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/>
              <a:t>Intro to PowerShell </a:t>
            </a:r>
            <a:br>
              <a:rPr lang="en-US" sz="5200"/>
            </a:br>
            <a:r>
              <a:rPr lang="en-US" sz="5200"/>
              <a:t>with dbatools </a:t>
            </a:r>
            <a:br>
              <a:rPr lang="en-US" sz="5200"/>
            </a:br>
            <a:r>
              <a:rPr lang="en-US" sz="5200"/>
              <a:t>for the DBA</a:t>
            </a:r>
            <a:endParaRPr sz="64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269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11</a:t>
            </a:r>
            <a:r>
              <a:rPr lang="en-US" sz="2600" dirty="0"/>
              <a:t> 12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</a:t>
            </a:r>
            <a:r>
              <a:rPr lang="en-US" sz="2600" strike="sngStrike" dirty="0"/>
              <a:t>9</a:t>
            </a:r>
            <a:r>
              <a:rPr lang="en-US" sz="2600" dirty="0"/>
              <a:t> 10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3180" y="4091232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PowerShell has been around since Nov 2006 (v1.0 Windows XP &amp; Server 2003) </a:t>
            </a:r>
            <a:endParaRPr sz="260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Started with 129 native cmdlets 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Built in .NET - you can reference .NET libraries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Current version 7.3 has over 1500 native cmdlets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SQL Server Management Objects (SMO) was built for SQL 2005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lang="en-US" sz="2600" i="0" u="none" strike="noStrike"/>
              <a:t> when you select PowerShell as the step type.</a:t>
            </a:r>
            <a:r>
              <a:rPr lang="en-US" sz="2600"/>
              <a:t> Included with the SQL Server installation</a:t>
            </a:r>
            <a:endParaRPr sz="2600" b="1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lang="en-US" sz="2600" i="0" u="none" strike="noStrike"/>
              <a:t> module - This is </a:t>
            </a:r>
            <a:r>
              <a:rPr lang="en-US" sz="2600"/>
              <a:t>the currently maintained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Open Source with limited permissions to merge to Master. 5 out of 6 are current/former Microsoft MVPs or employees.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768</Words>
  <Application>Microsoft Office PowerPoint</Application>
  <PresentationFormat>Widescreen</PresentationFormat>
  <Paragraphs>177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Arial</vt:lpstr>
      <vt:lpstr>Roboto</vt:lpstr>
      <vt:lpstr>Office Theme</vt:lpstr>
      <vt:lpstr>Intro to PowerShell  with dbatools  for the DBA</vt:lpstr>
      <vt:lpstr>Tony Wilhelm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6</cp:revision>
  <dcterms:created xsi:type="dcterms:W3CDTF">2023-03-24T20:07:07Z</dcterms:created>
  <dcterms:modified xsi:type="dcterms:W3CDTF">2023-11-07T17:39:42Z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