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12192000" cy="6858000"/>
  <p:notesSz cx="6858000" cy="9144000"/>
  <p:embeddedFontLs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67ABC-87E2-438C-86F7-6E56C4A46390}" v="1" dt="2024-08-03T15:04:53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18F67ABC-87E2-438C-86F7-6E56C4A46390}"/>
    <pc:docChg chg="undo custSel modSld">
      <pc:chgData name="Anthony (Tony) Wilhelm" userId="111808ec-cec1-4bb5-b99a-563afe69ab96" providerId="ADAL" clId="{18F67ABC-87E2-438C-86F7-6E56C4A46390}" dt="2024-08-02T14:04:01.180" v="20" actId="20577"/>
      <pc:docMkLst>
        <pc:docMk/>
      </pc:docMkLst>
      <pc:sldChg chg="modSp mod">
        <pc:chgData name="Anthony (Tony) Wilhelm" userId="111808ec-cec1-4bb5-b99a-563afe69ab96" providerId="ADAL" clId="{18F67ABC-87E2-438C-86F7-6E56C4A46390}" dt="2024-08-02T14:04:01.180" v="20" actId="20577"/>
        <pc:sldMkLst>
          <pc:docMk/>
          <pc:sldMk cId="0" sldId="272"/>
        </pc:sldMkLst>
        <pc:spChg chg="mod">
          <ac:chgData name="Anthony (Tony) Wilhelm" userId="111808ec-cec1-4bb5-b99a-563afe69ab96" providerId="ADAL" clId="{18F67ABC-87E2-438C-86F7-6E56C4A46390}" dt="2024-08-02T14:04:01.180" v="20" actId="20577"/>
          <ac:spMkLst>
            <pc:docMk/>
            <pc:sldMk cId="0" sldId="272"/>
            <ac:spMk id="26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Intro to PowerShell </a:t>
            </a:r>
            <a:br>
              <a:rPr lang="en-US" sz="5200" dirty="0"/>
            </a:br>
            <a:r>
              <a:rPr lang="en-US" sz="5200" dirty="0"/>
              <a:t>with dbatools </a:t>
            </a:r>
            <a:br>
              <a:rPr lang="en-US" sz="5200" dirty="0"/>
            </a:br>
            <a:r>
              <a:rPr lang="en-US" sz="5200" dirty="0"/>
              <a:t>for the DBA</a:t>
            </a:r>
            <a:endParaRPr sz="6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269</a:t>
            </a:r>
            <a:r>
              <a:rPr lang="en-US" sz="2600" dirty="0"/>
              <a:t> 353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Almost </a:t>
            </a:r>
            <a:r>
              <a:rPr lang="en-US" sz="2600" strike="sngStrike" dirty="0"/>
              <a:t>11</a:t>
            </a:r>
            <a:r>
              <a:rPr lang="en-US" sz="2600" dirty="0"/>
              <a:t> 13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14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 dirty="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 err="1"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 Gallery</a:t>
            </a:r>
            <a:br>
              <a:rPr lang="en-US" sz="2000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 dirty="0">
                <a:latin typeface="Arial"/>
                <a:ea typeface="Arial"/>
                <a:cs typeface="Arial"/>
                <a:sym typeface="Arial"/>
              </a:rPr>
            </a:br>
            <a:endParaRPr sz="2000" u="sng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  <a:t>Microsoft </a:t>
            </a:r>
            <a:r>
              <a:rPr lang="en-US" sz="2000" b="0" i="0" u="sng" strike="noStrike" dirty="0" err="1"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  <a:t> Documentation</a:t>
            </a:r>
            <a:b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History of dbatools</a:t>
            </a:r>
            <a:endParaRPr dirty="0"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769</Words>
  <Application>Microsoft Office PowerPoint</Application>
  <PresentationFormat>Widescreen</PresentationFormat>
  <Paragraphs>177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</vt:lpstr>
      <vt:lpstr>Calibri</vt:lpstr>
      <vt:lpstr>Arial</vt:lpstr>
      <vt:lpstr>Office Theme</vt:lpstr>
      <vt:lpstr>Intro to PowerShell  with dbatools  for the DBA</vt:lpstr>
      <vt:lpstr>Tony Wilhelm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2024-08-03T15:05:03Z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