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2A35C8-2D50-468C-979E-F01C2BD28CD1}" v="1" dt="2025-10-20T20:02:54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owers" userId="ae4a1fc7-4395-46d3-b2f1-3b3c37036ad1" providerId="ADAL" clId="{D799D2E6-FB74-441A-974D-960761286BF8}"/>
    <pc:docChg chg="undo custSel delSld modSld">
      <pc:chgData name="Alex Powers" userId="ae4a1fc7-4395-46d3-b2f1-3b3c37036ad1" providerId="ADAL" clId="{D799D2E6-FB74-441A-974D-960761286BF8}" dt="2025-10-20T21:53:43.216" v="262" actId="14100"/>
      <pc:docMkLst>
        <pc:docMk/>
      </pc:docMkLst>
      <pc:sldChg chg="del">
        <pc:chgData name="Alex Powers" userId="ae4a1fc7-4395-46d3-b2f1-3b3c37036ad1" providerId="ADAL" clId="{D799D2E6-FB74-441A-974D-960761286BF8}" dt="2025-10-20T19:08:57.112" v="52" actId="47"/>
        <pc:sldMkLst>
          <pc:docMk/>
          <pc:sldMk cId="4036495680" sldId="256"/>
        </pc:sldMkLst>
      </pc:sldChg>
      <pc:sldChg chg="del">
        <pc:chgData name="Alex Powers" userId="ae4a1fc7-4395-46d3-b2f1-3b3c37036ad1" providerId="ADAL" clId="{D799D2E6-FB74-441A-974D-960761286BF8}" dt="2025-10-20T19:08:57.112" v="52" actId="47"/>
        <pc:sldMkLst>
          <pc:docMk/>
          <pc:sldMk cId="1815594937" sldId="257"/>
        </pc:sldMkLst>
      </pc:sldChg>
      <pc:sldChg chg="addSp modSp mod">
        <pc:chgData name="Alex Powers" userId="ae4a1fc7-4395-46d3-b2f1-3b3c37036ad1" providerId="ADAL" clId="{D799D2E6-FB74-441A-974D-960761286BF8}" dt="2025-10-20T21:53:43.216" v="262" actId="14100"/>
        <pc:sldMkLst>
          <pc:docMk/>
          <pc:sldMk cId="317887464" sldId="258"/>
        </pc:sldMkLst>
        <pc:spChg chg="mod">
          <ac:chgData name="Alex Powers" userId="ae4a1fc7-4395-46d3-b2f1-3b3c37036ad1" providerId="ADAL" clId="{D799D2E6-FB74-441A-974D-960761286BF8}" dt="2025-10-20T19:08:14.021" v="0" actId="1076"/>
          <ac:spMkLst>
            <pc:docMk/>
            <pc:sldMk cId="317887464" sldId="258"/>
            <ac:spMk id="2" creationId="{8F339148-491F-54FD-EDF1-A3FFC6FC5C0C}"/>
          </ac:spMkLst>
        </pc:spChg>
        <pc:spChg chg="mod">
          <ac:chgData name="Alex Powers" userId="ae4a1fc7-4395-46d3-b2f1-3b3c37036ad1" providerId="ADAL" clId="{D799D2E6-FB74-441A-974D-960761286BF8}" dt="2025-10-20T21:53:34.075" v="259" actId="12788"/>
          <ac:spMkLst>
            <pc:docMk/>
            <pc:sldMk cId="317887464" sldId="258"/>
            <ac:spMk id="13" creationId="{79473286-B851-45C9-455B-9A20B622350E}"/>
          </ac:spMkLst>
        </pc:spChg>
        <pc:spChg chg="mod">
          <ac:chgData name="Alex Powers" userId="ae4a1fc7-4395-46d3-b2f1-3b3c37036ad1" providerId="ADAL" clId="{D799D2E6-FB74-441A-974D-960761286BF8}" dt="2025-10-20T21:53:43.216" v="262" actId="14100"/>
          <ac:spMkLst>
            <pc:docMk/>
            <pc:sldMk cId="317887464" sldId="258"/>
            <ac:spMk id="14" creationId="{908321CB-CAC6-E697-7398-923194565675}"/>
          </ac:spMkLst>
        </pc:spChg>
        <pc:spChg chg="mod">
          <ac:chgData name="Alex Powers" userId="ae4a1fc7-4395-46d3-b2f1-3b3c37036ad1" providerId="ADAL" clId="{D799D2E6-FB74-441A-974D-960761286BF8}" dt="2025-10-20T19:08:28.002" v="2" actId="12788"/>
          <ac:spMkLst>
            <pc:docMk/>
            <pc:sldMk cId="317887464" sldId="258"/>
            <ac:spMk id="16" creationId="{607E9DD4-407C-81DA-E2CD-FA675E4630F9}"/>
          </ac:spMkLst>
        </pc:spChg>
        <pc:spChg chg="mod">
          <ac:chgData name="Alex Powers" userId="ae4a1fc7-4395-46d3-b2f1-3b3c37036ad1" providerId="ADAL" clId="{D799D2E6-FB74-441A-974D-960761286BF8}" dt="2025-10-20T20:04:59.870" v="152" actId="1036"/>
          <ac:spMkLst>
            <pc:docMk/>
            <pc:sldMk cId="317887464" sldId="258"/>
            <ac:spMk id="31" creationId="{265083EC-784E-1647-1164-7AF91EB325D5}"/>
          </ac:spMkLst>
        </pc:spChg>
        <pc:picChg chg="add mod modCrop">
          <ac:chgData name="Alex Powers" userId="ae4a1fc7-4395-46d3-b2f1-3b3c37036ad1" providerId="ADAL" clId="{D799D2E6-FB74-441A-974D-960761286BF8}" dt="2025-10-20T20:05:44.464" v="256" actId="1076"/>
          <ac:picMkLst>
            <pc:docMk/>
            <pc:sldMk cId="317887464" sldId="258"/>
            <ac:picMk id="3" creationId="{5804001C-0A69-24A1-4119-D164C434256E}"/>
          </ac:picMkLst>
        </pc:picChg>
        <pc:picChg chg="mod modCrop">
          <ac:chgData name="Alex Powers" userId="ae4a1fc7-4395-46d3-b2f1-3b3c37036ad1" providerId="ADAL" clId="{D799D2E6-FB74-441A-974D-960761286BF8}" dt="2025-10-20T20:05:26.705" v="241" actId="1038"/>
          <ac:picMkLst>
            <pc:docMk/>
            <pc:sldMk cId="317887464" sldId="258"/>
            <ac:picMk id="17" creationId="{CB306A1F-32D5-550F-AF52-5296D9DB0823}"/>
          </ac:picMkLst>
        </pc:picChg>
        <pc:picChg chg="mod">
          <ac:chgData name="Alex Powers" userId="ae4a1fc7-4395-46d3-b2f1-3b3c37036ad1" providerId="ADAL" clId="{D799D2E6-FB74-441A-974D-960761286BF8}" dt="2025-10-20T20:05:03.890" v="158" actId="1035"/>
          <ac:picMkLst>
            <pc:docMk/>
            <pc:sldMk cId="317887464" sldId="258"/>
            <ac:picMk id="18" creationId="{A9EA2E5A-3078-CFB6-AE2A-FD7E0A119A06}"/>
          </ac:picMkLst>
        </pc:picChg>
        <pc:picChg chg="mod">
          <ac:chgData name="Alex Powers" userId="ae4a1fc7-4395-46d3-b2f1-3b3c37036ad1" providerId="ADAL" clId="{D799D2E6-FB74-441A-974D-960761286BF8}" dt="2025-10-20T20:04:59.870" v="152" actId="1036"/>
          <ac:picMkLst>
            <pc:docMk/>
            <pc:sldMk cId="317887464" sldId="258"/>
            <ac:picMk id="19" creationId="{9D13A7C2-434F-7B11-45E8-04029A1C79C7}"/>
          </ac:picMkLst>
        </pc:picChg>
        <pc:picChg chg="mod">
          <ac:chgData name="Alex Powers" userId="ae4a1fc7-4395-46d3-b2f1-3b3c37036ad1" providerId="ADAL" clId="{D799D2E6-FB74-441A-974D-960761286BF8}" dt="2025-10-20T20:04:59.870" v="152" actId="1036"/>
          <ac:picMkLst>
            <pc:docMk/>
            <pc:sldMk cId="317887464" sldId="258"/>
            <ac:picMk id="20" creationId="{FFF252B3-7482-CE22-23E5-34B8E1181662}"/>
          </ac:picMkLst>
        </pc:picChg>
        <pc:picChg chg="mod">
          <ac:chgData name="Alex Powers" userId="ae4a1fc7-4395-46d3-b2f1-3b3c37036ad1" providerId="ADAL" clId="{D799D2E6-FB74-441A-974D-960761286BF8}" dt="2025-10-20T20:04:59.870" v="152" actId="1036"/>
          <ac:picMkLst>
            <pc:docMk/>
            <pc:sldMk cId="317887464" sldId="258"/>
            <ac:picMk id="21" creationId="{22FAC418-4079-4507-E536-75C8E8473302}"/>
          </ac:picMkLst>
        </pc:picChg>
        <pc:cxnChg chg="mod">
          <ac:chgData name="Alex Powers" userId="ae4a1fc7-4395-46d3-b2f1-3b3c37036ad1" providerId="ADAL" clId="{D799D2E6-FB74-441A-974D-960761286BF8}" dt="2025-10-20T20:04:31.881" v="103" actId="1035"/>
          <ac:cxnSpMkLst>
            <pc:docMk/>
            <pc:sldMk cId="317887464" sldId="258"/>
            <ac:cxnSpMk id="24" creationId="{31F6B0C8-7757-BBDB-5575-8259D9A11CC3}"/>
          </ac:cxnSpMkLst>
        </pc:cxnChg>
        <pc:cxnChg chg="mod">
          <ac:chgData name="Alex Powers" userId="ae4a1fc7-4395-46d3-b2f1-3b3c37036ad1" providerId="ADAL" clId="{D799D2E6-FB74-441A-974D-960761286BF8}" dt="2025-10-20T20:04:59.870" v="152" actId="1036"/>
          <ac:cxnSpMkLst>
            <pc:docMk/>
            <pc:sldMk cId="317887464" sldId="258"/>
            <ac:cxnSpMk id="25" creationId="{EE72AA8B-0E40-0B53-822A-D27618FB469C}"/>
          </ac:cxnSpMkLst>
        </pc:cxnChg>
        <pc:cxnChg chg="mod">
          <ac:chgData name="Alex Powers" userId="ae4a1fc7-4395-46d3-b2f1-3b3c37036ad1" providerId="ADAL" clId="{D799D2E6-FB74-441A-974D-960761286BF8}" dt="2025-10-20T20:04:59.870" v="152" actId="1036"/>
          <ac:cxnSpMkLst>
            <pc:docMk/>
            <pc:sldMk cId="317887464" sldId="258"/>
            <ac:cxnSpMk id="30" creationId="{AD40B7BF-D5BF-DEE2-5FEB-1FEC306A1A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C15B-E58F-7043-3EFF-C344B94B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7FB9-3C74-7F83-E465-5C2009881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9564-A137-7CD6-1BC2-41591112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1B92-B858-C7AE-313F-0A6849F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06AF-B875-B8B0-D6EB-D300E989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F92B-1F28-2E8A-6AAD-A63BDFA8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03E0-CDAE-6E33-3667-74C2C1D2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2FF7-B5D6-26F6-9D4D-09A41799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C395-CA09-DC24-C8AE-3E989563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3AF3-E26B-3279-91F4-ECBA889A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DAE46-CE03-8F03-795F-E4FC8FF01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F4DC-956A-ACD2-1A13-9C1A8825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1989-347B-B48D-4B74-EFEA2847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D643-DB25-F104-DB8E-9845F93C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2EA7-D33C-A662-D592-A5CE678F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5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8BA6-38AF-01DD-3AE3-37D71ADF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9424-D8C8-5901-396C-ACA1DC11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6446-064E-EB68-B506-FE74139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F273-C42A-85A0-61AD-67D93BB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7FFA-DD57-FDFA-6123-F84DD8E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7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BB42-C72E-C97F-A267-47F2C5BF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2737-515D-C015-8177-6C03D434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EE3A-635B-D281-6C2C-B368B308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8FB2-F521-8815-4AB1-5ACF411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565E-D9B5-B303-F243-5E51721D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EAB7-F78F-75F1-E162-4052E0F0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8524-ED78-8E5D-A362-655C4F6F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BEBA-B04F-FDB4-2855-B18768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B469-9FE4-29C1-12C4-FA26F454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4171-C6FA-4868-3C60-3EE42E6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00B5-7672-7D4F-B85E-54BBD7F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7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8B61-3099-FBE6-03F6-28E8344C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8605-F422-A3BD-8479-55C6957A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01061-3CD3-8F12-DDDB-AFBF5F50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8D10-0215-AD9D-181C-A80C463A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9DFD9-C0B0-3392-0634-6FB4C8E1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B3D9A-2585-5DB8-D29F-D5D89063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D5DA9-0F66-2581-ED4D-B150ED17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9C1D8-E451-C186-2A0D-A42C584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245-CA89-C15B-DDE5-B7E73ABA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134D-C9A7-980C-C527-F6381879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55764-542F-38E0-ADC7-F9F4552B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988C-973F-A903-F978-849C872D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0D660-328E-89BD-796F-96CC64D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6E247-EEEB-C9C9-68F1-FADF71D2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E753-1A68-6415-2214-AA97FF5C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A69-F750-AE01-07B8-E8DA6D54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CA61-98F9-564D-FD56-CDAEE26D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E57C3-356B-B496-DA79-F8DA0C9A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78A0-5332-2ED9-C251-C8A1508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55C7-CED3-471D-7C01-24C6879B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23C7-A7DF-9DF4-E73A-F14E7BCB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6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943B-5460-D6EF-C6C7-4A9589D7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4FAEE-2C95-48F5-778E-9AA10EB67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F6F2-4924-ADB4-4920-EAB8EF15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E1CB7-852C-F282-B73E-DC7D189E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57AC-4DA5-2085-E09B-E9AF048F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6C7A-EA55-EE16-6396-9B185A7F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CFE2B-7FE2-09FA-785B-D1E5CC68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1031-6F28-2DC7-0087-68853D5C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2FB7-0458-294E-8D30-A667B43C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432B8-3A9D-4F3F-96A6-8C3E62564B3F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FFA0-5C34-3908-D5CD-B98F5613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6B0E-41FC-E44A-C771-FD7A96EE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8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2AA8B-0E40-0B53-822A-D27618FB469C}"/>
              </a:ext>
            </a:extLst>
          </p:cNvPr>
          <p:cNvCxnSpPr>
            <a:cxnSpLocks/>
          </p:cNvCxnSpPr>
          <p:nvPr/>
        </p:nvCxnSpPr>
        <p:spPr>
          <a:xfrm>
            <a:off x="1521792" y="5265451"/>
            <a:ext cx="3657600" cy="78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F6B0C8-7757-BBDB-5575-8259D9A11CC3}"/>
              </a:ext>
            </a:extLst>
          </p:cNvPr>
          <p:cNvCxnSpPr>
            <a:cxnSpLocks/>
          </p:cNvCxnSpPr>
          <p:nvPr/>
        </p:nvCxnSpPr>
        <p:spPr>
          <a:xfrm>
            <a:off x="1521792" y="3622132"/>
            <a:ext cx="9148417" cy="536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030E4-58AF-5CBC-E334-412CCA8CD26A}"/>
              </a:ext>
            </a:extLst>
          </p:cNvPr>
          <p:cNvCxnSpPr>
            <a:cxnSpLocks/>
          </p:cNvCxnSpPr>
          <p:nvPr/>
        </p:nvCxnSpPr>
        <p:spPr>
          <a:xfrm>
            <a:off x="1521792" y="1730354"/>
            <a:ext cx="9148417" cy="536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339148-491F-54FD-EDF1-A3FFC6FC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96" y="163733"/>
            <a:ext cx="9832008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 to Our Event Sponsors</a:t>
            </a:r>
            <a:b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gratefully acknowledge the generous support of our sponsors.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Their partnership makes this event possible.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C49CC-70CF-07F2-B2D0-C5E0F7A8174A}"/>
              </a:ext>
            </a:extLst>
          </p:cNvPr>
          <p:cNvSpPr txBox="1"/>
          <p:nvPr/>
        </p:nvSpPr>
        <p:spPr>
          <a:xfrm>
            <a:off x="5036704" y="1539871"/>
            <a:ext cx="2118593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Global Sponsors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73286-B851-45C9-455B-9A20B622350E}"/>
              </a:ext>
            </a:extLst>
          </p:cNvPr>
          <p:cNvSpPr txBox="1"/>
          <p:nvPr/>
        </p:nvSpPr>
        <p:spPr>
          <a:xfrm>
            <a:off x="5182510" y="3421060"/>
            <a:ext cx="182698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Silver Sponsor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321CB-CAC6-E697-7398-923194565675}"/>
              </a:ext>
            </a:extLst>
          </p:cNvPr>
          <p:cNvSpPr txBox="1"/>
          <p:nvPr/>
        </p:nvSpPr>
        <p:spPr>
          <a:xfrm>
            <a:off x="2368277" y="5077086"/>
            <a:ext cx="1925428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Bronze Sponsors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E9DD4-407C-81DA-E2CD-FA675E4630F9}"/>
              </a:ext>
            </a:extLst>
          </p:cNvPr>
          <p:cNvSpPr txBox="1"/>
          <p:nvPr/>
        </p:nvSpPr>
        <p:spPr>
          <a:xfrm>
            <a:off x="2341218" y="6311315"/>
            <a:ext cx="750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We appreciate every sponsor for helping us create a memorable event!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306A1F-32D5-550F-AF52-5296D9DB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8" t="24852" r="49978" b="26503"/>
          <a:stretch>
            <a:fillRect/>
          </a:stretch>
        </p:blipFill>
        <p:spPr>
          <a:xfrm>
            <a:off x="2043317" y="1978731"/>
            <a:ext cx="4474266" cy="12002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EA2E5A-3078-CFB6-AE2A-FD7E0A11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03" y="3962370"/>
            <a:ext cx="5009520" cy="695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13A7C2-434F-7B11-45E8-04029A1C79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65" t="15735" r="5622" b="18131"/>
          <a:stretch>
            <a:fillRect/>
          </a:stretch>
        </p:blipFill>
        <p:spPr>
          <a:xfrm>
            <a:off x="1521792" y="5380481"/>
            <a:ext cx="2391959" cy="707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F252B3-7482-CE22-23E5-34B8E1181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955" y="5539029"/>
            <a:ext cx="839749" cy="390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FAC418-4079-4507-E536-75C8E8473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46" y="5522583"/>
            <a:ext cx="1589067" cy="2880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40B7BF-D5BF-DEE2-5FEB-1FEC306A1A72}"/>
              </a:ext>
            </a:extLst>
          </p:cNvPr>
          <p:cNvCxnSpPr>
            <a:cxnSpLocks/>
          </p:cNvCxnSpPr>
          <p:nvPr/>
        </p:nvCxnSpPr>
        <p:spPr>
          <a:xfrm>
            <a:off x="6909352" y="5265451"/>
            <a:ext cx="3657600" cy="78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5083EC-784E-1647-1164-7AF91EB325D5}"/>
              </a:ext>
            </a:extLst>
          </p:cNvPr>
          <p:cNvSpPr txBox="1"/>
          <p:nvPr/>
        </p:nvSpPr>
        <p:spPr>
          <a:xfrm>
            <a:off x="7966760" y="5088661"/>
            <a:ext cx="171008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Other 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001C-0A69-24A1-4119-D164C434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17" t="18014" r="4139" b="13871"/>
          <a:stretch>
            <a:fillRect/>
          </a:stretch>
        </p:blipFill>
        <p:spPr>
          <a:xfrm>
            <a:off x="7109628" y="1926309"/>
            <a:ext cx="2950535" cy="14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Segoe UI Semibold</vt:lpstr>
      <vt:lpstr>Office Theme</vt:lpstr>
      <vt:lpstr>Thank You to Our Event Sponsors We gratefully acknowledge the generous support of our sponsors.  Their partnership makes this event possible.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Powers</dc:creator>
  <cp:lastModifiedBy>Alex Powers</cp:lastModifiedBy>
  <cp:revision>1</cp:revision>
  <dcterms:created xsi:type="dcterms:W3CDTF">2025-10-20T18:03:37Z</dcterms:created>
  <dcterms:modified xsi:type="dcterms:W3CDTF">2025-10-20T21:53:50Z</dcterms:modified>
</cp:coreProperties>
</file>