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352" r:id="rId2"/>
    <p:sldId id="355" r:id="rId3"/>
    <p:sldId id="356" r:id="rId4"/>
    <p:sldId id="357" r:id="rId5"/>
    <p:sldId id="359" r:id="rId6"/>
    <p:sldId id="360" r:id="rId7"/>
    <p:sldId id="361" r:id="rId8"/>
    <p:sldId id="358" r:id="rId9"/>
    <p:sldId id="256" r:id="rId10"/>
    <p:sldId id="35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6858000" cy="9144000"/>
  <p:embeddedFontLst>
    <p:embeddedFont>
      <p:font typeface="Gotham" panose="020B0604020202020204"/>
      <p:regular r:id="rId37"/>
      <p:bold r:id="rId38"/>
      <p:italic r:id="rId39"/>
      <p:boldItalic r:id="rId40"/>
    </p:embeddedFont>
    <p:embeddedFont>
      <p:font typeface="Gotham Black" charset="0"/>
      <p:regular r:id="rId41"/>
    </p:embeddedFont>
    <p:embeddedFont>
      <p:font typeface="IBM Plex Sans" panose="020B0503050203000203" pitchFamily="34" charset="0"/>
      <p:regular r:id="rId42"/>
      <p:bold r:id="rId43"/>
      <p:italic r:id="rId44"/>
      <p:boldItalic r:id="rId45"/>
    </p:embeddedFont>
    <p:embeddedFont>
      <p:font typeface="IBM Plex Sans Medium" panose="020B0603050203000203" pitchFamily="34" charset="0"/>
      <p:regular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FCA3DC-D5A9-4985-83E5-195B55523ED9}" v="53" dt="2024-04-23T19:40:5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66FCA3DC-D5A9-4985-83E5-195B55523ED9}"/>
    <pc:docChg chg="undo redo custSel addSld delSld modSld sldOrd">
      <pc:chgData name="Anthony (Tony) Wilhelm" userId="111808ec-cec1-4bb5-b99a-563afe69ab96" providerId="ADAL" clId="{66FCA3DC-D5A9-4985-83E5-195B55523ED9}" dt="2024-04-23T19:40:53.880" v="268" actId="1076"/>
      <pc:docMkLst>
        <pc:docMk/>
      </pc:docMkLst>
      <pc:sldChg chg="mod modShow">
        <pc:chgData name="Anthony (Tony) Wilhelm" userId="111808ec-cec1-4bb5-b99a-563afe69ab96" providerId="ADAL" clId="{66FCA3DC-D5A9-4985-83E5-195B55523ED9}" dt="2024-04-23T19:39:27.979" v="250" actId="729"/>
        <pc:sldMkLst>
          <pc:docMk/>
          <pc:sldMk cId="0" sldId="256"/>
        </pc:sldMkLst>
      </pc:sldChg>
      <pc:sldChg chg="addSp modSp mod">
        <pc:chgData name="Anthony (Tony) Wilhelm" userId="111808ec-cec1-4bb5-b99a-563afe69ab96" providerId="ADAL" clId="{66FCA3DC-D5A9-4985-83E5-195B55523ED9}" dt="2024-03-27T17:55:17.085" v="215" actId="1076"/>
        <pc:sldMkLst>
          <pc:docMk/>
          <pc:sldMk cId="0" sldId="263"/>
        </pc:sldMkLst>
        <pc:spChg chg="mod">
          <ac:chgData name="Anthony (Tony) Wilhelm" userId="111808ec-cec1-4bb5-b99a-563afe69ab96" providerId="ADAL" clId="{66FCA3DC-D5A9-4985-83E5-195B55523ED9}" dt="2024-03-27T17:54:46.154" v="210" actId="20577"/>
          <ac:spMkLst>
            <pc:docMk/>
            <pc:sldMk cId="0" sldId="263"/>
            <ac:spMk id="140" creationId="{00000000-0000-0000-0000-000000000000}"/>
          </ac:spMkLst>
        </pc:spChg>
        <pc:picChg chg="add mod">
          <ac:chgData name="Anthony (Tony) Wilhelm" userId="111808ec-cec1-4bb5-b99a-563afe69ab96" providerId="ADAL" clId="{66FCA3DC-D5A9-4985-83E5-195B55523ED9}" dt="2024-03-27T17:55:17.085" v="215" actId="1076"/>
          <ac:picMkLst>
            <pc:docMk/>
            <pc:sldMk cId="0" sldId="263"/>
            <ac:picMk id="2" creationId="{8343140D-8871-C573-ABE1-D41700561E9C}"/>
          </ac:picMkLst>
        </pc:picChg>
        <pc:picChg chg="mod">
          <ac:chgData name="Anthony (Tony) Wilhelm" userId="111808ec-cec1-4bb5-b99a-563afe69ab96" providerId="ADAL" clId="{66FCA3DC-D5A9-4985-83E5-195B55523ED9}" dt="2024-03-27T17:54:54.912" v="211" actId="1076"/>
          <ac:picMkLst>
            <pc:docMk/>
            <pc:sldMk cId="0" sldId="263"/>
            <ac:picMk id="1026" creationId="{77A8FF47-810A-F7F2-B2E9-AFB6E362A2BC}"/>
          </ac:picMkLst>
        </pc:picChg>
        <pc:picChg chg="mod">
          <ac:chgData name="Anthony (Tony) Wilhelm" userId="111808ec-cec1-4bb5-b99a-563afe69ab96" providerId="ADAL" clId="{66FCA3DC-D5A9-4985-83E5-195B55523ED9}" dt="2024-03-27T17:55:01.806" v="213" actId="1076"/>
          <ac:picMkLst>
            <pc:docMk/>
            <pc:sldMk cId="0" sldId="263"/>
            <ac:picMk id="1030" creationId="{7C9BD6B7-44DA-5C3C-E60A-E46FD371FB12}"/>
          </ac:picMkLst>
        </pc:picChg>
        <pc:picChg chg="mod">
          <ac:chgData name="Anthony (Tony) Wilhelm" userId="111808ec-cec1-4bb5-b99a-563afe69ab96" providerId="ADAL" clId="{66FCA3DC-D5A9-4985-83E5-195B55523ED9}" dt="2024-03-27T17:54:58.380" v="212" actId="1076"/>
          <ac:picMkLst>
            <pc:docMk/>
            <pc:sldMk cId="0" sldId="263"/>
            <ac:picMk id="1032" creationId="{BF886A15-8696-37A6-4205-45F2E8AB5658}"/>
          </ac:picMkLst>
        </pc:picChg>
      </pc:sldChg>
      <pc:sldChg chg="modSp mod">
        <pc:chgData name="Anthony (Tony) Wilhelm" userId="111808ec-cec1-4bb5-b99a-563afe69ab96" providerId="ADAL" clId="{66FCA3DC-D5A9-4985-83E5-195B55523ED9}" dt="2024-04-09T16:17:01.141" v="219" actId="20577"/>
        <pc:sldMkLst>
          <pc:docMk/>
          <pc:sldMk cId="0" sldId="266"/>
        </pc:sldMkLst>
        <pc:spChg chg="mod">
          <ac:chgData name="Anthony (Tony) Wilhelm" userId="111808ec-cec1-4bb5-b99a-563afe69ab96" providerId="ADAL" clId="{66FCA3DC-D5A9-4985-83E5-195B55523ED9}" dt="2024-04-09T16:17:01.141" v="219" actId="20577"/>
          <ac:spMkLst>
            <pc:docMk/>
            <pc:sldMk cId="0" sldId="266"/>
            <ac:spMk id="176" creationId="{00000000-0000-0000-0000-000000000000}"/>
          </ac:spMkLst>
        </pc:spChg>
      </pc:sldChg>
      <pc:sldChg chg="modSp mod">
        <pc:chgData name="Anthony (Tony) Wilhelm" userId="111808ec-cec1-4bb5-b99a-563afe69ab96" providerId="ADAL" clId="{66FCA3DC-D5A9-4985-83E5-195B55523ED9}" dt="2024-03-27T17:44:21.710" v="16" actId="400"/>
        <pc:sldMkLst>
          <pc:docMk/>
          <pc:sldMk cId="0" sldId="272"/>
        </pc:sldMkLst>
        <pc:spChg chg="mod">
          <ac:chgData name="Anthony (Tony) Wilhelm" userId="111808ec-cec1-4bb5-b99a-563afe69ab96" providerId="ADAL" clId="{66FCA3DC-D5A9-4985-83E5-195B55523ED9}" dt="2024-03-27T17:44:21.710" v="16" actId="400"/>
          <ac:spMkLst>
            <pc:docMk/>
            <pc:sldMk cId="0" sldId="272"/>
            <ac:spMk id="262" creationId="{00000000-0000-0000-0000-000000000000}"/>
          </ac:spMkLst>
        </pc:spChg>
      </pc:sldChg>
      <pc:sldChg chg="addSp delSp modSp add mod ord">
        <pc:chgData name="Anthony (Tony) Wilhelm" userId="111808ec-cec1-4bb5-b99a-563afe69ab96" providerId="ADAL" clId="{66FCA3DC-D5A9-4985-83E5-195B55523ED9}" dt="2024-03-27T17:54:03.423" v="196" actId="20577"/>
        <pc:sldMkLst>
          <pc:docMk/>
          <pc:sldMk cId="991687312" sldId="286"/>
        </pc:sldMkLst>
        <pc:spChg chg="mod">
          <ac:chgData name="Anthony (Tony) Wilhelm" userId="111808ec-cec1-4bb5-b99a-563afe69ab96" providerId="ADAL" clId="{66FCA3DC-D5A9-4985-83E5-195B55523ED9}" dt="2024-03-27T17:49:19.154" v="96" actId="27636"/>
          <ac:spMkLst>
            <pc:docMk/>
            <pc:sldMk cId="991687312" sldId="286"/>
            <ac:spMk id="139" creationId="{00000000-0000-0000-0000-000000000000}"/>
          </ac:spMkLst>
        </pc:spChg>
        <pc:spChg chg="mod">
          <ac:chgData name="Anthony (Tony) Wilhelm" userId="111808ec-cec1-4bb5-b99a-563afe69ab96" providerId="ADAL" clId="{66FCA3DC-D5A9-4985-83E5-195B55523ED9}" dt="2024-03-27T17:54:03.423" v="196" actId="20577"/>
          <ac:spMkLst>
            <pc:docMk/>
            <pc:sldMk cId="991687312" sldId="286"/>
            <ac:spMk id="140" creationId="{00000000-0000-0000-0000-000000000000}"/>
          </ac:spMkLst>
        </pc:spChg>
        <pc:graphicFrameChg chg="add del mod modGraphic">
          <ac:chgData name="Anthony (Tony) Wilhelm" userId="111808ec-cec1-4bb5-b99a-563afe69ab96" providerId="ADAL" clId="{66FCA3DC-D5A9-4985-83E5-195B55523ED9}" dt="2024-03-27T17:53:35.419" v="184" actId="478"/>
          <ac:graphicFrameMkLst>
            <pc:docMk/>
            <pc:sldMk cId="991687312" sldId="286"/>
            <ac:graphicFrameMk id="2" creationId="{C85C9FA2-9F0B-D316-3609-9376717B8455}"/>
          </ac:graphicFrameMkLst>
        </pc:graphicFrameChg>
        <pc:picChg chg="add mod">
          <ac:chgData name="Anthony (Tony) Wilhelm" userId="111808ec-cec1-4bb5-b99a-563afe69ab96" providerId="ADAL" clId="{66FCA3DC-D5A9-4985-83E5-195B55523ED9}" dt="2024-03-27T17:50:29.108" v="111"/>
          <ac:picMkLst>
            <pc:docMk/>
            <pc:sldMk cId="991687312" sldId="286"/>
            <ac:picMk id="3" creationId="{77A8FF47-810A-F7F2-B2E9-AFB6E362A2BC}"/>
          </ac:picMkLst>
        </pc:picChg>
        <pc:picChg chg="add mod">
          <ac:chgData name="Anthony (Tony) Wilhelm" userId="111808ec-cec1-4bb5-b99a-563afe69ab96" providerId="ADAL" clId="{66FCA3DC-D5A9-4985-83E5-195B55523ED9}" dt="2024-03-27T17:53:28.839" v="183" actId="14100"/>
          <ac:picMkLst>
            <pc:docMk/>
            <pc:sldMk cId="991687312" sldId="286"/>
            <ac:picMk id="5" creationId="{635EC4E0-497D-B0B1-0690-FBFE5FE92E6F}"/>
          </ac:picMkLst>
        </pc:picChg>
        <pc:picChg chg="del">
          <ac:chgData name="Anthony (Tony) Wilhelm" userId="111808ec-cec1-4bb5-b99a-563afe69ab96" providerId="ADAL" clId="{66FCA3DC-D5A9-4985-83E5-195B55523ED9}" dt="2024-03-27T17:53:43.326" v="185" actId="478"/>
          <ac:picMkLst>
            <pc:docMk/>
            <pc:sldMk cId="991687312" sldId="286"/>
            <ac:picMk id="141" creationId="{00000000-0000-0000-0000-000000000000}"/>
          </ac:picMkLst>
        </pc:picChg>
        <pc:picChg chg="add del mod">
          <ac:chgData name="Anthony (Tony) Wilhelm" userId="111808ec-cec1-4bb5-b99a-563afe69ab96" providerId="ADAL" clId="{66FCA3DC-D5A9-4985-83E5-195B55523ED9}" dt="2024-03-27T17:52:23.030" v="178" actId="1076"/>
          <ac:picMkLst>
            <pc:docMk/>
            <pc:sldMk cId="991687312" sldId="286"/>
            <ac:picMk id="1026" creationId="{77A8FF47-810A-F7F2-B2E9-AFB6E362A2BC}"/>
          </ac:picMkLst>
        </pc:picChg>
        <pc:picChg chg="mod">
          <ac:chgData name="Anthony (Tony) Wilhelm" userId="111808ec-cec1-4bb5-b99a-563afe69ab96" providerId="ADAL" clId="{66FCA3DC-D5A9-4985-83E5-195B55523ED9}" dt="2024-03-27T17:52:31.135" v="180" actId="1076"/>
          <ac:picMkLst>
            <pc:docMk/>
            <pc:sldMk cId="991687312" sldId="286"/>
            <ac:picMk id="1030" creationId="{7C9BD6B7-44DA-5C3C-E60A-E46FD371FB12}"/>
          </ac:picMkLst>
        </pc:picChg>
        <pc:picChg chg="mod">
          <ac:chgData name="Anthony (Tony) Wilhelm" userId="111808ec-cec1-4bb5-b99a-563afe69ab96" providerId="ADAL" clId="{66FCA3DC-D5A9-4985-83E5-195B55523ED9}" dt="2024-03-27T17:52:29.214" v="179" actId="1076"/>
          <ac:picMkLst>
            <pc:docMk/>
            <pc:sldMk cId="991687312" sldId="286"/>
            <ac:picMk id="1032" creationId="{BF886A15-8696-37A6-4205-45F2E8AB5658}"/>
          </ac:picMkLst>
        </pc:picChg>
      </pc:sldChg>
      <pc:sldChg chg="new del ord">
        <pc:chgData name="Anthony (Tony) Wilhelm" userId="111808ec-cec1-4bb5-b99a-563afe69ab96" providerId="ADAL" clId="{66FCA3DC-D5A9-4985-83E5-195B55523ED9}" dt="2024-04-23T19:36:41.893" v="224" actId="47"/>
        <pc:sldMkLst>
          <pc:docMk/>
          <pc:sldMk cId="3820662950" sldId="287"/>
        </pc:sldMkLst>
      </pc:sldChg>
      <pc:sldChg chg="modSp add del mod">
        <pc:chgData name="Anthony (Tony) Wilhelm" userId="111808ec-cec1-4bb5-b99a-563afe69ab96" providerId="ADAL" clId="{66FCA3DC-D5A9-4985-83E5-195B55523ED9}" dt="2024-04-23T19:38:20.872" v="239"/>
        <pc:sldMkLst>
          <pc:docMk/>
          <pc:sldMk cId="2913359407" sldId="307"/>
        </pc:sldMkLst>
        <pc:spChg chg="mod">
          <ac:chgData name="Anthony (Tony) Wilhelm" userId="111808ec-cec1-4bb5-b99a-563afe69ab96" providerId="ADAL" clId="{66FCA3DC-D5A9-4985-83E5-195B55523ED9}" dt="2024-04-23T19:38:20.872" v="239"/>
          <ac:spMkLst>
            <pc:docMk/>
            <pc:sldMk cId="2913359407" sldId="307"/>
            <ac:spMk id="3" creationId="{D4918687-0EE0-4752-9D85-6875C27A4A72}"/>
          </ac:spMkLst>
        </pc:spChg>
        <pc:spChg chg="mod">
          <ac:chgData name="Anthony (Tony) Wilhelm" userId="111808ec-cec1-4bb5-b99a-563afe69ab96" providerId="ADAL" clId="{66FCA3DC-D5A9-4985-83E5-195B55523ED9}" dt="2024-04-23T19:38:20.872" v="239"/>
          <ac:spMkLst>
            <pc:docMk/>
            <pc:sldMk cId="2913359407" sldId="307"/>
            <ac:spMk id="5" creationId="{471E79E1-0288-49F2-AD0D-95EFD1C2091A}"/>
          </ac:spMkLst>
        </pc:spChg>
        <pc:spChg chg="mod">
          <ac:chgData name="Anthony (Tony) Wilhelm" userId="111808ec-cec1-4bb5-b99a-563afe69ab96" providerId="ADAL" clId="{66FCA3DC-D5A9-4985-83E5-195B55523ED9}" dt="2024-04-23T19:38:20.872" v="239"/>
          <ac:spMkLst>
            <pc:docMk/>
            <pc:sldMk cId="2913359407" sldId="307"/>
            <ac:spMk id="6" creationId="{0BB4D700-4AE0-422B-847A-9DF1B7FB540B}"/>
          </ac:spMkLst>
        </pc:spChg>
      </pc:sldChg>
      <pc:sldChg chg="addSp modSp add mod">
        <pc:chgData name="Anthony (Tony) Wilhelm" userId="111808ec-cec1-4bb5-b99a-563afe69ab96" providerId="ADAL" clId="{66FCA3DC-D5A9-4985-83E5-195B55523ED9}" dt="2024-04-23T19:40:53.880" v="268" actId="1076"/>
        <pc:sldMkLst>
          <pc:docMk/>
          <pc:sldMk cId="3698767347" sldId="350"/>
        </pc:sldMkLst>
        <pc:spChg chg="mod">
          <ac:chgData name="Anthony (Tony) Wilhelm" userId="111808ec-cec1-4bb5-b99a-563afe69ab96" providerId="ADAL" clId="{66FCA3DC-D5A9-4985-83E5-195B55523ED9}" dt="2024-04-23T19:39:17.322" v="249"/>
          <ac:spMkLst>
            <pc:docMk/>
            <pc:sldMk cId="3698767347" sldId="350"/>
            <ac:spMk id="2" creationId="{F75237FD-D325-4819-B228-458A31DC7905}"/>
          </ac:spMkLst>
        </pc:spChg>
        <pc:spChg chg="mod">
          <ac:chgData name="Anthony (Tony) Wilhelm" userId="111808ec-cec1-4bb5-b99a-563afe69ab96" providerId="ADAL" clId="{66FCA3DC-D5A9-4985-83E5-195B55523ED9}" dt="2024-04-23T19:40:53.880" v="268" actId="1076"/>
          <ac:spMkLst>
            <pc:docMk/>
            <pc:sldMk cId="3698767347" sldId="350"/>
            <ac:spMk id="3" creationId="{8F76F53D-4A61-4196-8D86-3DDE23E55AF5}"/>
          </ac:spMkLst>
        </pc:spChg>
        <pc:spChg chg="mod">
          <ac:chgData name="Anthony (Tony) Wilhelm" userId="111808ec-cec1-4bb5-b99a-563afe69ab96" providerId="ADAL" clId="{66FCA3DC-D5A9-4985-83E5-195B55523ED9}" dt="2024-04-23T19:40:40.158" v="265" actId="27636"/>
          <ac:spMkLst>
            <pc:docMk/>
            <pc:sldMk cId="3698767347" sldId="350"/>
            <ac:spMk id="4" creationId="{D476D4C1-53A4-418C-9B25-A561309DE8CF}"/>
          </ac:spMkLst>
        </pc:spChg>
        <pc:spChg chg="mod">
          <ac:chgData name="Anthony (Tony) Wilhelm" userId="111808ec-cec1-4bb5-b99a-563afe69ab96" providerId="ADAL" clId="{66FCA3DC-D5A9-4985-83E5-195B55523ED9}" dt="2024-04-23T19:40:29.593" v="263" actId="20577"/>
          <ac:spMkLst>
            <pc:docMk/>
            <pc:sldMk cId="3698767347" sldId="350"/>
            <ac:spMk id="5" creationId="{AAB8B713-E80B-411F-9433-7871614DEB24}"/>
          </ac:spMkLst>
        </pc:spChg>
        <pc:spChg chg="add mod">
          <ac:chgData name="Anthony (Tony) Wilhelm" userId="111808ec-cec1-4bb5-b99a-563afe69ab96" providerId="ADAL" clId="{66FCA3DC-D5A9-4985-83E5-195B55523ED9}" dt="2024-04-23T19:40:51" v="267" actId="571"/>
          <ac:spMkLst>
            <pc:docMk/>
            <pc:sldMk cId="3698767347" sldId="350"/>
            <ac:spMk id="6" creationId="{CBE1D68E-E1E7-65C5-6112-E0FA8790B9C7}"/>
          </ac:spMkLst>
        </pc:spChg>
      </pc:sldChg>
      <pc:sldChg chg="add">
        <pc:chgData name="Anthony (Tony) Wilhelm" userId="111808ec-cec1-4bb5-b99a-563afe69ab96" providerId="ADAL" clId="{66FCA3DC-D5A9-4985-83E5-195B55523ED9}" dt="2024-04-23T19:36:36.991" v="223"/>
        <pc:sldMkLst>
          <pc:docMk/>
          <pc:sldMk cId="1696818585" sldId="352"/>
        </pc:sldMkLst>
      </pc:sldChg>
      <pc:sldChg chg="add del">
        <pc:chgData name="Anthony (Tony) Wilhelm" userId="111808ec-cec1-4bb5-b99a-563afe69ab96" providerId="ADAL" clId="{66FCA3DC-D5A9-4985-83E5-195B55523ED9}" dt="2024-04-23T19:36:48.620" v="226" actId="47"/>
        <pc:sldMkLst>
          <pc:docMk/>
          <pc:sldMk cId="211364481" sldId="353"/>
        </pc:sldMkLst>
      </pc:sldChg>
      <pc:sldChg chg="add">
        <pc:chgData name="Anthony (Tony) Wilhelm" userId="111808ec-cec1-4bb5-b99a-563afe69ab96" providerId="ADAL" clId="{66FCA3DC-D5A9-4985-83E5-195B55523ED9}" dt="2024-04-23T19:36:56.115" v="227"/>
        <pc:sldMkLst>
          <pc:docMk/>
          <pc:sldMk cId="3582766974" sldId="355"/>
        </pc:sldMkLst>
      </pc:sldChg>
      <pc:sldChg chg="add">
        <pc:chgData name="Anthony (Tony) Wilhelm" userId="111808ec-cec1-4bb5-b99a-563afe69ab96" providerId="ADAL" clId="{66FCA3DC-D5A9-4985-83E5-195B55523ED9}" dt="2024-04-23T19:37:01.339" v="228"/>
        <pc:sldMkLst>
          <pc:docMk/>
          <pc:sldMk cId="776911342" sldId="356"/>
        </pc:sldMkLst>
      </pc:sldChg>
      <pc:sldChg chg="modSp add mod">
        <pc:chgData name="Anthony (Tony) Wilhelm" userId="111808ec-cec1-4bb5-b99a-563afe69ab96" providerId="ADAL" clId="{66FCA3DC-D5A9-4985-83E5-195B55523ED9}" dt="2024-04-23T19:37:55.047" v="233" actId="207"/>
        <pc:sldMkLst>
          <pc:docMk/>
          <pc:sldMk cId="2712485282" sldId="357"/>
        </pc:sldMkLst>
        <pc:spChg chg="mod">
          <ac:chgData name="Anthony (Tony) Wilhelm" userId="111808ec-cec1-4bb5-b99a-563afe69ab96" providerId="ADAL" clId="{66FCA3DC-D5A9-4985-83E5-195B55523ED9}" dt="2024-04-23T19:37:48.560" v="232" actId="14100"/>
          <ac:spMkLst>
            <pc:docMk/>
            <pc:sldMk cId="2712485282" sldId="357"/>
            <ac:spMk id="4" creationId="{00000000-0000-0000-0000-000000000000}"/>
          </ac:spMkLst>
        </pc:spChg>
        <pc:spChg chg="mod">
          <ac:chgData name="Anthony (Tony) Wilhelm" userId="111808ec-cec1-4bb5-b99a-563afe69ab96" providerId="ADAL" clId="{66FCA3DC-D5A9-4985-83E5-195B55523ED9}" dt="2024-04-23T19:37:55.047" v="233" actId="207"/>
          <ac:spMkLst>
            <pc:docMk/>
            <pc:sldMk cId="2712485282" sldId="357"/>
            <ac:spMk id="5" creationId="{5CCF9139-688B-43E1-9187-3509E12AD611}"/>
          </ac:spMkLst>
        </pc:spChg>
      </pc:sldChg>
      <pc:sldChg chg="add ord">
        <pc:chgData name="Anthony (Tony) Wilhelm" userId="111808ec-cec1-4bb5-b99a-563afe69ab96" providerId="ADAL" clId="{66FCA3DC-D5A9-4985-83E5-195B55523ED9}" dt="2024-04-23T19:38:37.822" v="244"/>
        <pc:sldMkLst>
          <pc:docMk/>
          <pc:sldMk cId="1829761961" sldId="358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2869126711" sldId="359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2381171332" sldId="360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467075466" sldId="361"/>
        </pc:sldMkLst>
      </pc:sldChg>
      <pc:sldChg chg="add del">
        <pc:chgData name="Anthony (Tony) Wilhelm" userId="111808ec-cec1-4bb5-b99a-563afe69ab96" providerId="ADAL" clId="{66FCA3DC-D5A9-4985-83E5-195B55523ED9}" dt="2024-04-23T19:38:30.388" v="241"/>
        <pc:sldMkLst>
          <pc:docMk/>
          <pc:sldMk cId="155417057" sldId="362"/>
        </pc:sldMkLst>
      </pc:sldChg>
      <pc:sldChg chg="add del">
        <pc:chgData name="Anthony (Tony) Wilhelm" userId="111808ec-cec1-4bb5-b99a-563afe69ab96" providerId="ADAL" clId="{66FCA3DC-D5A9-4985-83E5-195B55523ED9}" dt="2024-04-23T19:37:34.840" v="231"/>
        <pc:sldMkLst>
          <pc:docMk/>
          <pc:sldMk cId="4129877115" sldId="362"/>
        </pc:sldMkLst>
      </pc:sldChg>
      <pc:sldChg chg="add del">
        <pc:chgData name="Anthony (Tony) Wilhelm" userId="111808ec-cec1-4bb5-b99a-563afe69ab96" providerId="ADAL" clId="{66FCA3DC-D5A9-4985-83E5-195B55523ED9}" dt="2024-04-23T19:38:20.872" v="239"/>
        <pc:sldMkLst>
          <pc:docMk/>
          <pc:sldMk cId="4187014939" sldId="36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82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30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onsor Slide - Always Inclu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 close up of a logo&#10;&#10;Description automatically generated">
            <a:extLst>
              <a:ext uri="{FF2B5EF4-FFF2-40B4-BE49-F238E27FC236}">
                <a16:creationId xmlns:a16="http://schemas.microsoft.com/office/drawing/2014/main" id="{A093DAEB-46EC-F281-CEDB-B386797E78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914" y="4303575"/>
            <a:ext cx="1924272" cy="625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2D38D8-ED88-4C89-BC7A-C5D9E7F2C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96" y="128181"/>
            <a:ext cx="1875708" cy="864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F2A8B-40F2-45D9-812D-E7E3A7DF8D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DB329-810F-4F59-B70D-E045D2C6C5FC}"/>
              </a:ext>
            </a:extLst>
          </p:cNvPr>
          <p:cNvSpPr txBox="1"/>
          <p:nvPr userDrawn="1"/>
        </p:nvSpPr>
        <p:spPr>
          <a:xfrm>
            <a:off x="35509" y="730693"/>
            <a:ext cx="1007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D2FA3-2116-4386-A581-63986415A76B}"/>
              </a:ext>
            </a:extLst>
          </p:cNvPr>
          <p:cNvSpPr txBox="1"/>
          <p:nvPr userDrawn="1"/>
        </p:nvSpPr>
        <p:spPr>
          <a:xfrm>
            <a:off x="11074668" y="3522732"/>
            <a:ext cx="112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4D34E-D493-4B03-A56E-BAFC141F2F93}"/>
              </a:ext>
            </a:extLst>
          </p:cNvPr>
          <p:cNvSpPr txBox="1"/>
          <p:nvPr userDrawn="1"/>
        </p:nvSpPr>
        <p:spPr>
          <a:xfrm>
            <a:off x="7306564" y="5961929"/>
            <a:ext cx="1323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5A2C5FE-E21C-4787-9915-7AB4AF0201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64" y="6403416"/>
            <a:ext cx="1525113" cy="3247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25B006C-A891-446E-B5CC-7291B0F16EB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527" y="255320"/>
            <a:ext cx="4091797" cy="56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4B8908-E4F2-44DB-ABE1-A17625A2634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375" y="6481666"/>
            <a:ext cx="1212739" cy="219809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A1D68F3-7CD2-4387-81DE-94AB14045170}"/>
              </a:ext>
            </a:extLst>
          </p:cNvPr>
          <p:cNvSpPr/>
          <p:nvPr userDrawn="1"/>
        </p:nvSpPr>
        <p:spPr>
          <a:xfrm>
            <a:off x="9143354" y="3522251"/>
            <a:ext cx="3002573" cy="3207567"/>
          </a:xfrm>
          <a:custGeom>
            <a:avLst/>
            <a:gdLst>
              <a:gd name="connsiteX0" fmla="*/ 0 w 3002573"/>
              <a:gd name="connsiteY0" fmla="*/ 0 h 3207567"/>
              <a:gd name="connsiteX1" fmla="*/ 470403 w 3002573"/>
              <a:gd name="connsiteY1" fmla="*/ 0 h 3207567"/>
              <a:gd name="connsiteX2" fmla="*/ 880755 w 3002573"/>
              <a:gd name="connsiteY2" fmla="*/ 0 h 3207567"/>
              <a:gd name="connsiteX3" fmla="*/ 1441235 w 3002573"/>
              <a:gd name="connsiteY3" fmla="*/ 0 h 3207567"/>
              <a:gd name="connsiteX4" fmla="*/ 1911638 w 3002573"/>
              <a:gd name="connsiteY4" fmla="*/ 0 h 3207567"/>
              <a:gd name="connsiteX5" fmla="*/ 2382041 w 3002573"/>
              <a:gd name="connsiteY5" fmla="*/ 0 h 3207567"/>
              <a:gd name="connsiteX6" fmla="*/ 3002573 w 3002573"/>
              <a:gd name="connsiteY6" fmla="*/ 0 h 3207567"/>
              <a:gd name="connsiteX7" fmla="*/ 3002573 w 3002573"/>
              <a:gd name="connsiteY7" fmla="*/ 470443 h 3207567"/>
              <a:gd name="connsiteX8" fmla="*/ 3002573 w 3002573"/>
              <a:gd name="connsiteY8" fmla="*/ 1005038 h 3207567"/>
              <a:gd name="connsiteX9" fmla="*/ 3002573 w 3002573"/>
              <a:gd name="connsiteY9" fmla="*/ 1475481 h 3207567"/>
              <a:gd name="connsiteX10" fmla="*/ 3002573 w 3002573"/>
              <a:gd name="connsiteY10" fmla="*/ 1945924 h 3207567"/>
              <a:gd name="connsiteX11" fmla="*/ 3002573 w 3002573"/>
              <a:gd name="connsiteY11" fmla="*/ 2480518 h 3207567"/>
              <a:gd name="connsiteX12" fmla="*/ 3002573 w 3002573"/>
              <a:gd name="connsiteY12" fmla="*/ 3207567 h 3207567"/>
              <a:gd name="connsiteX13" fmla="*/ 2592221 w 3002573"/>
              <a:gd name="connsiteY13" fmla="*/ 3207567 h 3207567"/>
              <a:gd name="connsiteX14" fmla="*/ 2031741 w 3002573"/>
              <a:gd name="connsiteY14" fmla="*/ 3207567 h 3207567"/>
              <a:gd name="connsiteX15" fmla="*/ 1591364 w 3002573"/>
              <a:gd name="connsiteY15" fmla="*/ 3207567 h 3207567"/>
              <a:gd name="connsiteX16" fmla="*/ 1090935 w 3002573"/>
              <a:gd name="connsiteY16" fmla="*/ 3207567 h 3207567"/>
              <a:gd name="connsiteX17" fmla="*/ 530455 w 3002573"/>
              <a:gd name="connsiteY17" fmla="*/ 3207567 h 3207567"/>
              <a:gd name="connsiteX18" fmla="*/ 0 w 3002573"/>
              <a:gd name="connsiteY18" fmla="*/ 3207567 h 3207567"/>
              <a:gd name="connsiteX19" fmla="*/ 0 w 3002573"/>
              <a:gd name="connsiteY19" fmla="*/ 2769200 h 3207567"/>
              <a:gd name="connsiteX20" fmla="*/ 0 w 3002573"/>
              <a:gd name="connsiteY20" fmla="*/ 2298756 h 3207567"/>
              <a:gd name="connsiteX21" fmla="*/ 0 w 3002573"/>
              <a:gd name="connsiteY21" fmla="*/ 1796238 h 3207567"/>
              <a:gd name="connsiteX22" fmla="*/ 0 w 3002573"/>
              <a:gd name="connsiteY22" fmla="*/ 1197492 h 3207567"/>
              <a:gd name="connsiteX23" fmla="*/ 0 w 3002573"/>
              <a:gd name="connsiteY23" fmla="*/ 662897 h 3207567"/>
              <a:gd name="connsiteX24" fmla="*/ 0 w 3002573"/>
              <a:gd name="connsiteY24" fmla="*/ 0 h 3207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02573" h="3207567" extrusionOk="0">
                <a:moveTo>
                  <a:pt x="0" y="0"/>
                </a:moveTo>
                <a:cubicBezTo>
                  <a:pt x="184008" y="-21397"/>
                  <a:pt x="336386" y="27187"/>
                  <a:pt x="470403" y="0"/>
                </a:cubicBezTo>
                <a:cubicBezTo>
                  <a:pt x="604420" y="-27187"/>
                  <a:pt x="767522" y="34255"/>
                  <a:pt x="880755" y="0"/>
                </a:cubicBezTo>
                <a:cubicBezTo>
                  <a:pt x="993988" y="-34255"/>
                  <a:pt x="1252460" y="65803"/>
                  <a:pt x="1441235" y="0"/>
                </a:cubicBezTo>
                <a:cubicBezTo>
                  <a:pt x="1630010" y="-65803"/>
                  <a:pt x="1726349" y="21073"/>
                  <a:pt x="1911638" y="0"/>
                </a:cubicBezTo>
                <a:cubicBezTo>
                  <a:pt x="2096927" y="-21073"/>
                  <a:pt x="2225169" y="22939"/>
                  <a:pt x="2382041" y="0"/>
                </a:cubicBezTo>
                <a:cubicBezTo>
                  <a:pt x="2538913" y="-22939"/>
                  <a:pt x="2852285" y="9321"/>
                  <a:pt x="3002573" y="0"/>
                </a:cubicBezTo>
                <a:cubicBezTo>
                  <a:pt x="3004280" y="168736"/>
                  <a:pt x="2970808" y="266507"/>
                  <a:pt x="3002573" y="470443"/>
                </a:cubicBezTo>
                <a:cubicBezTo>
                  <a:pt x="3034338" y="674379"/>
                  <a:pt x="2945636" y="816109"/>
                  <a:pt x="3002573" y="1005038"/>
                </a:cubicBezTo>
                <a:cubicBezTo>
                  <a:pt x="3059510" y="1193968"/>
                  <a:pt x="2967483" y="1356980"/>
                  <a:pt x="3002573" y="1475481"/>
                </a:cubicBezTo>
                <a:cubicBezTo>
                  <a:pt x="3037663" y="1593982"/>
                  <a:pt x="2971284" y="1749001"/>
                  <a:pt x="3002573" y="1945924"/>
                </a:cubicBezTo>
                <a:cubicBezTo>
                  <a:pt x="3033862" y="2142847"/>
                  <a:pt x="2984362" y="2334819"/>
                  <a:pt x="3002573" y="2480518"/>
                </a:cubicBezTo>
                <a:cubicBezTo>
                  <a:pt x="3020784" y="2626217"/>
                  <a:pt x="2916202" y="3015761"/>
                  <a:pt x="3002573" y="3207567"/>
                </a:cubicBezTo>
                <a:cubicBezTo>
                  <a:pt x="2871994" y="3250461"/>
                  <a:pt x="2681411" y="3160547"/>
                  <a:pt x="2592221" y="3207567"/>
                </a:cubicBezTo>
                <a:cubicBezTo>
                  <a:pt x="2503031" y="3254587"/>
                  <a:pt x="2149757" y="3183958"/>
                  <a:pt x="2031741" y="3207567"/>
                </a:cubicBezTo>
                <a:cubicBezTo>
                  <a:pt x="1913725" y="3231176"/>
                  <a:pt x="1748497" y="3158237"/>
                  <a:pt x="1591364" y="3207567"/>
                </a:cubicBezTo>
                <a:cubicBezTo>
                  <a:pt x="1434231" y="3256897"/>
                  <a:pt x="1241726" y="3151808"/>
                  <a:pt x="1090935" y="3207567"/>
                </a:cubicBezTo>
                <a:cubicBezTo>
                  <a:pt x="940144" y="3263326"/>
                  <a:pt x="731295" y="3169260"/>
                  <a:pt x="530455" y="3207567"/>
                </a:cubicBezTo>
                <a:cubicBezTo>
                  <a:pt x="329615" y="3245874"/>
                  <a:pt x="139521" y="3168387"/>
                  <a:pt x="0" y="3207567"/>
                </a:cubicBezTo>
                <a:cubicBezTo>
                  <a:pt x="-32438" y="3108208"/>
                  <a:pt x="37993" y="2897058"/>
                  <a:pt x="0" y="2769200"/>
                </a:cubicBezTo>
                <a:cubicBezTo>
                  <a:pt x="-37993" y="2641342"/>
                  <a:pt x="32093" y="2514143"/>
                  <a:pt x="0" y="2298756"/>
                </a:cubicBezTo>
                <a:cubicBezTo>
                  <a:pt x="-32093" y="2083369"/>
                  <a:pt x="38635" y="2042944"/>
                  <a:pt x="0" y="1796238"/>
                </a:cubicBezTo>
                <a:cubicBezTo>
                  <a:pt x="-38635" y="1549532"/>
                  <a:pt x="11302" y="1357137"/>
                  <a:pt x="0" y="1197492"/>
                </a:cubicBezTo>
                <a:cubicBezTo>
                  <a:pt x="-11302" y="1037847"/>
                  <a:pt x="32712" y="842547"/>
                  <a:pt x="0" y="662897"/>
                </a:cubicBezTo>
                <a:cubicBezTo>
                  <a:pt x="-32712" y="483247"/>
                  <a:pt x="67732" y="176899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2A3693-7B0F-4200-BC62-7C3C7D13D5E5}"/>
              </a:ext>
            </a:extLst>
          </p:cNvPr>
          <p:cNvSpPr/>
          <p:nvPr userDrawn="1"/>
        </p:nvSpPr>
        <p:spPr>
          <a:xfrm>
            <a:off x="7306564" y="5980560"/>
            <a:ext cx="1429333" cy="794526"/>
          </a:xfrm>
          <a:custGeom>
            <a:avLst/>
            <a:gdLst>
              <a:gd name="connsiteX0" fmla="*/ 0 w 1429333"/>
              <a:gd name="connsiteY0" fmla="*/ 0 h 794526"/>
              <a:gd name="connsiteX1" fmla="*/ 462151 w 1429333"/>
              <a:gd name="connsiteY1" fmla="*/ 0 h 794526"/>
              <a:gd name="connsiteX2" fmla="*/ 895715 w 1429333"/>
              <a:gd name="connsiteY2" fmla="*/ 0 h 794526"/>
              <a:gd name="connsiteX3" fmla="*/ 1429333 w 1429333"/>
              <a:gd name="connsiteY3" fmla="*/ 0 h 794526"/>
              <a:gd name="connsiteX4" fmla="*/ 1429333 w 1429333"/>
              <a:gd name="connsiteY4" fmla="*/ 389318 h 794526"/>
              <a:gd name="connsiteX5" fmla="*/ 1429333 w 1429333"/>
              <a:gd name="connsiteY5" fmla="*/ 794526 h 794526"/>
              <a:gd name="connsiteX6" fmla="*/ 981475 w 1429333"/>
              <a:gd name="connsiteY6" fmla="*/ 794526 h 794526"/>
              <a:gd name="connsiteX7" fmla="*/ 533618 w 1429333"/>
              <a:gd name="connsiteY7" fmla="*/ 794526 h 794526"/>
              <a:gd name="connsiteX8" fmla="*/ 0 w 1429333"/>
              <a:gd name="connsiteY8" fmla="*/ 794526 h 794526"/>
              <a:gd name="connsiteX9" fmla="*/ 0 w 1429333"/>
              <a:gd name="connsiteY9" fmla="*/ 421099 h 794526"/>
              <a:gd name="connsiteX10" fmla="*/ 0 w 1429333"/>
              <a:gd name="connsiteY10" fmla="*/ 0 h 79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29333" h="794526" extrusionOk="0">
                <a:moveTo>
                  <a:pt x="0" y="0"/>
                </a:moveTo>
                <a:cubicBezTo>
                  <a:pt x="163022" y="-32499"/>
                  <a:pt x="297474" y="3432"/>
                  <a:pt x="462151" y="0"/>
                </a:cubicBezTo>
                <a:cubicBezTo>
                  <a:pt x="626828" y="-3432"/>
                  <a:pt x="774994" y="6955"/>
                  <a:pt x="895715" y="0"/>
                </a:cubicBezTo>
                <a:cubicBezTo>
                  <a:pt x="1016436" y="-6955"/>
                  <a:pt x="1291854" y="61360"/>
                  <a:pt x="1429333" y="0"/>
                </a:cubicBezTo>
                <a:cubicBezTo>
                  <a:pt x="1437979" y="99516"/>
                  <a:pt x="1404227" y="258798"/>
                  <a:pt x="1429333" y="389318"/>
                </a:cubicBezTo>
                <a:cubicBezTo>
                  <a:pt x="1454439" y="519838"/>
                  <a:pt x="1414146" y="710521"/>
                  <a:pt x="1429333" y="794526"/>
                </a:cubicBezTo>
                <a:cubicBezTo>
                  <a:pt x="1239687" y="838978"/>
                  <a:pt x="1157492" y="792415"/>
                  <a:pt x="981475" y="794526"/>
                </a:cubicBezTo>
                <a:cubicBezTo>
                  <a:pt x="805458" y="796637"/>
                  <a:pt x="696509" y="749537"/>
                  <a:pt x="533618" y="794526"/>
                </a:cubicBezTo>
                <a:cubicBezTo>
                  <a:pt x="370727" y="839515"/>
                  <a:pt x="112865" y="757686"/>
                  <a:pt x="0" y="794526"/>
                </a:cubicBezTo>
                <a:cubicBezTo>
                  <a:pt x="-3750" y="620550"/>
                  <a:pt x="28993" y="507127"/>
                  <a:pt x="0" y="421099"/>
                </a:cubicBezTo>
                <a:cubicBezTo>
                  <a:pt x="-28993" y="335071"/>
                  <a:pt x="48364" y="85890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C07CB6A-7888-C299-CBCC-A4B152F6F65C}"/>
              </a:ext>
            </a:extLst>
          </p:cNvPr>
          <p:cNvSpPr/>
          <p:nvPr userDrawn="1"/>
        </p:nvSpPr>
        <p:spPr>
          <a:xfrm>
            <a:off x="1540042" y="6027452"/>
            <a:ext cx="4819318" cy="736492"/>
          </a:xfrm>
          <a:custGeom>
            <a:avLst/>
            <a:gdLst>
              <a:gd name="connsiteX0" fmla="*/ 0 w 4819318"/>
              <a:gd name="connsiteY0" fmla="*/ 0 h 736492"/>
              <a:gd name="connsiteX1" fmla="*/ 487287 w 4819318"/>
              <a:gd name="connsiteY1" fmla="*/ 0 h 736492"/>
              <a:gd name="connsiteX2" fmla="*/ 878187 w 4819318"/>
              <a:gd name="connsiteY2" fmla="*/ 0 h 736492"/>
              <a:gd name="connsiteX3" fmla="*/ 1510053 w 4819318"/>
              <a:gd name="connsiteY3" fmla="*/ 0 h 736492"/>
              <a:gd name="connsiteX4" fmla="*/ 1997340 w 4819318"/>
              <a:gd name="connsiteY4" fmla="*/ 0 h 736492"/>
              <a:gd name="connsiteX5" fmla="*/ 2484626 w 4819318"/>
              <a:gd name="connsiteY5" fmla="*/ 0 h 736492"/>
              <a:gd name="connsiteX6" fmla="*/ 3116492 w 4819318"/>
              <a:gd name="connsiteY6" fmla="*/ 0 h 736492"/>
              <a:gd name="connsiteX7" fmla="*/ 3555586 w 4819318"/>
              <a:gd name="connsiteY7" fmla="*/ 0 h 736492"/>
              <a:gd name="connsiteX8" fmla="*/ 4187452 w 4819318"/>
              <a:gd name="connsiteY8" fmla="*/ 0 h 736492"/>
              <a:gd name="connsiteX9" fmla="*/ 4819318 w 4819318"/>
              <a:gd name="connsiteY9" fmla="*/ 0 h 736492"/>
              <a:gd name="connsiteX10" fmla="*/ 4819318 w 4819318"/>
              <a:gd name="connsiteY10" fmla="*/ 368246 h 736492"/>
              <a:gd name="connsiteX11" fmla="*/ 4819318 w 4819318"/>
              <a:gd name="connsiteY11" fmla="*/ 736492 h 736492"/>
              <a:gd name="connsiteX12" fmla="*/ 4235645 w 4819318"/>
              <a:gd name="connsiteY12" fmla="*/ 736492 h 736492"/>
              <a:gd name="connsiteX13" fmla="*/ 3603779 w 4819318"/>
              <a:gd name="connsiteY13" fmla="*/ 736492 h 736492"/>
              <a:gd name="connsiteX14" fmla="*/ 2971913 w 4819318"/>
              <a:gd name="connsiteY14" fmla="*/ 736492 h 736492"/>
              <a:gd name="connsiteX15" fmla="*/ 2532819 w 4819318"/>
              <a:gd name="connsiteY15" fmla="*/ 736492 h 736492"/>
              <a:gd name="connsiteX16" fmla="*/ 1997340 w 4819318"/>
              <a:gd name="connsiteY16" fmla="*/ 736492 h 736492"/>
              <a:gd name="connsiteX17" fmla="*/ 1365473 w 4819318"/>
              <a:gd name="connsiteY17" fmla="*/ 736492 h 736492"/>
              <a:gd name="connsiteX18" fmla="*/ 829994 w 4819318"/>
              <a:gd name="connsiteY18" fmla="*/ 736492 h 736492"/>
              <a:gd name="connsiteX19" fmla="*/ 0 w 4819318"/>
              <a:gd name="connsiteY19" fmla="*/ 736492 h 736492"/>
              <a:gd name="connsiteX20" fmla="*/ 0 w 4819318"/>
              <a:gd name="connsiteY20" fmla="*/ 382976 h 736492"/>
              <a:gd name="connsiteX21" fmla="*/ 0 w 4819318"/>
              <a:gd name="connsiteY21" fmla="*/ 0 h 73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19318" h="736492" extrusionOk="0">
                <a:moveTo>
                  <a:pt x="0" y="0"/>
                </a:moveTo>
                <a:cubicBezTo>
                  <a:pt x="139204" y="-7875"/>
                  <a:pt x="298459" y="29722"/>
                  <a:pt x="487287" y="0"/>
                </a:cubicBezTo>
                <a:cubicBezTo>
                  <a:pt x="676115" y="-29722"/>
                  <a:pt x="751606" y="20633"/>
                  <a:pt x="878187" y="0"/>
                </a:cubicBezTo>
                <a:cubicBezTo>
                  <a:pt x="1004768" y="-20633"/>
                  <a:pt x="1206060" y="20227"/>
                  <a:pt x="1510053" y="0"/>
                </a:cubicBezTo>
                <a:cubicBezTo>
                  <a:pt x="1814046" y="-20227"/>
                  <a:pt x="1879376" y="47465"/>
                  <a:pt x="1997340" y="0"/>
                </a:cubicBezTo>
                <a:cubicBezTo>
                  <a:pt x="2115304" y="-47465"/>
                  <a:pt x="2357518" y="43862"/>
                  <a:pt x="2484626" y="0"/>
                </a:cubicBezTo>
                <a:cubicBezTo>
                  <a:pt x="2611734" y="-43862"/>
                  <a:pt x="2961275" y="69464"/>
                  <a:pt x="3116492" y="0"/>
                </a:cubicBezTo>
                <a:cubicBezTo>
                  <a:pt x="3271709" y="-69464"/>
                  <a:pt x="3397331" y="17181"/>
                  <a:pt x="3555586" y="0"/>
                </a:cubicBezTo>
                <a:cubicBezTo>
                  <a:pt x="3713841" y="-17181"/>
                  <a:pt x="3934006" y="48686"/>
                  <a:pt x="4187452" y="0"/>
                </a:cubicBezTo>
                <a:cubicBezTo>
                  <a:pt x="4440898" y="-48686"/>
                  <a:pt x="4686539" y="22090"/>
                  <a:pt x="4819318" y="0"/>
                </a:cubicBezTo>
                <a:cubicBezTo>
                  <a:pt x="4838020" y="179212"/>
                  <a:pt x="4790607" y="270757"/>
                  <a:pt x="4819318" y="368246"/>
                </a:cubicBezTo>
                <a:cubicBezTo>
                  <a:pt x="4848029" y="465735"/>
                  <a:pt x="4793909" y="602689"/>
                  <a:pt x="4819318" y="736492"/>
                </a:cubicBezTo>
                <a:cubicBezTo>
                  <a:pt x="4628437" y="753639"/>
                  <a:pt x="4431507" y="684546"/>
                  <a:pt x="4235645" y="736492"/>
                </a:cubicBezTo>
                <a:cubicBezTo>
                  <a:pt x="4039783" y="788438"/>
                  <a:pt x="3897384" y="703298"/>
                  <a:pt x="3603779" y="736492"/>
                </a:cubicBezTo>
                <a:cubicBezTo>
                  <a:pt x="3310174" y="769686"/>
                  <a:pt x="3120065" y="702063"/>
                  <a:pt x="2971913" y="736492"/>
                </a:cubicBezTo>
                <a:cubicBezTo>
                  <a:pt x="2823761" y="770921"/>
                  <a:pt x="2703532" y="734354"/>
                  <a:pt x="2532819" y="736492"/>
                </a:cubicBezTo>
                <a:cubicBezTo>
                  <a:pt x="2362106" y="738630"/>
                  <a:pt x="2213636" y="713097"/>
                  <a:pt x="1997340" y="736492"/>
                </a:cubicBezTo>
                <a:cubicBezTo>
                  <a:pt x="1781044" y="759887"/>
                  <a:pt x="1657541" y="695579"/>
                  <a:pt x="1365473" y="736492"/>
                </a:cubicBezTo>
                <a:cubicBezTo>
                  <a:pt x="1073405" y="777405"/>
                  <a:pt x="1004200" y="691250"/>
                  <a:pt x="829994" y="736492"/>
                </a:cubicBezTo>
                <a:cubicBezTo>
                  <a:pt x="655788" y="781734"/>
                  <a:pt x="346669" y="725353"/>
                  <a:pt x="0" y="736492"/>
                </a:cubicBezTo>
                <a:cubicBezTo>
                  <a:pt x="-35500" y="605788"/>
                  <a:pt x="21262" y="538916"/>
                  <a:pt x="0" y="382976"/>
                </a:cubicBezTo>
                <a:cubicBezTo>
                  <a:pt x="-21262" y="227036"/>
                  <a:pt x="2675" y="188383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78E610-9B6A-5835-358D-8DC4B09BEE42}"/>
              </a:ext>
            </a:extLst>
          </p:cNvPr>
          <p:cNvSpPr txBox="1"/>
          <p:nvPr userDrawn="1"/>
        </p:nvSpPr>
        <p:spPr>
          <a:xfrm>
            <a:off x="1487092" y="5951672"/>
            <a:ext cx="1318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Bronze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0BA500-97A6-707C-9F45-04C9D88C8325}"/>
              </a:ext>
            </a:extLst>
          </p:cNvPr>
          <p:cNvSpPr txBox="1"/>
          <p:nvPr userDrawn="1"/>
        </p:nvSpPr>
        <p:spPr>
          <a:xfrm>
            <a:off x="5505933" y="1099522"/>
            <a:ext cx="1991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AI Platinum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E4924C-B135-2DF8-ACED-0758E336B8AA}"/>
              </a:ext>
            </a:extLst>
          </p:cNvPr>
          <p:cNvSpPr/>
          <p:nvPr userDrawn="1"/>
        </p:nvSpPr>
        <p:spPr>
          <a:xfrm>
            <a:off x="1286017" y="1176291"/>
            <a:ext cx="6137452" cy="1503067"/>
          </a:xfrm>
          <a:custGeom>
            <a:avLst/>
            <a:gdLst>
              <a:gd name="connsiteX0" fmla="*/ 0 w 6137452"/>
              <a:gd name="connsiteY0" fmla="*/ 0 h 1503067"/>
              <a:gd name="connsiteX1" fmla="*/ 496576 w 6137452"/>
              <a:gd name="connsiteY1" fmla="*/ 0 h 1503067"/>
              <a:gd name="connsiteX2" fmla="*/ 870402 w 6137452"/>
              <a:gd name="connsiteY2" fmla="*/ 0 h 1503067"/>
              <a:gd name="connsiteX3" fmla="*/ 1551102 w 6137452"/>
              <a:gd name="connsiteY3" fmla="*/ 0 h 1503067"/>
              <a:gd name="connsiteX4" fmla="*/ 2047677 w 6137452"/>
              <a:gd name="connsiteY4" fmla="*/ 0 h 1503067"/>
              <a:gd name="connsiteX5" fmla="*/ 2544253 w 6137452"/>
              <a:gd name="connsiteY5" fmla="*/ 0 h 1503067"/>
              <a:gd name="connsiteX6" fmla="*/ 3224952 w 6137452"/>
              <a:gd name="connsiteY6" fmla="*/ 0 h 1503067"/>
              <a:gd name="connsiteX7" fmla="*/ 3660153 w 6137452"/>
              <a:gd name="connsiteY7" fmla="*/ 0 h 1503067"/>
              <a:gd name="connsiteX8" fmla="*/ 4340852 w 6137452"/>
              <a:gd name="connsiteY8" fmla="*/ 0 h 1503067"/>
              <a:gd name="connsiteX9" fmla="*/ 5021552 w 6137452"/>
              <a:gd name="connsiteY9" fmla="*/ 0 h 1503067"/>
              <a:gd name="connsiteX10" fmla="*/ 5579502 w 6137452"/>
              <a:gd name="connsiteY10" fmla="*/ 0 h 1503067"/>
              <a:gd name="connsiteX11" fmla="*/ 6137452 w 6137452"/>
              <a:gd name="connsiteY11" fmla="*/ 0 h 1503067"/>
              <a:gd name="connsiteX12" fmla="*/ 6137452 w 6137452"/>
              <a:gd name="connsiteY12" fmla="*/ 485992 h 1503067"/>
              <a:gd name="connsiteX13" fmla="*/ 6137452 w 6137452"/>
              <a:gd name="connsiteY13" fmla="*/ 941922 h 1503067"/>
              <a:gd name="connsiteX14" fmla="*/ 6137452 w 6137452"/>
              <a:gd name="connsiteY14" fmla="*/ 1503067 h 1503067"/>
              <a:gd name="connsiteX15" fmla="*/ 5579502 w 6137452"/>
              <a:gd name="connsiteY15" fmla="*/ 1503067 h 1503067"/>
              <a:gd name="connsiteX16" fmla="*/ 5021552 w 6137452"/>
              <a:gd name="connsiteY16" fmla="*/ 1503067 h 1503067"/>
              <a:gd name="connsiteX17" fmla="*/ 4340852 w 6137452"/>
              <a:gd name="connsiteY17" fmla="*/ 1503067 h 1503067"/>
              <a:gd name="connsiteX18" fmla="*/ 3782902 w 6137452"/>
              <a:gd name="connsiteY18" fmla="*/ 1503067 h 1503067"/>
              <a:gd name="connsiteX19" fmla="*/ 3409076 w 6137452"/>
              <a:gd name="connsiteY19" fmla="*/ 1503067 h 1503067"/>
              <a:gd name="connsiteX20" fmla="*/ 2973874 w 6137452"/>
              <a:gd name="connsiteY20" fmla="*/ 1503067 h 1503067"/>
              <a:gd name="connsiteX21" fmla="*/ 2293175 w 6137452"/>
              <a:gd name="connsiteY21" fmla="*/ 1503067 h 1503067"/>
              <a:gd name="connsiteX22" fmla="*/ 1735225 w 6137452"/>
              <a:gd name="connsiteY22" fmla="*/ 1503067 h 1503067"/>
              <a:gd name="connsiteX23" fmla="*/ 1300024 w 6137452"/>
              <a:gd name="connsiteY23" fmla="*/ 1503067 h 1503067"/>
              <a:gd name="connsiteX24" fmla="*/ 742074 w 6137452"/>
              <a:gd name="connsiteY24" fmla="*/ 1503067 h 1503067"/>
              <a:gd name="connsiteX25" fmla="*/ 0 w 6137452"/>
              <a:gd name="connsiteY25" fmla="*/ 1503067 h 1503067"/>
              <a:gd name="connsiteX26" fmla="*/ 0 w 6137452"/>
              <a:gd name="connsiteY26" fmla="*/ 1047137 h 1503067"/>
              <a:gd name="connsiteX27" fmla="*/ 0 w 6137452"/>
              <a:gd name="connsiteY27" fmla="*/ 531084 h 1503067"/>
              <a:gd name="connsiteX28" fmla="*/ 0 w 6137452"/>
              <a:gd name="connsiteY28" fmla="*/ 0 h 150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37452" h="1503067" extrusionOk="0">
                <a:moveTo>
                  <a:pt x="0" y="0"/>
                </a:moveTo>
                <a:cubicBezTo>
                  <a:pt x="192385" y="-13593"/>
                  <a:pt x="291911" y="22031"/>
                  <a:pt x="496576" y="0"/>
                </a:cubicBezTo>
                <a:cubicBezTo>
                  <a:pt x="701241" y="-22031"/>
                  <a:pt x="708131" y="1537"/>
                  <a:pt x="870402" y="0"/>
                </a:cubicBezTo>
                <a:cubicBezTo>
                  <a:pt x="1032673" y="-1537"/>
                  <a:pt x="1364707" y="10013"/>
                  <a:pt x="1551102" y="0"/>
                </a:cubicBezTo>
                <a:cubicBezTo>
                  <a:pt x="1737497" y="-10013"/>
                  <a:pt x="1824771" y="23382"/>
                  <a:pt x="2047677" y="0"/>
                </a:cubicBezTo>
                <a:cubicBezTo>
                  <a:pt x="2270583" y="-23382"/>
                  <a:pt x="2309112" y="50470"/>
                  <a:pt x="2544253" y="0"/>
                </a:cubicBezTo>
                <a:cubicBezTo>
                  <a:pt x="2779394" y="-50470"/>
                  <a:pt x="3060822" y="4932"/>
                  <a:pt x="3224952" y="0"/>
                </a:cubicBezTo>
                <a:cubicBezTo>
                  <a:pt x="3389082" y="-4932"/>
                  <a:pt x="3492770" y="14046"/>
                  <a:pt x="3660153" y="0"/>
                </a:cubicBezTo>
                <a:cubicBezTo>
                  <a:pt x="3827536" y="-14046"/>
                  <a:pt x="4135766" y="30382"/>
                  <a:pt x="4340852" y="0"/>
                </a:cubicBezTo>
                <a:cubicBezTo>
                  <a:pt x="4545938" y="-30382"/>
                  <a:pt x="4699485" y="25177"/>
                  <a:pt x="5021552" y="0"/>
                </a:cubicBezTo>
                <a:cubicBezTo>
                  <a:pt x="5343619" y="-25177"/>
                  <a:pt x="5363477" y="40369"/>
                  <a:pt x="5579502" y="0"/>
                </a:cubicBezTo>
                <a:cubicBezTo>
                  <a:pt x="5795527" y="-40369"/>
                  <a:pt x="6022882" y="43611"/>
                  <a:pt x="6137452" y="0"/>
                </a:cubicBezTo>
                <a:cubicBezTo>
                  <a:pt x="6168339" y="136627"/>
                  <a:pt x="6109363" y="252962"/>
                  <a:pt x="6137452" y="485992"/>
                </a:cubicBezTo>
                <a:cubicBezTo>
                  <a:pt x="6165541" y="719022"/>
                  <a:pt x="6097719" y="823335"/>
                  <a:pt x="6137452" y="941922"/>
                </a:cubicBezTo>
                <a:cubicBezTo>
                  <a:pt x="6177185" y="1060509"/>
                  <a:pt x="6072276" y="1361112"/>
                  <a:pt x="6137452" y="1503067"/>
                </a:cubicBezTo>
                <a:cubicBezTo>
                  <a:pt x="5899459" y="1550214"/>
                  <a:pt x="5804348" y="1461830"/>
                  <a:pt x="5579502" y="1503067"/>
                </a:cubicBezTo>
                <a:cubicBezTo>
                  <a:pt x="5354656" y="1544304"/>
                  <a:pt x="5222091" y="1497214"/>
                  <a:pt x="5021552" y="1503067"/>
                </a:cubicBezTo>
                <a:cubicBezTo>
                  <a:pt x="4821013" y="1508920"/>
                  <a:pt x="4599059" y="1492895"/>
                  <a:pt x="4340852" y="1503067"/>
                </a:cubicBezTo>
                <a:cubicBezTo>
                  <a:pt x="4082645" y="1513239"/>
                  <a:pt x="3963267" y="1472467"/>
                  <a:pt x="3782902" y="1503067"/>
                </a:cubicBezTo>
                <a:cubicBezTo>
                  <a:pt x="3602537" y="1533667"/>
                  <a:pt x="3529754" y="1497881"/>
                  <a:pt x="3409076" y="1503067"/>
                </a:cubicBezTo>
                <a:cubicBezTo>
                  <a:pt x="3288398" y="1508253"/>
                  <a:pt x="3165157" y="1470283"/>
                  <a:pt x="2973874" y="1503067"/>
                </a:cubicBezTo>
                <a:cubicBezTo>
                  <a:pt x="2782591" y="1535851"/>
                  <a:pt x="2571164" y="1464914"/>
                  <a:pt x="2293175" y="1503067"/>
                </a:cubicBezTo>
                <a:cubicBezTo>
                  <a:pt x="2015186" y="1541220"/>
                  <a:pt x="1947430" y="1437014"/>
                  <a:pt x="1735225" y="1503067"/>
                </a:cubicBezTo>
                <a:cubicBezTo>
                  <a:pt x="1523020" y="1569120"/>
                  <a:pt x="1432792" y="1478910"/>
                  <a:pt x="1300024" y="1503067"/>
                </a:cubicBezTo>
                <a:cubicBezTo>
                  <a:pt x="1167256" y="1527224"/>
                  <a:pt x="920943" y="1452095"/>
                  <a:pt x="742074" y="1503067"/>
                </a:cubicBezTo>
                <a:cubicBezTo>
                  <a:pt x="563205" y="1554039"/>
                  <a:pt x="244864" y="1460373"/>
                  <a:pt x="0" y="1503067"/>
                </a:cubicBezTo>
                <a:cubicBezTo>
                  <a:pt x="-26954" y="1305932"/>
                  <a:pt x="28631" y="1215163"/>
                  <a:pt x="0" y="1047137"/>
                </a:cubicBezTo>
                <a:cubicBezTo>
                  <a:pt x="-28631" y="879111"/>
                  <a:pt x="4996" y="669388"/>
                  <a:pt x="0" y="531084"/>
                </a:cubicBezTo>
                <a:cubicBezTo>
                  <a:pt x="-4996" y="392780"/>
                  <a:pt x="58886" y="213749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A7D3D53B-D9BC-A269-1FC5-06D1354BE2B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27" y="6127307"/>
            <a:ext cx="1979495" cy="887224"/>
          </a:xfrm>
          <a:prstGeom prst="rect">
            <a:avLst/>
          </a:prstGeo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69DC527E-3B94-3E64-EF93-14CD6823CA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25" y="1531406"/>
            <a:ext cx="6073836" cy="1050774"/>
          </a:xfrm>
          <a:prstGeom prst="rect">
            <a:avLst/>
          </a:prstGeom>
        </p:spPr>
      </p:pic>
      <p:pic>
        <p:nvPicPr>
          <p:cNvPr id="23" name="Picture 22" descr="A purple and grey logo&#10;&#10;Description automatically generated">
            <a:extLst>
              <a:ext uri="{FF2B5EF4-FFF2-40B4-BE49-F238E27FC236}">
                <a16:creationId xmlns:a16="http://schemas.microsoft.com/office/drawing/2014/main" id="{C754E451-039C-E767-7933-67FDE4C38A0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560" y="4821007"/>
            <a:ext cx="1570767" cy="722029"/>
          </a:xfrm>
          <a:prstGeom prst="rect">
            <a:avLst/>
          </a:prstGeom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FC078CD0-F8BA-3385-2015-A736AEA8CA2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367" y="6098498"/>
            <a:ext cx="2048819" cy="553750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B428D1-7570-868A-0E28-B69499BE70D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280" y="6390083"/>
            <a:ext cx="1525113" cy="326505"/>
          </a:xfrm>
          <a:prstGeom prst="rect">
            <a:avLst/>
          </a:prstGeom>
        </p:spPr>
      </p:pic>
      <p:pic>
        <p:nvPicPr>
          <p:cNvPr id="39" name="Picture 38" descr="A blue and pink logo&#10;&#10;Description automatically generated">
            <a:extLst>
              <a:ext uri="{FF2B5EF4-FFF2-40B4-BE49-F238E27FC236}">
                <a16:creationId xmlns:a16="http://schemas.microsoft.com/office/drawing/2014/main" id="{ACE87378-2A4C-84D4-F939-CCEC8B375D3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2" y="4097076"/>
            <a:ext cx="1963451" cy="1646159"/>
          </a:xfrm>
          <a:prstGeom prst="rect">
            <a:avLst/>
          </a:prstGeom>
        </p:spPr>
      </p:pic>
      <p:pic>
        <p:nvPicPr>
          <p:cNvPr id="49" name="Picture 48" descr="A blue and black logo&#10;&#10;Description automatically generated">
            <a:extLst>
              <a:ext uri="{FF2B5EF4-FFF2-40B4-BE49-F238E27FC236}">
                <a16:creationId xmlns:a16="http://schemas.microsoft.com/office/drawing/2014/main" id="{E767F839-5BFD-C7CB-D430-A83AF050AE4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06" y="2718801"/>
            <a:ext cx="4312218" cy="1090658"/>
          </a:xfrm>
          <a:prstGeom prst="rect">
            <a:avLst/>
          </a:prstGeom>
        </p:spPr>
      </p:pic>
      <p:pic>
        <p:nvPicPr>
          <p:cNvPr id="55" name="Picture 54" descr="A black and orange logo&#10;&#10;Description automatically generated">
            <a:extLst>
              <a:ext uri="{FF2B5EF4-FFF2-40B4-BE49-F238E27FC236}">
                <a16:creationId xmlns:a16="http://schemas.microsoft.com/office/drawing/2014/main" id="{C7A430C6-E222-1A40-D551-D936EEA96D4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31" y="5595543"/>
            <a:ext cx="2358898" cy="608296"/>
          </a:xfrm>
          <a:prstGeom prst="rect">
            <a:avLst/>
          </a:prstGeom>
        </p:spPr>
      </p:pic>
      <p:pic>
        <p:nvPicPr>
          <p:cNvPr id="57" name="Picture 5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94BF58-DDD9-EE7D-F209-EB9987813EC4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7" y="2875265"/>
            <a:ext cx="3759018" cy="1476032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81654B-3ACD-3D57-B4B7-1C048C7A133D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78" y="2410549"/>
            <a:ext cx="2768409" cy="819449"/>
          </a:xfrm>
          <a:prstGeom prst="rect">
            <a:avLst/>
          </a:prstGeom>
        </p:spPr>
      </p:pic>
      <p:pic>
        <p:nvPicPr>
          <p:cNvPr id="61" name="Picture 60" descr="A blue and white logo&#10;&#10;Description automatically generated">
            <a:extLst>
              <a:ext uri="{FF2B5EF4-FFF2-40B4-BE49-F238E27FC236}">
                <a16:creationId xmlns:a16="http://schemas.microsoft.com/office/drawing/2014/main" id="{D14C4AC2-33C7-3F45-EFE6-B00748AAA81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778" y="1331810"/>
            <a:ext cx="2714075" cy="842182"/>
          </a:xfrm>
          <a:prstGeom prst="rect">
            <a:avLst/>
          </a:prstGeom>
        </p:spPr>
      </p:pic>
      <p:pic>
        <p:nvPicPr>
          <p:cNvPr id="65" name="Picture 64" descr="A blue and black text&#10;&#10;Description automatically generated">
            <a:extLst>
              <a:ext uri="{FF2B5EF4-FFF2-40B4-BE49-F238E27FC236}">
                <a16:creationId xmlns:a16="http://schemas.microsoft.com/office/drawing/2014/main" id="{007D74F5-3275-3316-DAA3-98F7483EA300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424" y="3776433"/>
            <a:ext cx="2255465" cy="517612"/>
          </a:xfrm>
          <a:prstGeom prst="rect">
            <a:avLst/>
          </a:prstGeom>
        </p:spPr>
      </p:pic>
      <p:pic>
        <p:nvPicPr>
          <p:cNvPr id="69" name="Picture 68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F0042C31-DDDC-63C0-0EF8-C96A2037CE97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78" y="4408865"/>
            <a:ext cx="3781146" cy="142441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4EA880-4E94-B6A5-8729-1FA0968DC9E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219" y="4674910"/>
            <a:ext cx="4208477" cy="4390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3FF6E-139D-4093-BF93-E25CDA2B9D4E}"/>
              </a:ext>
            </a:extLst>
          </p:cNvPr>
          <p:cNvSpPr txBox="1"/>
          <p:nvPr userDrawn="1"/>
        </p:nvSpPr>
        <p:spPr>
          <a:xfrm>
            <a:off x="11236029" y="1078379"/>
            <a:ext cx="989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B2208-958A-46F7-860B-8AE33ECBE0CD}"/>
              </a:ext>
            </a:extLst>
          </p:cNvPr>
          <p:cNvSpPr/>
          <p:nvPr userDrawn="1"/>
        </p:nvSpPr>
        <p:spPr>
          <a:xfrm>
            <a:off x="9194431" y="1179116"/>
            <a:ext cx="2949182" cy="2242398"/>
          </a:xfrm>
          <a:custGeom>
            <a:avLst/>
            <a:gdLst>
              <a:gd name="connsiteX0" fmla="*/ 0 w 2949182"/>
              <a:gd name="connsiteY0" fmla="*/ 0 h 2242398"/>
              <a:gd name="connsiteX1" fmla="*/ 560345 w 2949182"/>
              <a:gd name="connsiteY1" fmla="*/ 0 h 2242398"/>
              <a:gd name="connsiteX2" fmla="*/ 1061706 w 2949182"/>
              <a:gd name="connsiteY2" fmla="*/ 0 h 2242398"/>
              <a:gd name="connsiteX3" fmla="*/ 1710526 w 2949182"/>
              <a:gd name="connsiteY3" fmla="*/ 0 h 2242398"/>
              <a:gd name="connsiteX4" fmla="*/ 2270870 w 2949182"/>
              <a:gd name="connsiteY4" fmla="*/ 0 h 2242398"/>
              <a:gd name="connsiteX5" fmla="*/ 2949182 w 2949182"/>
              <a:gd name="connsiteY5" fmla="*/ 0 h 2242398"/>
              <a:gd name="connsiteX6" fmla="*/ 2949182 w 2949182"/>
              <a:gd name="connsiteY6" fmla="*/ 605447 h 2242398"/>
              <a:gd name="connsiteX7" fmla="*/ 2949182 w 2949182"/>
              <a:gd name="connsiteY7" fmla="*/ 1166047 h 2242398"/>
              <a:gd name="connsiteX8" fmla="*/ 2949182 w 2949182"/>
              <a:gd name="connsiteY8" fmla="*/ 1726646 h 2242398"/>
              <a:gd name="connsiteX9" fmla="*/ 2949182 w 2949182"/>
              <a:gd name="connsiteY9" fmla="*/ 2242398 h 2242398"/>
              <a:gd name="connsiteX10" fmla="*/ 2418329 w 2949182"/>
              <a:gd name="connsiteY10" fmla="*/ 2242398 h 2242398"/>
              <a:gd name="connsiteX11" fmla="*/ 1828493 w 2949182"/>
              <a:gd name="connsiteY11" fmla="*/ 2242398 h 2242398"/>
              <a:gd name="connsiteX12" fmla="*/ 1268148 w 2949182"/>
              <a:gd name="connsiteY12" fmla="*/ 2242398 h 2242398"/>
              <a:gd name="connsiteX13" fmla="*/ 619328 w 2949182"/>
              <a:gd name="connsiteY13" fmla="*/ 2242398 h 2242398"/>
              <a:gd name="connsiteX14" fmla="*/ 0 w 2949182"/>
              <a:gd name="connsiteY14" fmla="*/ 2242398 h 2242398"/>
              <a:gd name="connsiteX15" fmla="*/ 0 w 2949182"/>
              <a:gd name="connsiteY15" fmla="*/ 1726646 h 2242398"/>
              <a:gd name="connsiteX16" fmla="*/ 0 w 2949182"/>
              <a:gd name="connsiteY16" fmla="*/ 1166047 h 2242398"/>
              <a:gd name="connsiteX17" fmla="*/ 0 w 2949182"/>
              <a:gd name="connsiteY17" fmla="*/ 627871 h 2242398"/>
              <a:gd name="connsiteX18" fmla="*/ 0 w 2949182"/>
              <a:gd name="connsiteY18" fmla="*/ 0 h 224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49182" h="2242398" extrusionOk="0">
                <a:moveTo>
                  <a:pt x="0" y="0"/>
                </a:moveTo>
                <a:cubicBezTo>
                  <a:pt x="189115" y="-38165"/>
                  <a:pt x="284163" y="12342"/>
                  <a:pt x="560345" y="0"/>
                </a:cubicBezTo>
                <a:cubicBezTo>
                  <a:pt x="836527" y="-12342"/>
                  <a:pt x="814255" y="56366"/>
                  <a:pt x="1061706" y="0"/>
                </a:cubicBezTo>
                <a:cubicBezTo>
                  <a:pt x="1309157" y="-56366"/>
                  <a:pt x="1397508" y="22747"/>
                  <a:pt x="1710526" y="0"/>
                </a:cubicBezTo>
                <a:cubicBezTo>
                  <a:pt x="2023544" y="-22747"/>
                  <a:pt x="2063831" y="65691"/>
                  <a:pt x="2270870" y="0"/>
                </a:cubicBezTo>
                <a:cubicBezTo>
                  <a:pt x="2477909" y="-65691"/>
                  <a:pt x="2648149" y="79141"/>
                  <a:pt x="2949182" y="0"/>
                </a:cubicBezTo>
                <a:cubicBezTo>
                  <a:pt x="2972415" y="298210"/>
                  <a:pt x="2932542" y="347928"/>
                  <a:pt x="2949182" y="605447"/>
                </a:cubicBezTo>
                <a:cubicBezTo>
                  <a:pt x="2965822" y="862966"/>
                  <a:pt x="2944789" y="945523"/>
                  <a:pt x="2949182" y="1166047"/>
                </a:cubicBezTo>
                <a:cubicBezTo>
                  <a:pt x="2953575" y="1386571"/>
                  <a:pt x="2905250" y="1607292"/>
                  <a:pt x="2949182" y="1726646"/>
                </a:cubicBezTo>
                <a:cubicBezTo>
                  <a:pt x="2993114" y="1846000"/>
                  <a:pt x="2897492" y="1990158"/>
                  <a:pt x="2949182" y="2242398"/>
                </a:cubicBezTo>
                <a:cubicBezTo>
                  <a:pt x="2736836" y="2290048"/>
                  <a:pt x="2612098" y="2226587"/>
                  <a:pt x="2418329" y="2242398"/>
                </a:cubicBezTo>
                <a:cubicBezTo>
                  <a:pt x="2224560" y="2258209"/>
                  <a:pt x="2033940" y="2214637"/>
                  <a:pt x="1828493" y="2242398"/>
                </a:cubicBezTo>
                <a:cubicBezTo>
                  <a:pt x="1623046" y="2270159"/>
                  <a:pt x="1432095" y="2190081"/>
                  <a:pt x="1268148" y="2242398"/>
                </a:cubicBezTo>
                <a:cubicBezTo>
                  <a:pt x="1104202" y="2294715"/>
                  <a:pt x="810634" y="2200736"/>
                  <a:pt x="619328" y="2242398"/>
                </a:cubicBezTo>
                <a:cubicBezTo>
                  <a:pt x="428022" y="2284060"/>
                  <a:pt x="291605" y="2223604"/>
                  <a:pt x="0" y="2242398"/>
                </a:cubicBezTo>
                <a:cubicBezTo>
                  <a:pt x="-49270" y="2122233"/>
                  <a:pt x="2833" y="1932657"/>
                  <a:pt x="0" y="1726646"/>
                </a:cubicBezTo>
                <a:cubicBezTo>
                  <a:pt x="-2833" y="1520635"/>
                  <a:pt x="38177" y="1292779"/>
                  <a:pt x="0" y="1166047"/>
                </a:cubicBezTo>
                <a:cubicBezTo>
                  <a:pt x="-38177" y="1039315"/>
                  <a:pt x="58037" y="789237"/>
                  <a:pt x="0" y="627871"/>
                </a:cubicBezTo>
                <a:cubicBezTo>
                  <a:pt x="-58037" y="466505"/>
                  <a:pt x="73632" y="185087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A536F-4596-4DC9-83E8-7AB189E135AD}"/>
              </a:ext>
            </a:extLst>
          </p:cNvPr>
          <p:cNvSpPr/>
          <p:nvPr userDrawn="1"/>
        </p:nvSpPr>
        <p:spPr>
          <a:xfrm>
            <a:off x="46072" y="2762206"/>
            <a:ext cx="9036979" cy="3152187"/>
          </a:xfrm>
          <a:custGeom>
            <a:avLst/>
            <a:gdLst>
              <a:gd name="connsiteX0" fmla="*/ 0 w 9036979"/>
              <a:gd name="connsiteY0" fmla="*/ 0 h 3152187"/>
              <a:gd name="connsiteX1" fmla="*/ 474441 w 9036979"/>
              <a:gd name="connsiteY1" fmla="*/ 0 h 3152187"/>
              <a:gd name="connsiteX2" fmla="*/ 768143 w 9036979"/>
              <a:gd name="connsiteY2" fmla="*/ 0 h 3152187"/>
              <a:gd name="connsiteX3" fmla="*/ 1513694 w 9036979"/>
              <a:gd name="connsiteY3" fmla="*/ 0 h 3152187"/>
              <a:gd name="connsiteX4" fmla="*/ 1988135 w 9036979"/>
              <a:gd name="connsiteY4" fmla="*/ 0 h 3152187"/>
              <a:gd name="connsiteX5" fmla="*/ 2462577 w 9036979"/>
              <a:gd name="connsiteY5" fmla="*/ 0 h 3152187"/>
              <a:gd name="connsiteX6" fmla="*/ 3208128 w 9036979"/>
              <a:gd name="connsiteY6" fmla="*/ 0 h 3152187"/>
              <a:gd name="connsiteX7" fmla="*/ 3592199 w 9036979"/>
              <a:gd name="connsiteY7" fmla="*/ 0 h 3152187"/>
              <a:gd name="connsiteX8" fmla="*/ 4337750 w 9036979"/>
              <a:gd name="connsiteY8" fmla="*/ 0 h 3152187"/>
              <a:gd name="connsiteX9" fmla="*/ 5083301 w 9036979"/>
              <a:gd name="connsiteY9" fmla="*/ 0 h 3152187"/>
              <a:gd name="connsiteX10" fmla="*/ 5648112 w 9036979"/>
              <a:gd name="connsiteY10" fmla="*/ 0 h 3152187"/>
              <a:gd name="connsiteX11" fmla="*/ 6393663 w 9036979"/>
              <a:gd name="connsiteY11" fmla="*/ 0 h 3152187"/>
              <a:gd name="connsiteX12" fmla="*/ 6868104 w 9036979"/>
              <a:gd name="connsiteY12" fmla="*/ 0 h 3152187"/>
              <a:gd name="connsiteX13" fmla="*/ 7342545 w 9036979"/>
              <a:gd name="connsiteY13" fmla="*/ 0 h 3152187"/>
              <a:gd name="connsiteX14" fmla="*/ 7997726 w 9036979"/>
              <a:gd name="connsiteY14" fmla="*/ 0 h 3152187"/>
              <a:gd name="connsiteX15" fmla="*/ 8472168 w 9036979"/>
              <a:gd name="connsiteY15" fmla="*/ 0 h 3152187"/>
              <a:gd name="connsiteX16" fmla="*/ 9036979 w 9036979"/>
              <a:gd name="connsiteY16" fmla="*/ 0 h 3152187"/>
              <a:gd name="connsiteX17" fmla="*/ 9036979 w 9036979"/>
              <a:gd name="connsiteY17" fmla="*/ 588408 h 3152187"/>
              <a:gd name="connsiteX18" fmla="*/ 9036979 w 9036979"/>
              <a:gd name="connsiteY18" fmla="*/ 1145295 h 3152187"/>
              <a:gd name="connsiteX19" fmla="*/ 9036979 w 9036979"/>
              <a:gd name="connsiteY19" fmla="*/ 1702181 h 3152187"/>
              <a:gd name="connsiteX20" fmla="*/ 9036979 w 9036979"/>
              <a:gd name="connsiteY20" fmla="*/ 2132980 h 3152187"/>
              <a:gd name="connsiteX21" fmla="*/ 9036979 w 9036979"/>
              <a:gd name="connsiteY21" fmla="*/ 2595301 h 3152187"/>
              <a:gd name="connsiteX22" fmla="*/ 9036979 w 9036979"/>
              <a:gd name="connsiteY22" fmla="*/ 3152187 h 3152187"/>
              <a:gd name="connsiteX23" fmla="*/ 8562538 w 9036979"/>
              <a:gd name="connsiteY23" fmla="*/ 3152187 h 3152187"/>
              <a:gd name="connsiteX24" fmla="*/ 7997726 w 9036979"/>
              <a:gd name="connsiteY24" fmla="*/ 3152187 h 3152187"/>
              <a:gd name="connsiteX25" fmla="*/ 7704025 w 9036979"/>
              <a:gd name="connsiteY25" fmla="*/ 3152187 h 3152187"/>
              <a:gd name="connsiteX26" fmla="*/ 7410323 w 9036979"/>
              <a:gd name="connsiteY26" fmla="*/ 3152187 h 3152187"/>
              <a:gd name="connsiteX27" fmla="*/ 6845512 w 9036979"/>
              <a:gd name="connsiteY27" fmla="*/ 3152187 h 3152187"/>
              <a:gd name="connsiteX28" fmla="*/ 6461440 w 9036979"/>
              <a:gd name="connsiteY28" fmla="*/ 3152187 h 3152187"/>
              <a:gd name="connsiteX29" fmla="*/ 5806259 w 9036979"/>
              <a:gd name="connsiteY29" fmla="*/ 3152187 h 3152187"/>
              <a:gd name="connsiteX30" fmla="*/ 5422187 w 9036979"/>
              <a:gd name="connsiteY30" fmla="*/ 3152187 h 3152187"/>
              <a:gd name="connsiteX31" fmla="*/ 4767006 w 9036979"/>
              <a:gd name="connsiteY31" fmla="*/ 3152187 h 3152187"/>
              <a:gd name="connsiteX32" fmla="*/ 4473305 w 9036979"/>
              <a:gd name="connsiteY32" fmla="*/ 3152187 h 3152187"/>
              <a:gd name="connsiteX33" fmla="*/ 3818124 w 9036979"/>
              <a:gd name="connsiteY33" fmla="*/ 3152187 h 3152187"/>
              <a:gd name="connsiteX34" fmla="*/ 3434052 w 9036979"/>
              <a:gd name="connsiteY34" fmla="*/ 3152187 h 3152187"/>
              <a:gd name="connsiteX35" fmla="*/ 3140350 w 9036979"/>
              <a:gd name="connsiteY35" fmla="*/ 3152187 h 3152187"/>
              <a:gd name="connsiteX36" fmla="*/ 2756279 w 9036979"/>
              <a:gd name="connsiteY36" fmla="*/ 3152187 h 3152187"/>
              <a:gd name="connsiteX37" fmla="*/ 2101098 w 9036979"/>
              <a:gd name="connsiteY37" fmla="*/ 3152187 h 3152187"/>
              <a:gd name="connsiteX38" fmla="*/ 1717026 w 9036979"/>
              <a:gd name="connsiteY38" fmla="*/ 3152187 h 3152187"/>
              <a:gd name="connsiteX39" fmla="*/ 1423324 w 9036979"/>
              <a:gd name="connsiteY39" fmla="*/ 3152187 h 3152187"/>
              <a:gd name="connsiteX40" fmla="*/ 1039253 w 9036979"/>
              <a:gd name="connsiteY40" fmla="*/ 3152187 h 3152187"/>
              <a:gd name="connsiteX41" fmla="*/ 564811 w 9036979"/>
              <a:gd name="connsiteY41" fmla="*/ 3152187 h 3152187"/>
              <a:gd name="connsiteX42" fmla="*/ 0 w 9036979"/>
              <a:gd name="connsiteY42" fmla="*/ 3152187 h 3152187"/>
              <a:gd name="connsiteX43" fmla="*/ 0 w 9036979"/>
              <a:gd name="connsiteY43" fmla="*/ 2689866 h 3152187"/>
              <a:gd name="connsiteX44" fmla="*/ 0 w 9036979"/>
              <a:gd name="connsiteY44" fmla="*/ 2227545 h 3152187"/>
              <a:gd name="connsiteX45" fmla="*/ 0 w 9036979"/>
              <a:gd name="connsiteY45" fmla="*/ 1702181 h 3152187"/>
              <a:gd name="connsiteX46" fmla="*/ 0 w 9036979"/>
              <a:gd name="connsiteY46" fmla="*/ 1176816 h 3152187"/>
              <a:gd name="connsiteX47" fmla="*/ 0 w 9036979"/>
              <a:gd name="connsiteY47" fmla="*/ 651452 h 3152187"/>
              <a:gd name="connsiteX48" fmla="*/ 0 w 9036979"/>
              <a:gd name="connsiteY48" fmla="*/ 0 h 315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036979" h="3152187" extrusionOk="0">
                <a:moveTo>
                  <a:pt x="0" y="0"/>
                </a:moveTo>
                <a:cubicBezTo>
                  <a:pt x="149825" y="-20343"/>
                  <a:pt x="253612" y="21668"/>
                  <a:pt x="474441" y="0"/>
                </a:cubicBezTo>
                <a:cubicBezTo>
                  <a:pt x="695270" y="-21668"/>
                  <a:pt x="654742" y="1240"/>
                  <a:pt x="768143" y="0"/>
                </a:cubicBezTo>
                <a:cubicBezTo>
                  <a:pt x="881544" y="-1240"/>
                  <a:pt x="1307828" y="79031"/>
                  <a:pt x="1513694" y="0"/>
                </a:cubicBezTo>
                <a:cubicBezTo>
                  <a:pt x="1719560" y="-79031"/>
                  <a:pt x="1860252" y="43357"/>
                  <a:pt x="1988135" y="0"/>
                </a:cubicBezTo>
                <a:cubicBezTo>
                  <a:pt x="2116018" y="-43357"/>
                  <a:pt x="2359296" y="40914"/>
                  <a:pt x="2462577" y="0"/>
                </a:cubicBezTo>
                <a:cubicBezTo>
                  <a:pt x="2565858" y="-40914"/>
                  <a:pt x="2966868" y="44812"/>
                  <a:pt x="3208128" y="0"/>
                </a:cubicBezTo>
                <a:cubicBezTo>
                  <a:pt x="3449388" y="-44812"/>
                  <a:pt x="3496563" y="24214"/>
                  <a:pt x="3592199" y="0"/>
                </a:cubicBezTo>
                <a:cubicBezTo>
                  <a:pt x="3687835" y="-24214"/>
                  <a:pt x="4041190" y="60325"/>
                  <a:pt x="4337750" y="0"/>
                </a:cubicBezTo>
                <a:cubicBezTo>
                  <a:pt x="4634310" y="-60325"/>
                  <a:pt x="4874560" y="50977"/>
                  <a:pt x="5083301" y="0"/>
                </a:cubicBezTo>
                <a:cubicBezTo>
                  <a:pt x="5292042" y="-50977"/>
                  <a:pt x="5444477" y="34054"/>
                  <a:pt x="5648112" y="0"/>
                </a:cubicBezTo>
                <a:cubicBezTo>
                  <a:pt x="5851747" y="-34054"/>
                  <a:pt x="6028568" y="82707"/>
                  <a:pt x="6393663" y="0"/>
                </a:cubicBezTo>
                <a:cubicBezTo>
                  <a:pt x="6758758" y="-82707"/>
                  <a:pt x="6718719" y="45046"/>
                  <a:pt x="6868104" y="0"/>
                </a:cubicBezTo>
                <a:cubicBezTo>
                  <a:pt x="7017489" y="-45046"/>
                  <a:pt x="7223651" y="47598"/>
                  <a:pt x="7342545" y="0"/>
                </a:cubicBezTo>
                <a:cubicBezTo>
                  <a:pt x="7461439" y="-47598"/>
                  <a:pt x="7677366" y="48798"/>
                  <a:pt x="7997726" y="0"/>
                </a:cubicBezTo>
                <a:cubicBezTo>
                  <a:pt x="8318086" y="-48798"/>
                  <a:pt x="8312735" y="3162"/>
                  <a:pt x="8472168" y="0"/>
                </a:cubicBezTo>
                <a:cubicBezTo>
                  <a:pt x="8631601" y="-3162"/>
                  <a:pt x="8814492" y="34595"/>
                  <a:pt x="9036979" y="0"/>
                </a:cubicBezTo>
                <a:cubicBezTo>
                  <a:pt x="9100777" y="230375"/>
                  <a:pt x="8982259" y="360186"/>
                  <a:pt x="9036979" y="588408"/>
                </a:cubicBezTo>
                <a:cubicBezTo>
                  <a:pt x="9091699" y="816630"/>
                  <a:pt x="8974314" y="986034"/>
                  <a:pt x="9036979" y="1145295"/>
                </a:cubicBezTo>
                <a:cubicBezTo>
                  <a:pt x="9099644" y="1304556"/>
                  <a:pt x="8980761" y="1524837"/>
                  <a:pt x="9036979" y="1702181"/>
                </a:cubicBezTo>
                <a:cubicBezTo>
                  <a:pt x="9093197" y="1879525"/>
                  <a:pt x="9017876" y="1941383"/>
                  <a:pt x="9036979" y="2132980"/>
                </a:cubicBezTo>
                <a:cubicBezTo>
                  <a:pt x="9056082" y="2324577"/>
                  <a:pt x="9031094" y="2469690"/>
                  <a:pt x="9036979" y="2595301"/>
                </a:cubicBezTo>
                <a:cubicBezTo>
                  <a:pt x="9042864" y="2720912"/>
                  <a:pt x="9014032" y="2898242"/>
                  <a:pt x="9036979" y="3152187"/>
                </a:cubicBezTo>
                <a:cubicBezTo>
                  <a:pt x="8838393" y="3185222"/>
                  <a:pt x="8782775" y="3098817"/>
                  <a:pt x="8562538" y="3152187"/>
                </a:cubicBezTo>
                <a:cubicBezTo>
                  <a:pt x="8342301" y="3205557"/>
                  <a:pt x="8141522" y="3131804"/>
                  <a:pt x="7997726" y="3152187"/>
                </a:cubicBezTo>
                <a:cubicBezTo>
                  <a:pt x="7853930" y="3172570"/>
                  <a:pt x="7828112" y="3150784"/>
                  <a:pt x="7704025" y="3152187"/>
                </a:cubicBezTo>
                <a:cubicBezTo>
                  <a:pt x="7579938" y="3153590"/>
                  <a:pt x="7487938" y="3150314"/>
                  <a:pt x="7410323" y="3152187"/>
                </a:cubicBezTo>
                <a:cubicBezTo>
                  <a:pt x="7332708" y="3154060"/>
                  <a:pt x="7007470" y="3139238"/>
                  <a:pt x="6845512" y="3152187"/>
                </a:cubicBezTo>
                <a:cubicBezTo>
                  <a:pt x="6683554" y="3165136"/>
                  <a:pt x="6590266" y="3125162"/>
                  <a:pt x="6461440" y="3152187"/>
                </a:cubicBezTo>
                <a:cubicBezTo>
                  <a:pt x="6332614" y="3179212"/>
                  <a:pt x="6067392" y="3125634"/>
                  <a:pt x="5806259" y="3152187"/>
                </a:cubicBezTo>
                <a:cubicBezTo>
                  <a:pt x="5545126" y="3178740"/>
                  <a:pt x="5550563" y="3150638"/>
                  <a:pt x="5422187" y="3152187"/>
                </a:cubicBezTo>
                <a:cubicBezTo>
                  <a:pt x="5293811" y="3153736"/>
                  <a:pt x="4974513" y="3135896"/>
                  <a:pt x="4767006" y="3152187"/>
                </a:cubicBezTo>
                <a:cubicBezTo>
                  <a:pt x="4559499" y="3168478"/>
                  <a:pt x="4554898" y="3148443"/>
                  <a:pt x="4473305" y="3152187"/>
                </a:cubicBezTo>
                <a:cubicBezTo>
                  <a:pt x="4391712" y="3155931"/>
                  <a:pt x="4057567" y="3132439"/>
                  <a:pt x="3818124" y="3152187"/>
                </a:cubicBezTo>
                <a:cubicBezTo>
                  <a:pt x="3578681" y="3171935"/>
                  <a:pt x="3604683" y="3148361"/>
                  <a:pt x="3434052" y="3152187"/>
                </a:cubicBezTo>
                <a:cubicBezTo>
                  <a:pt x="3263421" y="3156013"/>
                  <a:pt x="3220131" y="3131559"/>
                  <a:pt x="3140350" y="3152187"/>
                </a:cubicBezTo>
                <a:cubicBezTo>
                  <a:pt x="3060569" y="3172815"/>
                  <a:pt x="2945523" y="3146155"/>
                  <a:pt x="2756279" y="3152187"/>
                </a:cubicBezTo>
                <a:cubicBezTo>
                  <a:pt x="2567035" y="3158219"/>
                  <a:pt x="2298590" y="3121338"/>
                  <a:pt x="2101098" y="3152187"/>
                </a:cubicBezTo>
                <a:cubicBezTo>
                  <a:pt x="1903606" y="3183036"/>
                  <a:pt x="1807220" y="3148604"/>
                  <a:pt x="1717026" y="3152187"/>
                </a:cubicBezTo>
                <a:cubicBezTo>
                  <a:pt x="1626832" y="3155770"/>
                  <a:pt x="1569844" y="3138368"/>
                  <a:pt x="1423324" y="3152187"/>
                </a:cubicBezTo>
                <a:cubicBezTo>
                  <a:pt x="1276804" y="3166006"/>
                  <a:pt x="1195921" y="3137366"/>
                  <a:pt x="1039253" y="3152187"/>
                </a:cubicBezTo>
                <a:cubicBezTo>
                  <a:pt x="882585" y="3167008"/>
                  <a:pt x="703078" y="3107916"/>
                  <a:pt x="564811" y="3152187"/>
                </a:cubicBezTo>
                <a:cubicBezTo>
                  <a:pt x="426544" y="3196458"/>
                  <a:pt x="194034" y="3094151"/>
                  <a:pt x="0" y="3152187"/>
                </a:cubicBezTo>
                <a:cubicBezTo>
                  <a:pt x="-35741" y="2996936"/>
                  <a:pt x="36651" y="2804746"/>
                  <a:pt x="0" y="2689866"/>
                </a:cubicBezTo>
                <a:cubicBezTo>
                  <a:pt x="-36651" y="2574986"/>
                  <a:pt x="15522" y="2413931"/>
                  <a:pt x="0" y="2227545"/>
                </a:cubicBezTo>
                <a:cubicBezTo>
                  <a:pt x="-15522" y="2041159"/>
                  <a:pt x="58073" y="1899243"/>
                  <a:pt x="0" y="1702181"/>
                </a:cubicBezTo>
                <a:cubicBezTo>
                  <a:pt x="-58073" y="1505119"/>
                  <a:pt x="31684" y="1437632"/>
                  <a:pt x="0" y="1176816"/>
                </a:cubicBezTo>
                <a:cubicBezTo>
                  <a:pt x="-31684" y="916000"/>
                  <a:pt x="44760" y="822953"/>
                  <a:pt x="0" y="651452"/>
                </a:cubicBezTo>
                <a:cubicBezTo>
                  <a:pt x="-44760" y="479951"/>
                  <a:pt x="48185" y="281052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3" name="Picture 62" descr="A purple letters on a black background&#10;&#10;Description automatically generated">
            <a:extLst>
              <a:ext uri="{FF2B5EF4-FFF2-40B4-BE49-F238E27FC236}">
                <a16:creationId xmlns:a16="http://schemas.microsoft.com/office/drawing/2014/main" id="{071DA345-3FD9-B09E-54FA-01F06409BC4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01" y="3856647"/>
            <a:ext cx="4796299" cy="6670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2B4632-0054-4743-800E-AD4E07026600}"/>
              </a:ext>
            </a:extLst>
          </p:cNvPr>
          <p:cNvSpPr txBox="1"/>
          <p:nvPr userDrawn="1"/>
        </p:nvSpPr>
        <p:spPr>
          <a:xfrm>
            <a:off x="7587065" y="2729335"/>
            <a:ext cx="1556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</p:spTree>
    <p:extLst>
      <p:ext uri="{BB962C8B-B14F-4D97-AF65-F5344CB8AC3E}">
        <p14:creationId xmlns:p14="http://schemas.microsoft.com/office/powerpoint/2010/main" val="2305929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A8F8C94-D36D-4B28-894C-A283A2C16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13" y="245534"/>
            <a:ext cx="8040774" cy="370695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17FA5C-E533-4343-88FA-2A12C937E8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C8D901-2491-4B7F-BE04-A85F995557BF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0C982-A950-4468-94DF-C6BDC5E6E7D2}"/>
              </a:ext>
            </a:extLst>
          </p:cNvPr>
          <p:cNvSpPr txBox="1"/>
          <p:nvPr userDrawn="1"/>
        </p:nvSpPr>
        <p:spPr>
          <a:xfrm>
            <a:off x="1257299" y="4216248"/>
            <a:ext cx="9897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Monthly Meetings</a:t>
            </a:r>
            <a:br>
              <a:rPr lang="en-GB" sz="4400" dirty="0"/>
            </a:br>
            <a:r>
              <a:rPr lang="en-GB" sz="4400" dirty="0"/>
              <a:t>3rd Wednesday of each month </a:t>
            </a:r>
            <a:br>
              <a:rPr lang="en-GB" sz="4400" dirty="0"/>
            </a:br>
            <a:r>
              <a:rPr lang="en-GB" sz="4400" dirty="0"/>
              <a:t>jssug.org</a:t>
            </a:r>
            <a:endParaRPr lang="en-US" sz="44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35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32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0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954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06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AFC70CF-331E-CD28-85CE-30ACA2ABD1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9626" y="6054083"/>
            <a:ext cx="474671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40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dd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C022148E-A118-4C81-BD07-C2FDB656F5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4091" y="1822720"/>
            <a:ext cx="7982322" cy="1935532"/>
          </a:xfrm>
        </p:spPr>
        <p:txBody>
          <a:bodyPr anchor="t">
            <a:noAutofit/>
          </a:bodyPr>
          <a:lstStyle>
            <a:lvl1pPr>
              <a:defRPr sz="4400" b="1" i="0">
                <a:solidFill>
                  <a:schemeClr val="accent2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GB"/>
              <a:t>Session Title goes here</a:t>
            </a:r>
            <a:endParaRPr lang="en-US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9C0475C-10A6-4832-A8CB-FD4A54DE306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24541" y="4712654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tx1"/>
                </a:solidFill>
                <a:latin typeface="IBM Plex Sans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Name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2D07DB7-7A1F-4BA3-832B-AD0119F2AC2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4542" y="5283715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Job 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E95EA5C-DB1A-4340-9A9B-6FBA15131D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24542" y="5854778"/>
            <a:ext cx="6116493" cy="553208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tx1"/>
                </a:solidFill>
                <a:latin typeface="IBM Plex Sans Medium" panose="020B0503050203000203" pitchFamily="34" charset="7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Organization/business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F739FB1-E9E4-486C-9F12-3B357C6B6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499" y="4381629"/>
            <a:ext cx="4412959" cy="20344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BD7D9D-79E9-4C49-A6A9-18BA276C10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541" y="310289"/>
            <a:ext cx="7645971" cy="10634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3634AEE-798E-45DB-BA4A-87DC9C08E1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7DE9BB-E60E-4883-8AF9-ADD27D8F133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8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mailto:tonywsql+sqlsat1068@wilhelm-tech.com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din.com/in/tonywsql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github.com/TonyWSQL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mailto:tonywsql+sqlsat1068@wilhelm-tech.com" TargetMode="Externa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din.com/in/tonywsql" TargetMode="External"/><Relationship Id="rId5" Type="http://schemas.openxmlformats.org/officeDocument/2006/relationships/hyperlink" Target="https://github.com/TonyWSQL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1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37FD-D325-4819-B228-458A31DC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 to PowerShell </a:t>
            </a:r>
            <a:br>
              <a:rPr lang="en-US" sz="4400" dirty="0"/>
            </a:br>
            <a:r>
              <a:rPr lang="en-US" sz="4400" dirty="0"/>
              <a:t>with </a:t>
            </a:r>
            <a:r>
              <a:rPr lang="en-US" sz="4400" dirty="0" err="1"/>
              <a:t>dbatools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for the DBA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F53D-4A61-4196-8D86-3DDE23E55AF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24541" y="4519409"/>
            <a:ext cx="6116493" cy="553208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Anthony (Tony) Wilhelm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6D4C1-53A4-418C-9B25-A561309DE8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4542" y="5090473"/>
            <a:ext cx="6116493" cy="746449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/>
              <a:t>Technology Leader, Senior Consultant</a:t>
            </a:r>
            <a:br>
              <a:rPr lang="en-US" sz="2800" dirty="0"/>
            </a:br>
            <a:r>
              <a:rPr lang="en-US" sz="2800" dirty="0"/>
              <a:t>Data &amp; Analytics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8B713-E80B-411F-9433-7871614DEB2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Moser Consulting, Inc. </a:t>
            </a:r>
          </a:p>
        </p:txBody>
      </p:sp>
    </p:spTree>
    <p:extLst>
      <p:ext uri="{BB962C8B-B14F-4D97-AF65-F5344CB8AC3E}">
        <p14:creationId xmlns:p14="http://schemas.microsoft.com/office/powerpoint/2010/main" val="369876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tonywsql+sqlsat1068@wilhelm-tech.com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</a:t>
            </a: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lang="en-US"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6"/>
              </a:rPr>
              <a:t>https://linkedin.com/in/</a:t>
            </a:r>
            <a:r>
              <a:rPr lang="en-US" sz="2600" dirty="0">
                <a:latin typeface="+mj-lt"/>
                <a:sym typeface="Arial"/>
                <a:hlinkClick r:id="rId6"/>
              </a:rPr>
              <a:t>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671" y="3845821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41" y="4879052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0" y="4476892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43140D-8871-C573-ABE1-D41700561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8540" y="5466461"/>
            <a:ext cx="549542" cy="463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Started out as a group of commands for migrating SQL instances in 2016 by </a:t>
            </a:r>
            <a:r>
              <a:rPr lang="en-US" sz="2600" u="sng" dirty="0">
                <a:solidFill>
                  <a:schemeClr val="hlink"/>
                </a:solidFill>
                <a:hlinkClick r:id="rId3"/>
              </a:rPr>
              <a:t>Chrissy </a:t>
            </a:r>
            <a:r>
              <a:rPr lang="en-US" sz="2600" u="sng" dirty="0" err="1">
                <a:solidFill>
                  <a:schemeClr val="hlink"/>
                </a:solidFill>
                <a:hlinkClick r:id="rId3"/>
              </a:rPr>
              <a:t>LeMaire</a:t>
            </a:r>
            <a:r>
              <a:rPr lang="en-US" sz="2600" dirty="0"/>
              <a:t>, SQL &amp; PowerShell MVP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With the help of over 140 contributors, it has grown into a fully fledged module </a:t>
            </a:r>
            <a:r>
              <a:rPr lang="en-US" sz="2600"/>
              <a:t>with over </a:t>
            </a:r>
            <a:r>
              <a:rPr lang="en-US" sz="2600" dirty="0"/>
              <a:t>700 commands that allow DBAs to automate and standardize their work.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Is it Secure ?</a:t>
            </a: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 dirty="0"/>
              <a:t>Open Source with limited permissions to merge to Master branch. </a:t>
            </a:r>
            <a:br>
              <a:rPr lang="en-US" sz="2600" b="0" dirty="0"/>
            </a:br>
            <a:r>
              <a:rPr lang="en-US" sz="2600" b="0" dirty="0"/>
              <a:t>5 out of 6 are current/former Microsoft MVPs or employees.</a:t>
            </a: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 dirty="0"/>
              <a:t>All the code is digitally signed</a:t>
            </a:r>
            <a:endParaRPr sz="2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76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269</a:t>
            </a:r>
            <a:r>
              <a:rPr lang="en-US" sz="2600" dirty="0"/>
              <a:t> 314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11</a:t>
            </a:r>
            <a:r>
              <a:rPr lang="en-US" sz="2600" dirty="0"/>
              <a:t> 12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</a:t>
            </a:r>
            <a:r>
              <a:rPr lang="en-US" sz="2600" strike="sngStrike" dirty="0"/>
              <a:t>10</a:t>
            </a:r>
            <a:r>
              <a:rPr lang="en-US" sz="2600" dirty="0"/>
              <a:t> 12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19511-4C5E-B141-1FB0-C814BFE29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6" y="518819"/>
            <a:ext cx="6014984" cy="6014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6746239" y="2860473"/>
            <a:ext cx="5216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Get your SQL Questions answered here by our SQL Experts</a:t>
            </a:r>
          </a:p>
          <a:p>
            <a:pPr algn="ctr"/>
            <a:endParaRPr lang="en-US" sz="2400" dirty="0">
              <a:latin typeface="Gotham Black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0" i="0" dirty="0">
                <a:latin typeface="Gotham Black" pitchFamily="50" charset="0"/>
                <a:ea typeface="Roboto" panose="02000000000000000000" pitchFamily="2" charset="0"/>
              </a:rPr>
              <a:t>(Across from Registration)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2172EF-824C-8E44-7353-2A2F2006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663" y="236759"/>
            <a:ext cx="7177654" cy="124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911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Any Questions?</a:t>
            </a:r>
            <a:endParaRPr lang="en-US"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1885138"/>
            <a:ext cx="9724031" cy="411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Tony Wilhelm</a:t>
            </a:r>
            <a:b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</a:b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tonywsql+sqlsat1068@wilhelm-tech.com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</a:t>
            </a: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lang="en-US"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6"/>
              </a:rPr>
              <a:t>https://linkedin.com/in/</a:t>
            </a:r>
            <a:r>
              <a:rPr lang="en-US" sz="2600" dirty="0">
                <a:latin typeface="+mj-lt"/>
                <a:sym typeface="Arial"/>
                <a:hlinkClick r:id="rId6"/>
              </a:rPr>
              <a:t>tonywsql</a:t>
            </a:r>
            <a:endParaRPr sz="2600" dirty="0">
              <a:latin typeface="+mj-lt"/>
            </a:endParaRPr>
          </a:p>
        </p:txBody>
      </p:sp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8313" y="3837083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82964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82" y="444999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5EC4E0-497D-B0B1-0690-FBFE5FE92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1183" y="5443030"/>
            <a:ext cx="549542" cy="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8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9047" y="492943"/>
            <a:ext cx="11441585" cy="1034106"/>
          </a:xfrm>
        </p:spPr>
        <p:txBody>
          <a:bodyPr/>
          <a:lstStyle/>
          <a:p>
            <a:r>
              <a:rPr lang="en-US" dirty="0"/>
              <a:t>501 Legion Charitable Donation &amp; LEGO Drive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9B2C5D-77F7-497A-2907-27607A2FD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74" y="3332628"/>
            <a:ext cx="3920836" cy="392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5CCF9139-688B-43E1-9187-3509E12AD611}"/>
              </a:ext>
            </a:extLst>
          </p:cNvPr>
          <p:cNvSpPr txBox="1">
            <a:spLocks/>
          </p:cNvSpPr>
          <p:nvPr/>
        </p:nvSpPr>
        <p:spPr>
          <a:xfrm>
            <a:off x="381116" y="1155724"/>
            <a:ext cx="11429516" cy="3083768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10" dirty="0">
                <a:solidFill>
                  <a:srgbClr val="FF0000"/>
                </a:solidFill>
              </a:rPr>
              <a:t>Thank the 501 Legion for Supporting Our Event!</a:t>
            </a:r>
          </a:p>
          <a:p>
            <a:pPr algn="ctr"/>
            <a:r>
              <a:rPr lang="en-US" sz="3810" dirty="0">
                <a:solidFill>
                  <a:srgbClr val="FF0000"/>
                </a:solidFill>
              </a:rPr>
              <a:t>JSSUG Will Match Donations up to $1000</a:t>
            </a:r>
          </a:p>
          <a:p>
            <a:pPr algn="ctr"/>
            <a:r>
              <a:rPr lang="en-US" sz="3810" dirty="0">
                <a:solidFill>
                  <a:srgbClr val="FF0000"/>
                </a:solidFill>
              </a:rPr>
              <a:t>Donation Bucket on Registration Table</a:t>
            </a:r>
          </a:p>
          <a:p>
            <a:pPr algn="ctr"/>
            <a:r>
              <a:rPr lang="en-US" sz="3810" dirty="0">
                <a:solidFill>
                  <a:srgbClr val="FF0000"/>
                </a:solidFill>
              </a:rPr>
              <a:t>LEGO donation on V for Victory Table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EACA22-4155-70DD-E997-2A3AF41D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85" y="3822733"/>
            <a:ext cx="3920836" cy="294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48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A9448F-8F61-DD80-8F4F-0522F64B6752}"/>
              </a:ext>
            </a:extLst>
          </p:cNvPr>
          <p:cNvSpPr txBox="1"/>
          <p:nvPr/>
        </p:nvSpPr>
        <p:spPr>
          <a:xfrm>
            <a:off x="200278" y="1534404"/>
            <a:ext cx="118002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/>
              <a:t>1. Take a picture with the SQL Saturday Backdrop during the event</a:t>
            </a:r>
            <a:br>
              <a:rPr lang="en-US" sz="3600" b="0" dirty="0"/>
            </a:br>
            <a:endParaRPr lang="en-US" sz="3600" b="0" dirty="0"/>
          </a:p>
          <a:p>
            <a:r>
              <a:rPr lang="en-US" sz="3600" b="0" dirty="0"/>
              <a:t>2. Post the picture to Twitter/X and include the hashtag #SQLSatJax24CC</a:t>
            </a:r>
            <a:br>
              <a:rPr lang="en-US" sz="3600" b="0" dirty="0"/>
            </a:br>
            <a:endParaRPr lang="en-US" sz="3600" b="0" dirty="0"/>
          </a:p>
          <a:p>
            <a:r>
              <a:rPr lang="en-US" sz="3600" b="0" dirty="0"/>
              <a:t>3. The tweet using the hashtag that has the most "likes" wins a prize!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9DDCA-825E-23AC-C371-255C8D2F3188}"/>
              </a:ext>
            </a:extLst>
          </p:cNvPr>
          <p:cNvSpPr txBox="1"/>
          <p:nvPr/>
        </p:nvSpPr>
        <p:spPr>
          <a:xfrm>
            <a:off x="200279" y="324310"/>
            <a:ext cx="9492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Costume Contest Rules</a:t>
            </a:r>
          </a:p>
        </p:txBody>
      </p:sp>
    </p:spTree>
    <p:extLst>
      <p:ext uri="{BB962C8B-B14F-4D97-AF65-F5344CB8AC3E}">
        <p14:creationId xmlns:p14="http://schemas.microsoft.com/office/powerpoint/2010/main" val="286912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Session Evaluations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59931" y="4254485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Your feedback is important to us!</a:t>
            </a:r>
          </a:p>
          <a:p>
            <a:pPr algn="l"/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Please fill out and hand to speaker after the session!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Event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80252" y="4308672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Fill out event evaluation card in your bag and visit all sponsors to be entered to win an Xbox Series X – (Must be present to win)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7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8F7D30-0CBB-66E8-F519-3EB762506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404" y="33251"/>
            <a:ext cx="14782466" cy="68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61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Intro to PowerShell </a:t>
            </a:r>
            <a:br>
              <a:rPr lang="en-US" sz="5200" dirty="0"/>
            </a:br>
            <a:r>
              <a:rPr lang="en-US" sz="5200" dirty="0"/>
              <a:t>with </a:t>
            </a:r>
            <a:r>
              <a:rPr lang="en-US" sz="5200" dirty="0" err="1"/>
              <a:t>dbatools</a:t>
            </a:r>
            <a:r>
              <a:rPr lang="en-US" sz="5200" dirty="0"/>
              <a:t> </a:t>
            </a:r>
            <a:br>
              <a:rPr lang="en-US" sz="5200" dirty="0"/>
            </a:br>
            <a:r>
              <a:rPr lang="en-US" sz="5200" dirty="0"/>
              <a:t>for the DBA</a:t>
            </a:r>
            <a:endParaRPr sz="64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Anthony (Tony) Wilhelm</a:t>
            </a:r>
            <a:br>
              <a:rPr lang="en-US" sz="2600" b="1" dirty="0"/>
            </a:br>
            <a:r>
              <a:rPr lang="en-US" sz="2600" dirty="0"/>
              <a:t>Technology Leader, Senior Consultant</a:t>
            </a:r>
            <a:br>
              <a:rPr lang="en-US" sz="2600" dirty="0"/>
            </a:br>
            <a:r>
              <a:rPr lang="en-US" sz="2600" dirty="0"/>
              <a:t>Data &amp; Analytics</a:t>
            </a:r>
            <a:br>
              <a:rPr lang="en-US" sz="2600" dirty="0"/>
            </a:br>
            <a:r>
              <a:rPr lang="en-US" sz="2600" dirty="0"/>
              <a:t>Moser Consulting, Inc. </a:t>
            </a:r>
            <a:endParaRPr sz="2600"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1007</Words>
  <Application>Microsoft Office PowerPoint</Application>
  <PresentationFormat>Widescreen</PresentationFormat>
  <Paragraphs>208</Paragraphs>
  <Slides>34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Roboto</vt:lpstr>
      <vt:lpstr>IBM Plex Sans Medium</vt:lpstr>
      <vt:lpstr>Gotham</vt:lpstr>
      <vt:lpstr>Gotham Black</vt:lpstr>
      <vt:lpstr>IBM Plex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501 Legion Charitable Donation &amp; LEGO Drive</vt:lpstr>
      <vt:lpstr>PowerPoint Presentation</vt:lpstr>
      <vt:lpstr>PowerPoint Presentation</vt:lpstr>
      <vt:lpstr>PowerPoint Presentation</vt:lpstr>
      <vt:lpstr>PowerPoint Presentation</vt:lpstr>
      <vt:lpstr>Intro to PowerShell  with dbatools  for the DBA</vt:lpstr>
      <vt:lpstr>Intro to PowerShell  with dbatools  for the DBA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6</cp:revision>
  <dcterms:created xsi:type="dcterms:W3CDTF">2023-03-24T20:07:07Z</dcterms:created>
  <dcterms:modified xsi:type="dcterms:W3CDTF">2024-04-23T19:40:56Z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