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71" r:id="rId9"/>
    <p:sldId id="286" r:id="rId10"/>
    <p:sldId id="287" r:id="rId11"/>
    <p:sldId id="288" r:id="rId12"/>
    <p:sldId id="289" r:id="rId13"/>
    <p:sldId id="284" r:id="rId14"/>
    <p:sldId id="285" r:id="rId15"/>
  </p:sldIdLst>
  <p:sldSz cx="12192000" cy="6858000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A8359-938F-4287-ADBC-1112464E3084}" v="7" dt="2024-12-17T18:23:03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81CA8359-938F-4287-ADBC-1112464E3084}"/>
    <pc:docChg chg="undo custSel addSld delSld modSld">
      <pc:chgData name="Anthony (Tony) Wilhelm" userId="111808ec-cec1-4bb5-b99a-563afe69ab96" providerId="ADAL" clId="{81CA8359-938F-4287-ADBC-1112464E3084}" dt="2024-12-17T18:27:10.209" v="514" actId="20577"/>
      <pc:docMkLst>
        <pc:docMk/>
      </pc:docMkLst>
      <pc:sldChg chg="modSp mod">
        <pc:chgData name="Anthony (Tony) Wilhelm" userId="111808ec-cec1-4bb5-b99a-563afe69ab96" providerId="ADAL" clId="{81CA8359-938F-4287-ADBC-1112464E3084}" dt="2024-12-17T18:07:48.905" v="22" actId="20577"/>
        <pc:sldMkLst>
          <pc:docMk/>
          <pc:sldMk cId="0" sldId="256"/>
        </pc:sldMkLst>
        <pc:spChg chg="mod">
          <ac:chgData name="Anthony (Tony) Wilhelm" userId="111808ec-cec1-4bb5-b99a-563afe69ab96" providerId="ADAL" clId="{81CA8359-938F-4287-ADBC-1112464E3084}" dt="2024-12-17T18:07:48.905" v="22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 modShow">
        <pc:chgData name="Anthony (Tony) Wilhelm" userId="111808ec-cec1-4bb5-b99a-563afe69ab96" providerId="ADAL" clId="{81CA8359-938F-4287-ADBC-1112464E3084}" dt="2024-12-17T18:08:04.708" v="23" actId="729"/>
        <pc:sldMkLst>
          <pc:docMk/>
          <pc:sldMk cId="0" sldId="265"/>
        </pc:sldMkLst>
      </pc:sldChg>
      <pc:sldChg chg="mod modShow">
        <pc:chgData name="Anthony (Tony) Wilhelm" userId="111808ec-cec1-4bb5-b99a-563afe69ab96" providerId="ADAL" clId="{81CA8359-938F-4287-ADBC-1112464E3084}" dt="2024-12-17T18:08:15.449" v="24" actId="729"/>
        <pc:sldMkLst>
          <pc:docMk/>
          <pc:sldMk cId="0" sldId="266"/>
        </pc:sldMkLst>
      </pc:sldChg>
      <pc:sldChg chg="modSp mod">
        <pc:chgData name="Anthony (Tony) Wilhelm" userId="111808ec-cec1-4bb5-b99a-563afe69ab96" providerId="ADAL" clId="{81CA8359-938F-4287-ADBC-1112464E3084}" dt="2024-12-17T18:27:10.209" v="514" actId="20577"/>
        <pc:sldMkLst>
          <pc:docMk/>
          <pc:sldMk cId="0" sldId="267"/>
        </pc:sldMkLst>
        <pc:spChg chg="mod">
          <ac:chgData name="Anthony (Tony) Wilhelm" userId="111808ec-cec1-4bb5-b99a-563afe69ab96" providerId="ADAL" clId="{81CA8359-938F-4287-ADBC-1112464E3084}" dt="2024-12-17T18:09:28.356" v="85" actId="313"/>
          <ac:spMkLst>
            <pc:docMk/>
            <pc:sldMk cId="0" sldId="267"/>
            <ac:spMk id="188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27:10.209" v="514" actId="20577"/>
          <ac:spMkLst>
            <pc:docMk/>
            <pc:sldMk cId="0" sldId="267"/>
            <ac:spMk id="191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09:06.736" v="62" actId="20577"/>
          <ac:spMkLst>
            <pc:docMk/>
            <pc:sldMk cId="0" sldId="267"/>
            <ac:spMk id="193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09:20.444" v="84" actId="20577"/>
          <ac:spMkLst>
            <pc:docMk/>
            <pc:sldMk cId="0" sldId="267"/>
            <ac:spMk id="195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09:14.928" v="77" actId="20577"/>
          <ac:spMkLst>
            <pc:docMk/>
            <pc:sldMk cId="0" sldId="267"/>
            <ac:spMk id="197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15:09.225" v="243" actId="108"/>
          <ac:spMkLst>
            <pc:docMk/>
            <pc:sldMk cId="0" sldId="267"/>
            <ac:spMk id="199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08:55.010" v="46" actId="6549"/>
          <ac:spMkLst>
            <pc:docMk/>
            <pc:sldMk cId="0" sldId="267"/>
            <ac:spMk id="201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08:56.519" v="47" actId="6549"/>
          <ac:spMkLst>
            <pc:docMk/>
            <pc:sldMk cId="0" sldId="267"/>
            <ac:spMk id="203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08:57.895" v="48" actId="6549"/>
          <ac:spMkLst>
            <pc:docMk/>
            <pc:sldMk cId="0" sldId="267"/>
            <ac:spMk id="205" creationId="{00000000-0000-0000-0000-000000000000}"/>
          </ac:spMkLst>
        </pc:spChg>
      </pc:sldChg>
      <pc:sldChg chg="del">
        <pc:chgData name="Anthony (Tony) Wilhelm" userId="111808ec-cec1-4bb5-b99a-563afe69ab96" providerId="ADAL" clId="{81CA8359-938F-4287-ADBC-1112464E3084}" dt="2024-12-17T18:09:49.650" v="86" actId="47"/>
        <pc:sldMkLst>
          <pc:docMk/>
          <pc:sldMk cId="0" sldId="268"/>
        </pc:sldMkLst>
      </pc:sldChg>
      <pc:sldChg chg="del">
        <pc:chgData name="Anthony (Tony) Wilhelm" userId="111808ec-cec1-4bb5-b99a-563afe69ab96" providerId="ADAL" clId="{81CA8359-938F-4287-ADBC-1112464E3084}" dt="2024-12-17T18:09:49.650" v="86" actId="47"/>
        <pc:sldMkLst>
          <pc:docMk/>
          <pc:sldMk cId="0" sldId="269"/>
        </pc:sldMkLst>
      </pc:sldChg>
      <pc:sldChg chg="modSp mod">
        <pc:chgData name="Anthony (Tony) Wilhelm" userId="111808ec-cec1-4bb5-b99a-563afe69ab96" providerId="ADAL" clId="{81CA8359-938F-4287-ADBC-1112464E3084}" dt="2024-12-17T18:27:02.932" v="508"/>
        <pc:sldMkLst>
          <pc:docMk/>
          <pc:sldMk cId="0" sldId="270"/>
        </pc:sldMkLst>
        <pc:spChg chg="mod">
          <ac:chgData name="Anthony (Tony) Wilhelm" userId="111808ec-cec1-4bb5-b99a-563afe69ab96" providerId="ADAL" clId="{81CA8359-938F-4287-ADBC-1112464E3084}" dt="2024-12-17T18:27:02.932" v="508"/>
          <ac:spMkLst>
            <pc:docMk/>
            <pc:sldMk cId="0" sldId="270"/>
            <ac:spMk id="240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26:50.932" v="505" actId="20577"/>
          <ac:spMkLst>
            <pc:docMk/>
            <pc:sldMk cId="0" sldId="270"/>
            <ac:spMk id="241" creationId="{00000000-0000-0000-0000-000000000000}"/>
          </ac:spMkLst>
        </pc:spChg>
      </pc:sldChg>
      <pc:sldChg chg="addSp modSp mod">
        <pc:chgData name="Anthony (Tony) Wilhelm" userId="111808ec-cec1-4bb5-b99a-563afe69ab96" providerId="ADAL" clId="{81CA8359-938F-4287-ADBC-1112464E3084}" dt="2024-12-17T18:21:13.344" v="348" actId="20577"/>
        <pc:sldMkLst>
          <pc:docMk/>
          <pc:sldMk cId="0" sldId="271"/>
        </pc:sldMkLst>
        <pc:spChg chg="add">
          <ac:chgData name="Anthony (Tony) Wilhelm" userId="111808ec-cec1-4bb5-b99a-563afe69ab96" providerId="ADAL" clId="{81CA8359-938F-4287-ADBC-1112464E3084}" dt="2024-12-17T18:13:48.074" v="220"/>
          <ac:spMkLst>
            <pc:docMk/>
            <pc:sldMk cId="0" sldId="271"/>
            <ac:spMk id="2" creationId="{46BBE645-0F1D-F3FD-10FC-CBEE2E82F7C2}"/>
          </ac:spMkLst>
        </pc:spChg>
        <pc:spChg chg="mod">
          <ac:chgData name="Anthony (Tony) Wilhelm" userId="111808ec-cec1-4bb5-b99a-563afe69ab96" providerId="ADAL" clId="{81CA8359-938F-4287-ADBC-1112464E3084}" dt="2024-12-17T18:11:02.185" v="186" actId="20577"/>
          <ac:spMkLst>
            <pc:docMk/>
            <pc:sldMk cId="0" sldId="271"/>
            <ac:spMk id="249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21:13.344" v="348" actId="20577"/>
          <ac:spMkLst>
            <pc:docMk/>
            <pc:sldMk cId="0" sldId="271"/>
            <ac:spMk id="251" creationId="{00000000-0000-0000-0000-000000000000}"/>
          </ac:spMkLst>
        </pc:spChg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72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73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74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75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76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77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78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79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80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81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82"/>
        </pc:sldMkLst>
      </pc:sldChg>
      <pc:sldChg chg="del">
        <pc:chgData name="Anthony (Tony) Wilhelm" userId="111808ec-cec1-4bb5-b99a-563afe69ab96" providerId="ADAL" clId="{81CA8359-938F-4287-ADBC-1112464E3084}" dt="2024-12-17T18:14:17.772" v="234" actId="47"/>
        <pc:sldMkLst>
          <pc:docMk/>
          <pc:sldMk cId="0" sldId="283"/>
        </pc:sldMkLst>
      </pc:sldChg>
      <pc:sldChg chg="modSp add mod">
        <pc:chgData name="Anthony (Tony) Wilhelm" userId="111808ec-cec1-4bb5-b99a-563afe69ab96" providerId="ADAL" clId="{81CA8359-938F-4287-ADBC-1112464E3084}" dt="2024-12-17T18:15:58.299" v="275" actId="20577"/>
        <pc:sldMkLst>
          <pc:docMk/>
          <pc:sldMk cId="2539773900" sldId="286"/>
        </pc:sldMkLst>
        <pc:spChg chg="mod">
          <ac:chgData name="Anthony (Tony) Wilhelm" userId="111808ec-cec1-4bb5-b99a-563afe69ab96" providerId="ADAL" clId="{81CA8359-938F-4287-ADBC-1112464E3084}" dt="2024-12-17T18:15:36.762" v="254" actId="20577"/>
          <ac:spMkLst>
            <pc:docMk/>
            <pc:sldMk cId="2539773900" sldId="286"/>
            <ac:spMk id="240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15:58.299" v="275" actId="20577"/>
          <ac:spMkLst>
            <pc:docMk/>
            <pc:sldMk cId="2539773900" sldId="286"/>
            <ac:spMk id="241" creationId="{00000000-0000-0000-0000-000000000000}"/>
          </ac:spMkLst>
        </pc:spChg>
      </pc:sldChg>
      <pc:sldChg chg="modSp add mod">
        <pc:chgData name="Anthony (Tony) Wilhelm" userId="111808ec-cec1-4bb5-b99a-563afe69ab96" providerId="ADAL" clId="{81CA8359-938F-4287-ADBC-1112464E3084}" dt="2024-12-17T18:18:13.030" v="324" actId="12"/>
        <pc:sldMkLst>
          <pc:docMk/>
          <pc:sldMk cId="3001366640" sldId="287"/>
        </pc:sldMkLst>
        <pc:spChg chg="mod">
          <ac:chgData name="Anthony (Tony) Wilhelm" userId="111808ec-cec1-4bb5-b99a-563afe69ab96" providerId="ADAL" clId="{81CA8359-938F-4287-ADBC-1112464E3084}" dt="2024-12-17T18:16:36.012" v="285" actId="20577"/>
          <ac:spMkLst>
            <pc:docMk/>
            <pc:sldMk cId="3001366640" sldId="287"/>
            <ac:spMk id="240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18:13.030" v="324" actId="12"/>
          <ac:spMkLst>
            <pc:docMk/>
            <pc:sldMk cId="3001366640" sldId="287"/>
            <ac:spMk id="241" creationId="{00000000-0000-0000-0000-000000000000}"/>
          </ac:spMkLst>
        </pc:spChg>
      </pc:sldChg>
      <pc:sldChg chg="modSp add mod">
        <pc:chgData name="Anthony (Tony) Wilhelm" userId="111808ec-cec1-4bb5-b99a-563afe69ab96" providerId="ADAL" clId="{81CA8359-938F-4287-ADBC-1112464E3084}" dt="2024-12-17T18:18:48.096" v="332"/>
        <pc:sldMkLst>
          <pc:docMk/>
          <pc:sldMk cId="3417502251" sldId="288"/>
        </pc:sldMkLst>
        <pc:spChg chg="mod">
          <ac:chgData name="Anthony (Tony) Wilhelm" userId="111808ec-cec1-4bb5-b99a-563afe69ab96" providerId="ADAL" clId="{81CA8359-938F-4287-ADBC-1112464E3084}" dt="2024-12-17T18:18:35.433" v="329" actId="27636"/>
          <ac:spMkLst>
            <pc:docMk/>
            <pc:sldMk cId="3417502251" sldId="288"/>
            <ac:spMk id="240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18:48.096" v="332"/>
          <ac:spMkLst>
            <pc:docMk/>
            <pc:sldMk cId="3417502251" sldId="288"/>
            <ac:spMk id="241" creationId="{00000000-0000-0000-0000-000000000000}"/>
          </ac:spMkLst>
        </pc:spChg>
      </pc:sldChg>
      <pc:sldChg chg="modSp add mod">
        <pc:chgData name="Anthony (Tony) Wilhelm" userId="111808ec-cec1-4bb5-b99a-563afe69ab96" providerId="ADAL" clId="{81CA8359-938F-4287-ADBC-1112464E3084}" dt="2024-12-17T18:19:23.954" v="340"/>
        <pc:sldMkLst>
          <pc:docMk/>
          <pc:sldMk cId="2366406160" sldId="289"/>
        </pc:sldMkLst>
        <pc:spChg chg="mod">
          <ac:chgData name="Anthony (Tony) Wilhelm" userId="111808ec-cec1-4bb5-b99a-563afe69ab96" providerId="ADAL" clId="{81CA8359-938F-4287-ADBC-1112464E3084}" dt="2024-12-17T18:19:09.695" v="336"/>
          <ac:spMkLst>
            <pc:docMk/>
            <pc:sldMk cId="2366406160" sldId="289"/>
            <ac:spMk id="240" creationId="{00000000-0000-0000-0000-000000000000}"/>
          </ac:spMkLst>
        </pc:spChg>
        <pc:spChg chg="mod">
          <ac:chgData name="Anthony (Tony) Wilhelm" userId="111808ec-cec1-4bb5-b99a-563afe69ab96" providerId="ADAL" clId="{81CA8359-938F-4287-ADBC-1112464E3084}" dt="2024-12-17T18:19:23.954" v="340"/>
          <ac:spMkLst>
            <pc:docMk/>
            <pc:sldMk cId="2366406160" sldId="289"/>
            <ac:spMk id="241" creationId="{00000000-0000-0000-0000-000000000000}"/>
          </ac:spMkLst>
        </pc:spChg>
      </pc:sldChg>
      <pc:sldMasterChg chg="delSldLayout">
        <pc:chgData name="Anthony (Tony) Wilhelm" userId="111808ec-cec1-4bb5-b99a-563afe69ab96" providerId="ADAL" clId="{81CA8359-938F-4287-ADBC-1112464E3084}" dt="2024-12-17T18:14:17.772" v="234" actId="47"/>
        <pc:sldMasterMkLst>
          <pc:docMk/>
          <pc:sldMasterMk cId="0" sldId="2147483648"/>
        </pc:sldMasterMkLst>
        <pc:sldLayoutChg chg="del">
          <pc:chgData name="Anthony (Tony) Wilhelm" userId="111808ec-cec1-4bb5-b99a-563afe69ab96" providerId="ADAL" clId="{81CA8359-938F-4287-ADBC-1112464E3084}" dt="2024-12-17T18:14:17.772" v="234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AIqEGA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028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510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06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05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 dirty="0"/>
              <a:t>Debugging in PowerShell</a:t>
            </a:r>
            <a:endParaRPr sz="64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PSDebug</a:t>
            </a:r>
            <a:endParaRPr dirty="0"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Using Set-</a:t>
            </a:r>
            <a:r>
              <a:rPr lang="en-US" sz="2600" dirty="0" err="1"/>
              <a:t>PSDebug</a:t>
            </a:r>
            <a:endParaRPr lang="en-US" sz="2600" dirty="0"/>
          </a:p>
          <a:p>
            <a:pPr marL="457455" indent="-457200">
              <a:spcBef>
                <a:spcPts val="0"/>
              </a:spcBef>
              <a:buSzPts val="2600"/>
            </a:pPr>
            <a:r>
              <a:rPr lang="en-US" sz="2600" dirty="0"/>
              <a:t>Enabling</a:t>
            </a:r>
          </a:p>
          <a:p>
            <a:pPr marL="457455" indent="-457200">
              <a:spcBef>
                <a:spcPts val="0"/>
              </a:spcBef>
              <a:buSzPts val="2600"/>
            </a:pPr>
            <a:r>
              <a:rPr lang="en-US" sz="2600" dirty="0"/>
              <a:t>Disabling</a:t>
            </a:r>
          </a:p>
        </p:txBody>
      </p:sp>
    </p:spTree>
    <p:extLst>
      <p:ext uri="{BB962C8B-B14F-4D97-AF65-F5344CB8AC3E}">
        <p14:creationId xmlns:p14="http://schemas.microsoft.com/office/powerpoint/2010/main" val="300136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FFFF"/>
              </a:buClr>
              <a:buSzPts val="4000"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Strict Mode</a:t>
            </a:r>
            <a:endParaRPr dirty="0"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Using Set-</a:t>
            </a:r>
            <a:r>
              <a:rPr lang="en-US" sz="2600" dirty="0" err="1"/>
              <a:t>StrictMode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1750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FFFFFF"/>
              </a:buClr>
              <a:buSzPts val="4000"/>
            </a:pPr>
            <a:r>
              <a:rPr lang="en-US" sz="4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PSCmdlet</a:t>
            </a:r>
            <a:endParaRPr lang="en-US"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Using $</a:t>
            </a:r>
            <a:r>
              <a:rPr lang="en-US" sz="2600" dirty="0" err="1"/>
              <a:t>PSCmdlet</a:t>
            </a:r>
            <a:endParaRPr lang="en-US" sz="2600" dirty="0"/>
          </a:p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640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3180" y="4091232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PowerShell Debugging Concepts</a:t>
            </a:r>
            <a:endParaRPr dirty="0"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Bound Parameters</a:t>
              </a: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Call Stack</a:t>
              </a: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PSDebug</a:t>
              </a:r>
              <a:endParaRPr sz="3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Strict Mode</a:t>
              </a:r>
              <a:endParaRPr dirty="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PSCmdlet</a:t>
              </a:r>
              <a:endParaRPr sz="3400" dirty="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endParaRPr dirty="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endParaRPr dirty="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PSBoundParameters</a:t>
            </a:r>
            <a:endParaRPr dirty="0"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10249300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 dirty="0"/>
              <a:t>$</a:t>
            </a:r>
            <a:r>
              <a:rPr lang="en-US" sz="2400" b="1" dirty="0" err="1"/>
              <a:t>PSBoundParameters</a:t>
            </a:r>
            <a:endParaRPr lang="en-US" sz="2400" b="1" dirty="0"/>
          </a:p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2400" b="1" dirty="0"/>
          </a:p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400" dirty="0"/>
              <a:t>This is a dictionary (ordered hashtable) that contains the parameters passed into a function or cmdlet and their current values.</a:t>
            </a:r>
          </a:p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2400" dirty="0"/>
          </a:p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 dirty="0">
                <a:solidFill>
                  <a:srgbClr val="FFFFFF"/>
                </a:solidFill>
              </a:rPr>
              <a:t>1 - Parameters</a:t>
            </a:r>
            <a:endParaRPr dirty="0"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/>
              <a:t>$</a:t>
            </a:r>
            <a:r>
              <a:rPr lang="en-US" dirty="0" err="1"/>
              <a:t>PSBoundParameters</a:t>
            </a:r>
            <a:endParaRPr lang="en-US" dirty="0"/>
          </a:p>
          <a:p>
            <a:pPr indent="-457200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Call Stack</a:t>
            </a:r>
            <a:endParaRPr dirty="0"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Using Get-</a:t>
            </a:r>
            <a:r>
              <a:rPr lang="en-US" sz="2600" dirty="0" err="1"/>
              <a:t>PSCallStack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53977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401</Words>
  <Application>Microsoft Office PowerPoint</Application>
  <PresentationFormat>Widescreen</PresentationFormat>
  <Paragraphs>74</Paragraphs>
  <Slides>14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Roboto</vt:lpstr>
      <vt:lpstr>Office Theme</vt:lpstr>
      <vt:lpstr>Debugging in PowerShell</vt:lpstr>
      <vt:lpstr>Tony Wilhelm</vt:lpstr>
      <vt:lpstr>“Everyone has too much to do today, and you can never reuse a click” </vt:lpstr>
      <vt:lpstr>History of Powershell</vt:lpstr>
      <vt:lpstr>History of dbatools</vt:lpstr>
      <vt:lpstr>PowerShell Debugging Concepts</vt:lpstr>
      <vt:lpstr>PSBoundParameters</vt:lpstr>
      <vt:lpstr>Demo 1 - Parameters</vt:lpstr>
      <vt:lpstr>Call Stack</vt:lpstr>
      <vt:lpstr>PSDebug</vt:lpstr>
      <vt:lpstr>Strict Mode</vt:lpstr>
      <vt:lpstr>PSCmdlet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7</cp:revision>
  <dcterms:created xsi:type="dcterms:W3CDTF">2023-03-24T20:07:07Z</dcterms:created>
  <dcterms:modified xsi:type="dcterms:W3CDTF">2024-12-17T18:27:18Z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