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3" r:id="rId3"/>
    <p:sldId id="264" r:id="rId4"/>
    <p:sldId id="265" r:id="rId5"/>
    <p:sldId id="266" r:id="rId6"/>
    <p:sldId id="267" r:id="rId7"/>
    <p:sldId id="270" r:id="rId8"/>
    <p:sldId id="269" r:id="rId9"/>
    <p:sldId id="288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7" r:id="rId25"/>
    <p:sldId id="285" r:id="rId26"/>
    <p:sldId id="286" r:id="rId27"/>
  </p:sldIdLst>
  <p:sldSz cx="12192000" cy="6858000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1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4B125E-0515-42A3-AFC9-9764A3A3A119}" v="6" dt="2025-02-20T16:02:44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customschemas.google.com/relationships/presentationmetadata" Target="metadata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4B4B125E-0515-42A3-AFC9-9764A3A3A119}"/>
    <pc:docChg chg="undo custSel addSld delSld modSld sldOrd">
      <pc:chgData name="Anthony (Tony) Wilhelm" userId="111808ec-cec1-4bb5-b99a-563afe69ab96" providerId="ADAL" clId="{4B4B125E-0515-42A3-AFC9-9764A3A3A119}" dt="2025-02-20T19:28:54.363" v="318" actId="20577"/>
      <pc:docMkLst>
        <pc:docMk/>
      </pc:docMkLst>
      <pc:sldChg chg="modSp mod">
        <pc:chgData name="Anthony (Tony) Wilhelm" userId="111808ec-cec1-4bb5-b99a-563afe69ab96" providerId="ADAL" clId="{4B4B125E-0515-42A3-AFC9-9764A3A3A119}" dt="2025-02-20T15:57:39.513" v="51" actId="20577"/>
        <pc:sldMkLst>
          <pc:docMk/>
          <pc:sldMk cId="0" sldId="256"/>
        </pc:sldMkLst>
        <pc:spChg chg="mod">
          <ac:chgData name="Anthony (Tony) Wilhelm" userId="111808ec-cec1-4bb5-b99a-563afe69ab96" providerId="ADAL" clId="{4B4B125E-0515-42A3-AFC9-9764A3A3A119}" dt="2025-02-20T15:57:39.513" v="51" actId="20577"/>
          <ac:spMkLst>
            <pc:docMk/>
            <pc:sldMk cId="0" sldId="256"/>
            <ac:spMk id="90" creationId="{00000000-0000-0000-0000-000000000000}"/>
          </ac:spMkLst>
        </pc:spChg>
      </pc:sldChg>
      <pc:sldChg chg="mod modShow">
        <pc:chgData name="Anthony (Tony) Wilhelm" userId="111808ec-cec1-4bb5-b99a-563afe69ab96" providerId="ADAL" clId="{4B4B125E-0515-42A3-AFC9-9764A3A3A119}" dt="2025-02-20T15:57:51.003" v="52" actId="729"/>
        <pc:sldMkLst>
          <pc:docMk/>
          <pc:sldMk cId="0" sldId="265"/>
        </pc:sldMkLst>
      </pc:sldChg>
      <pc:sldChg chg="mod modShow">
        <pc:chgData name="Anthony (Tony) Wilhelm" userId="111808ec-cec1-4bb5-b99a-563afe69ab96" providerId="ADAL" clId="{4B4B125E-0515-42A3-AFC9-9764A3A3A119}" dt="2025-02-20T15:57:52.677" v="53" actId="729"/>
        <pc:sldMkLst>
          <pc:docMk/>
          <pc:sldMk cId="0" sldId="266"/>
        </pc:sldMkLst>
      </pc:sldChg>
      <pc:sldChg chg="addSp delSp modSp mod">
        <pc:chgData name="Anthony (Tony) Wilhelm" userId="111808ec-cec1-4bb5-b99a-563afe69ab96" providerId="ADAL" clId="{4B4B125E-0515-42A3-AFC9-9764A3A3A119}" dt="2025-02-20T19:11:10.225" v="261" actId="20577"/>
        <pc:sldMkLst>
          <pc:docMk/>
          <pc:sldMk cId="0" sldId="267"/>
        </pc:sldMkLst>
        <pc:spChg chg="mod">
          <ac:chgData name="Anthony (Tony) Wilhelm" userId="111808ec-cec1-4bb5-b99a-563afe69ab96" providerId="ADAL" clId="{4B4B125E-0515-42A3-AFC9-9764A3A3A119}" dt="2025-02-20T19:10:12.702" v="217" actId="1076"/>
          <ac:spMkLst>
            <pc:docMk/>
            <pc:sldMk cId="0" sldId="267"/>
            <ac:spMk id="185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9:08:40.124" v="158" actId="1076"/>
          <ac:spMkLst>
            <pc:docMk/>
            <pc:sldMk cId="0" sldId="267"/>
            <ac:spMk id="187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9:08:46.910" v="177" actId="20577"/>
          <ac:spMkLst>
            <pc:docMk/>
            <pc:sldMk cId="0" sldId="267"/>
            <ac:spMk id="188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9:10:38.093" v="233" actId="20577"/>
          <ac:spMkLst>
            <pc:docMk/>
            <pc:sldMk cId="0" sldId="267"/>
            <ac:spMk id="191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9:10:50.725" v="246" actId="20577"/>
          <ac:spMkLst>
            <pc:docMk/>
            <pc:sldMk cId="0" sldId="267"/>
            <ac:spMk id="193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9:11:10.225" v="261" actId="20577"/>
          <ac:spMkLst>
            <pc:docMk/>
            <pc:sldMk cId="0" sldId="267"/>
            <ac:spMk id="195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19.199" v="188" actId="478"/>
          <ac:spMkLst>
            <pc:docMk/>
            <pc:sldMk cId="0" sldId="267"/>
            <ac:spMk id="196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08.940" v="187" actId="478"/>
          <ac:spMkLst>
            <pc:docMk/>
            <pc:sldMk cId="0" sldId="267"/>
            <ac:spMk id="197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45.796" v="197" actId="478"/>
          <ac:spMkLst>
            <pc:docMk/>
            <pc:sldMk cId="0" sldId="267"/>
            <ac:spMk id="198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44.264" v="196" actId="478"/>
          <ac:spMkLst>
            <pc:docMk/>
            <pc:sldMk cId="0" sldId="267"/>
            <ac:spMk id="199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40.149" v="195" actId="478"/>
          <ac:spMkLst>
            <pc:docMk/>
            <pc:sldMk cId="0" sldId="267"/>
            <ac:spMk id="200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35.148" v="192" actId="478"/>
          <ac:spMkLst>
            <pc:docMk/>
            <pc:sldMk cId="0" sldId="267"/>
            <ac:spMk id="201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30.937" v="191" actId="478"/>
          <ac:spMkLst>
            <pc:docMk/>
            <pc:sldMk cId="0" sldId="267"/>
            <ac:spMk id="202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26.308" v="190" actId="478"/>
          <ac:spMkLst>
            <pc:docMk/>
            <pc:sldMk cId="0" sldId="267"/>
            <ac:spMk id="203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22.316" v="189" actId="478"/>
          <ac:spMkLst>
            <pc:docMk/>
            <pc:sldMk cId="0" sldId="267"/>
            <ac:spMk id="204" creationId="{00000000-0000-0000-0000-000000000000}"/>
          </ac:spMkLst>
        </pc:spChg>
        <pc:spChg chg="del">
          <ac:chgData name="Anthony (Tony) Wilhelm" userId="111808ec-cec1-4bb5-b99a-563afe69ab96" providerId="ADAL" clId="{4B4B125E-0515-42A3-AFC9-9764A3A3A119}" dt="2025-02-20T19:09:06.005" v="186" actId="478"/>
          <ac:spMkLst>
            <pc:docMk/>
            <pc:sldMk cId="0" sldId="267"/>
            <ac:spMk id="205" creationId="{00000000-0000-0000-0000-000000000000}"/>
          </ac:spMkLst>
        </pc:spChg>
        <pc:grpChg chg="add del mod">
          <ac:chgData name="Anthony (Tony) Wilhelm" userId="111808ec-cec1-4bb5-b99a-563afe69ab96" providerId="ADAL" clId="{4B4B125E-0515-42A3-AFC9-9764A3A3A119}" dt="2025-02-20T19:10:24.642" v="218" actId="1076"/>
          <ac:grpSpMkLst>
            <pc:docMk/>
            <pc:sldMk cId="0" sldId="267"/>
            <ac:grpSpMk id="189" creationId="{00000000-0000-0000-0000-000000000000}"/>
          </ac:grpSpMkLst>
        </pc:grpChg>
      </pc:sldChg>
      <pc:sldChg chg="addSp delSp modSp del mod">
        <pc:chgData name="Anthony (Tony) Wilhelm" userId="111808ec-cec1-4bb5-b99a-563afe69ab96" providerId="ADAL" clId="{4B4B125E-0515-42A3-AFC9-9764A3A3A119}" dt="2025-02-20T19:12:27.981" v="278" actId="2696"/>
        <pc:sldMkLst>
          <pc:docMk/>
          <pc:sldMk cId="0" sldId="268"/>
        </pc:sldMkLst>
        <pc:spChg chg="add">
          <ac:chgData name="Anthony (Tony) Wilhelm" userId="111808ec-cec1-4bb5-b99a-563afe69ab96" providerId="ADAL" clId="{4B4B125E-0515-42A3-AFC9-9764A3A3A119}" dt="2025-02-20T19:12:10.015" v="273" actId="22"/>
          <ac:spMkLst>
            <pc:docMk/>
            <pc:sldMk cId="0" sldId="268"/>
            <ac:spMk id="3" creationId="{0283C12C-E65B-80C3-324E-DC089C0D199B}"/>
          </ac:spMkLst>
        </pc:spChg>
        <pc:spChg chg="mod">
          <ac:chgData name="Anthony (Tony) Wilhelm" userId="111808ec-cec1-4bb5-b99a-563afe69ab96" providerId="ADAL" clId="{4B4B125E-0515-42A3-AFC9-9764A3A3A119}" dt="2025-02-20T19:12:02.513" v="271" actId="6549"/>
          <ac:spMkLst>
            <pc:docMk/>
            <pc:sldMk cId="0" sldId="268"/>
            <ac:spMk id="213" creationId="{00000000-0000-0000-0000-000000000000}"/>
          </ac:spMkLst>
        </pc:spChg>
        <pc:grpChg chg="del">
          <ac:chgData name="Anthony (Tony) Wilhelm" userId="111808ec-cec1-4bb5-b99a-563afe69ab96" providerId="ADAL" clId="{4B4B125E-0515-42A3-AFC9-9764A3A3A119}" dt="2025-02-20T19:12:04.916" v="272" actId="478"/>
          <ac:grpSpMkLst>
            <pc:docMk/>
            <pc:sldMk cId="0" sldId="268"/>
            <ac:grpSpMk id="214" creationId="{00000000-0000-0000-0000-000000000000}"/>
          </ac:grpSpMkLst>
        </pc:grpChg>
      </pc:sldChg>
      <pc:sldChg chg="modSp mod ord">
        <pc:chgData name="Anthony (Tony) Wilhelm" userId="111808ec-cec1-4bb5-b99a-563afe69ab96" providerId="ADAL" clId="{4B4B125E-0515-42A3-AFC9-9764A3A3A119}" dt="2025-02-20T19:28:54.363" v="318" actId="20577"/>
        <pc:sldMkLst>
          <pc:docMk/>
          <pc:sldMk cId="0" sldId="270"/>
        </pc:sldMkLst>
        <pc:spChg chg="mod">
          <ac:chgData name="Anthony (Tony) Wilhelm" userId="111808ec-cec1-4bb5-b99a-563afe69ab96" providerId="ADAL" clId="{4B4B125E-0515-42A3-AFC9-9764A3A3A119}" dt="2025-02-20T19:12:24.761" v="277"/>
          <ac:spMkLst>
            <pc:docMk/>
            <pc:sldMk cId="0" sldId="270"/>
            <ac:spMk id="240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9:28:54.363" v="318" actId="20577"/>
          <ac:spMkLst>
            <pc:docMk/>
            <pc:sldMk cId="0" sldId="270"/>
            <ac:spMk id="241" creationId="{00000000-0000-0000-0000-000000000000}"/>
          </ac:spMkLst>
        </pc:spChg>
      </pc:sldChg>
      <pc:sldChg chg="addSp modSp mod">
        <pc:chgData name="Anthony (Tony) Wilhelm" userId="111808ec-cec1-4bb5-b99a-563afe69ab96" providerId="ADAL" clId="{4B4B125E-0515-42A3-AFC9-9764A3A3A119}" dt="2025-02-20T16:02:44.970" v="156"/>
        <pc:sldMkLst>
          <pc:docMk/>
          <pc:sldMk cId="0" sldId="284"/>
        </pc:sldMkLst>
        <pc:spChg chg="add">
          <ac:chgData name="Anthony (Tony) Wilhelm" userId="111808ec-cec1-4bb5-b99a-563afe69ab96" providerId="ADAL" clId="{4B4B125E-0515-42A3-AFC9-9764A3A3A119}" dt="2025-02-20T16:02:31.277" v="153"/>
          <ac:spMkLst>
            <pc:docMk/>
            <pc:sldMk cId="0" sldId="284"/>
            <ac:spMk id="2" creationId="{04F6534D-7946-B2E6-22BE-1A172DC04E78}"/>
          </ac:spMkLst>
        </pc:spChg>
        <pc:spChg chg="add">
          <ac:chgData name="Anthony (Tony) Wilhelm" userId="111808ec-cec1-4bb5-b99a-563afe69ab96" providerId="ADAL" clId="{4B4B125E-0515-42A3-AFC9-9764A3A3A119}" dt="2025-02-20T16:02:37.876" v="154"/>
          <ac:spMkLst>
            <pc:docMk/>
            <pc:sldMk cId="0" sldId="284"/>
            <ac:spMk id="3" creationId="{FB1BA421-D756-FFE1-442A-278E59A810FE}"/>
          </ac:spMkLst>
        </pc:spChg>
        <pc:spChg chg="mod">
          <ac:chgData name="Anthony (Tony) Wilhelm" userId="111808ec-cec1-4bb5-b99a-563afe69ab96" providerId="ADAL" clId="{4B4B125E-0515-42A3-AFC9-9764A3A3A119}" dt="2025-02-20T15:59:01.058" v="83" actId="20577"/>
          <ac:spMkLst>
            <pc:docMk/>
            <pc:sldMk cId="0" sldId="284"/>
            <ac:spMk id="383" creationId="{00000000-0000-0000-0000-000000000000}"/>
          </ac:spMkLst>
        </pc:spChg>
        <pc:spChg chg="mod">
          <ac:chgData name="Anthony (Tony) Wilhelm" userId="111808ec-cec1-4bb5-b99a-563afe69ab96" providerId="ADAL" clId="{4B4B125E-0515-42A3-AFC9-9764A3A3A119}" dt="2025-02-20T16:02:44.970" v="156"/>
          <ac:spMkLst>
            <pc:docMk/>
            <pc:sldMk cId="0" sldId="284"/>
            <ac:spMk id="384" creationId="{00000000-0000-0000-0000-000000000000}"/>
          </ac:spMkLst>
        </pc:spChg>
      </pc:sldChg>
      <pc:sldChg chg="add">
        <pc:chgData name="Anthony (Tony) Wilhelm" userId="111808ec-cec1-4bb5-b99a-563afe69ab96" providerId="ADAL" clId="{4B4B125E-0515-42A3-AFC9-9764A3A3A119}" dt="2025-02-20T15:58:54.334" v="76" actId="2890"/>
        <pc:sldMkLst>
          <pc:docMk/>
          <pc:sldMk cId="1182439963" sldId="287"/>
        </pc:sldMkLst>
      </pc:sldChg>
      <pc:sldChg chg="add">
        <pc:chgData name="Anthony (Tony) Wilhelm" userId="111808ec-cec1-4bb5-b99a-563afe69ab96" providerId="ADAL" clId="{4B4B125E-0515-42A3-AFC9-9764A3A3A119}" dt="2025-02-20T19:12:15.052" v="274" actId="2890"/>
        <pc:sldMkLst>
          <pc:docMk/>
          <pc:sldMk cId="1179799455" sldId="288"/>
        </pc:sldMkLst>
      </pc:sldChg>
      <pc:sldChg chg="del">
        <pc:chgData name="Anthony (Tony) Wilhelm" userId="111808ec-cec1-4bb5-b99a-563afe69ab96" providerId="ADAL" clId="{4B4B125E-0515-42A3-AFC9-9764A3A3A119}" dt="2025-02-20T15:57:01.428" v="2" actId="47"/>
        <pc:sldMkLst>
          <pc:docMk/>
          <pc:sldMk cId="3698767347" sldId="350"/>
        </pc:sldMkLst>
      </pc:sldChg>
      <pc:sldChg chg="del">
        <pc:chgData name="Anthony (Tony) Wilhelm" userId="111808ec-cec1-4bb5-b99a-563afe69ab96" providerId="ADAL" clId="{4B4B125E-0515-42A3-AFC9-9764A3A3A119}" dt="2025-02-20T15:56:50.739" v="0" actId="47"/>
        <pc:sldMkLst>
          <pc:docMk/>
          <pc:sldMk cId="1696818585" sldId="352"/>
        </pc:sldMkLst>
      </pc:sldChg>
      <pc:sldChg chg="del">
        <pc:chgData name="Anthony (Tony) Wilhelm" userId="111808ec-cec1-4bb5-b99a-563afe69ab96" providerId="ADAL" clId="{4B4B125E-0515-42A3-AFC9-9764A3A3A119}" dt="2025-02-20T15:56:50.739" v="0" actId="47"/>
        <pc:sldMkLst>
          <pc:docMk/>
          <pc:sldMk cId="3582766974" sldId="355"/>
        </pc:sldMkLst>
      </pc:sldChg>
      <pc:sldChg chg="del">
        <pc:chgData name="Anthony (Tony) Wilhelm" userId="111808ec-cec1-4bb5-b99a-563afe69ab96" providerId="ADAL" clId="{4B4B125E-0515-42A3-AFC9-9764A3A3A119}" dt="2025-02-20T15:56:50.739" v="0" actId="47"/>
        <pc:sldMkLst>
          <pc:docMk/>
          <pc:sldMk cId="776911342" sldId="356"/>
        </pc:sldMkLst>
      </pc:sldChg>
      <pc:sldChg chg="del">
        <pc:chgData name="Anthony (Tony) Wilhelm" userId="111808ec-cec1-4bb5-b99a-563afe69ab96" providerId="ADAL" clId="{4B4B125E-0515-42A3-AFC9-9764A3A3A119}" dt="2025-02-20T15:56:50.739" v="0" actId="47"/>
        <pc:sldMkLst>
          <pc:docMk/>
          <pc:sldMk cId="2712485282" sldId="357"/>
        </pc:sldMkLst>
      </pc:sldChg>
      <pc:sldChg chg="del">
        <pc:chgData name="Anthony (Tony) Wilhelm" userId="111808ec-cec1-4bb5-b99a-563afe69ab96" providerId="ADAL" clId="{4B4B125E-0515-42A3-AFC9-9764A3A3A119}" dt="2025-02-20T15:56:54.513" v="1" actId="47"/>
        <pc:sldMkLst>
          <pc:docMk/>
          <pc:sldMk cId="1829761961" sldId="358"/>
        </pc:sldMkLst>
      </pc:sldChg>
      <pc:sldChg chg="del">
        <pc:chgData name="Anthony (Tony) Wilhelm" userId="111808ec-cec1-4bb5-b99a-563afe69ab96" providerId="ADAL" clId="{4B4B125E-0515-42A3-AFC9-9764A3A3A119}" dt="2025-02-20T15:56:50.739" v="0" actId="47"/>
        <pc:sldMkLst>
          <pc:docMk/>
          <pc:sldMk cId="2869126711" sldId="359"/>
        </pc:sldMkLst>
      </pc:sldChg>
      <pc:sldChg chg="del">
        <pc:chgData name="Anthony (Tony) Wilhelm" userId="111808ec-cec1-4bb5-b99a-563afe69ab96" providerId="ADAL" clId="{4B4B125E-0515-42A3-AFC9-9764A3A3A119}" dt="2025-02-20T15:56:54.513" v="1" actId="47"/>
        <pc:sldMkLst>
          <pc:docMk/>
          <pc:sldMk cId="2381171332" sldId="360"/>
        </pc:sldMkLst>
      </pc:sldChg>
      <pc:sldChg chg="del">
        <pc:chgData name="Anthony (Tony) Wilhelm" userId="111808ec-cec1-4bb5-b99a-563afe69ab96" providerId="ADAL" clId="{4B4B125E-0515-42A3-AFC9-9764A3A3A119}" dt="2025-02-20T15:56:54.513" v="1" actId="47"/>
        <pc:sldMkLst>
          <pc:docMk/>
          <pc:sldMk cId="467075466" sldId="361"/>
        </pc:sldMkLst>
      </pc:sldChg>
      <pc:sldMasterChg chg="delSldLayout">
        <pc:chgData name="Anthony (Tony) Wilhelm" userId="111808ec-cec1-4bb5-b99a-563afe69ab96" providerId="ADAL" clId="{4B4B125E-0515-42A3-AFC9-9764A3A3A119}" dt="2025-02-20T15:57:01.428" v="2" actId="47"/>
        <pc:sldMasterMkLst>
          <pc:docMk/>
          <pc:sldMasterMk cId="0" sldId="2147483648"/>
        </pc:sldMasterMkLst>
        <pc:sldLayoutChg chg="del">
          <pc:chgData name="Anthony (Tony) Wilhelm" userId="111808ec-cec1-4bb5-b99a-563afe69ab96" providerId="ADAL" clId="{4B4B125E-0515-42A3-AFC9-9764A3A3A119}" dt="2025-02-20T15:56:50.739" v="0" actId="47"/>
          <pc:sldLayoutMkLst>
            <pc:docMk/>
            <pc:sldMasterMk cId="0" sldId="2147483648"/>
            <pc:sldLayoutMk cId="2305929449" sldId="2147483660"/>
          </pc:sldLayoutMkLst>
        </pc:sldLayoutChg>
        <pc:sldLayoutChg chg="del">
          <pc:chgData name="Anthony (Tony) Wilhelm" userId="111808ec-cec1-4bb5-b99a-563afe69ab96" providerId="ADAL" clId="{4B4B125E-0515-42A3-AFC9-9764A3A3A119}" dt="2025-02-20T15:56:50.739" v="0" actId="47"/>
          <pc:sldLayoutMkLst>
            <pc:docMk/>
            <pc:sldMasterMk cId="0" sldId="2147483648"/>
            <pc:sldLayoutMk cId="477356054" sldId="2147483661"/>
          </pc:sldLayoutMkLst>
        </pc:sldLayoutChg>
        <pc:sldLayoutChg chg="del">
          <pc:chgData name="Anthony (Tony) Wilhelm" userId="111808ec-cec1-4bb5-b99a-563afe69ab96" providerId="ADAL" clId="{4B4B125E-0515-42A3-AFC9-9764A3A3A119}" dt="2025-02-20T15:56:50.739" v="0" actId="47"/>
          <pc:sldLayoutMkLst>
            <pc:docMk/>
            <pc:sldMasterMk cId="0" sldId="2147483648"/>
            <pc:sldLayoutMk cId="2692232444" sldId="2147483662"/>
          </pc:sldLayoutMkLst>
        </pc:sldLayoutChg>
        <pc:sldLayoutChg chg="del">
          <pc:chgData name="Anthony (Tony) Wilhelm" userId="111808ec-cec1-4bb5-b99a-563afe69ab96" providerId="ADAL" clId="{4B4B125E-0515-42A3-AFC9-9764A3A3A119}" dt="2025-02-20T15:56:50.739" v="0" actId="47"/>
          <pc:sldLayoutMkLst>
            <pc:docMk/>
            <pc:sldMasterMk cId="0" sldId="2147483648"/>
            <pc:sldLayoutMk cId="1615003601" sldId="2147483663"/>
          </pc:sldLayoutMkLst>
        </pc:sldLayoutChg>
        <pc:sldLayoutChg chg="del">
          <pc:chgData name="Anthony (Tony) Wilhelm" userId="111808ec-cec1-4bb5-b99a-563afe69ab96" providerId="ADAL" clId="{4B4B125E-0515-42A3-AFC9-9764A3A3A119}" dt="2025-02-20T15:56:54.513" v="1" actId="47"/>
          <pc:sldLayoutMkLst>
            <pc:docMk/>
            <pc:sldMasterMk cId="0" sldId="2147483648"/>
            <pc:sldLayoutMk cId="713695409" sldId="2147483664"/>
          </pc:sldLayoutMkLst>
        </pc:sldLayoutChg>
        <pc:sldLayoutChg chg="del">
          <pc:chgData name="Anthony (Tony) Wilhelm" userId="111808ec-cec1-4bb5-b99a-563afe69ab96" providerId="ADAL" clId="{4B4B125E-0515-42A3-AFC9-9764A3A3A119}" dt="2025-02-20T15:56:54.513" v="1" actId="47"/>
          <pc:sldLayoutMkLst>
            <pc:docMk/>
            <pc:sldMasterMk cId="0" sldId="2147483648"/>
            <pc:sldLayoutMk cId="1839106512" sldId="2147483665"/>
          </pc:sldLayoutMkLst>
        </pc:sldLayoutChg>
        <pc:sldLayoutChg chg="del">
          <pc:chgData name="Anthony (Tony) Wilhelm" userId="111808ec-cec1-4bb5-b99a-563afe69ab96" providerId="ADAL" clId="{4B4B125E-0515-42A3-AFC9-9764A3A3A119}" dt="2025-02-20T15:56:54.513" v="1" actId="47"/>
          <pc:sldLayoutMkLst>
            <pc:docMk/>
            <pc:sldMasterMk cId="0" sldId="2147483648"/>
            <pc:sldLayoutMk cId="3716340553" sldId="2147483666"/>
          </pc:sldLayoutMkLst>
        </pc:sldLayoutChg>
        <pc:sldLayoutChg chg="del">
          <pc:chgData name="Anthony (Tony) Wilhelm" userId="111808ec-cec1-4bb5-b99a-563afe69ab96" providerId="ADAL" clId="{4B4B125E-0515-42A3-AFC9-9764A3A3A119}" dt="2025-02-20T15:57:01.428" v="2" actId="47"/>
          <pc:sldLayoutMkLst>
            <pc:docMk/>
            <pc:sldMasterMk cId="0" sldId="2147483648"/>
            <pc:sldLayoutMk cId="1106484878" sldId="2147483667"/>
          </pc:sldLayoutMkLst>
        </pc:sldLayoutChg>
      </pc:sldMasterChg>
    </pc:docChg>
  </pc:docChgLst>
  <pc:docChgLst>
    <pc:chgData name="Anthony (Tony) Wilhelm" userId="111808ec-cec1-4bb5-b99a-563afe69ab96" providerId="ADAL" clId="{66FCA3DC-D5A9-4985-83E5-195B55523ED9}"/>
    <pc:docChg chg="undo redo custSel addSld delSld modSld sldOrd">
      <pc:chgData name="Anthony (Tony) Wilhelm" userId="111808ec-cec1-4bb5-b99a-563afe69ab96" providerId="ADAL" clId="{66FCA3DC-D5A9-4985-83E5-195B55523ED9}" dt="2024-05-13T19:29:55.390" v="269" actId="14100"/>
      <pc:docMkLst>
        <pc:docMk/>
      </pc:docMkLst>
      <pc:sldChg chg="modSp mod modShow">
        <pc:chgData name="Anthony (Tony) Wilhelm" userId="111808ec-cec1-4bb5-b99a-563afe69ab96" providerId="ADAL" clId="{66FCA3DC-D5A9-4985-83E5-195B55523ED9}" dt="2024-05-13T19:29:55.390" v="269" actId="14100"/>
        <pc:sldMkLst>
          <pc:docMk/>
          <pc:sldMk cId="0" sldId="256"/>
        </pc:sldMkLst>
      </pc:sldChg>
      <pc:sldChg chg="addSp modSp mod">
        <pc:chgData name="Anthony (Tony) Wilhelm" userId="111808ec-cec1-4bb5-b99a-563afe69ab96" providerId="ADAL" clId="{66FCA3DC-D5A9-4985-83E5-195B55523ED9}" dt="2024-03-27T17:55:17.085" v="215" actId="1076"/>
        <pc:sldMkLst>
          <pc:docMk/>
          <pc:sldMk cId="0" sldId="263"/>
        </pc:sldMkLst>
      </pc:sldChg>
      <pc:sldChg chg="modSp mod">
        <pc:chgData name="Anthony (Tony) Wilhelm" userId="111808ec-cec1-4bb5-b99a-563afe69ab96" providerId="ADAL" clId="{66FCA3DC-D5A9-4985-83E5-195B55523ED9}" dt="2024-04-09T16:17:01.141" v="219" actId="20577"/>
        <pc:sldMkLst>
          <pc:docMk/>
          <pc:sldMk cId="0" sldId="266"/>
        </pc:sldMkLst>
      </pc:sldChg>
      <pc:sldChg chg="modSp mod">
        <pc:chgData name="Anthony (Tony) Wilhelm" userId="111808ec-cec1-4bb5-b99a-563afe69ab96" providerId="ADAL" clId="{66FCA3DC-D5A9-4985-83E5-195B55523ED9}" dt="2024-03-27T17:44:21.710" v="16" actId="400"/>
        <pc:sldMkLst>
          <pc:docMk/>
          <pc:sldMk cId="0" sldId="272"/>
        </pc:sldMkLst>
      </pc:sldChg>
      <pc:sldChg chg="addSp delSp modSp add mod ord">
        <pc:chgData name="Anthony (Tony) Wilhelm" userId="111808ec-cec1-4bb5-b99a-563afe69ab96" providerId="ADAL" clId="{66FCA3DC-D5A9-4985-83E5-195B55523ED9}" dt="2024-03-27T17:54:03.423" v="196" actId="20577"/>
        <pc:sldMkLst>
          <pc:docMk/>
          <pc:sldMk cId="991687312" sldId="286"/>
        </pc:sldMkLst>
      </pc:sldChg>
      <pc:sldChg chg="new del ord">
        <pc:chgData name="Anthony (Tony) Wilhelm" userId="111808ec-cec1-4bb5-b99a-563afe69ab96" providerId="ADAL" clId="{66FCA3DC-D5A9-4985-83E5-195B55523ED9}" dt="2024-04-23T19:36:41.893" v="224" actId="47"/>
        <pc:sldMkLst>
          <pc:docMk/>
          <pc:sldMk cId="3820662950" sldId="287"/>
        </pc:sldMkLst>
      </pc:sldChg>
      <pc:sldChg chg="modSp add del mod">
        <pc:chgData name="Anthony (Tony) Wilhelm" userId="111808ec-cec1-4bb5-b99a-563afe69ab96" providerId="ADAL" clId="{66FCA3DC-D5A9-4985-83E5-195B55523ED9}" dt="2024-04-23T19:38:20.872" v="239"/>
        <pc:sldMkLst>
          <pc:docMk/>
          <pc:sldMk cId="2913359407" sldId="307"/>
        </pc:sldMkLst>
      </pc:sldChg>
      <pc:sldChg chg="addSp modSp add mod">
        <pc:chgData name="Anthony (Tony) Wilhelm" userId="111808ec-cec1-4bb5-b99a-563afe69ab96" providerId="ADAL" clId="{66FCA3DC-D5A9-4985-83E5-195B55523ED9}" dt="2024-04-23T19:40:53.880" v="268" actId="1076"/>
        <pc:sldMkLst>
          <pc:docMk/>
          <pc:sldMk cId="3698767347" sldId="350"/>
        </pc:sldMkLst>
      </pc:sldChg>
      <pc:sldChg chg="add">
        <pc:chgData name="Anthony (Tony) Wilhelm" userId="111808ec-cec1-4bb5-b99a-563afe69ab96" providerId="ADAL" clId="{66FCA3DC-D5A9-4985-83E5-195B55523ED9}" dt="2024-04-23T19:36:36.991" v="223"/>
        <pc:sldMkLst>
          <pc:docMk/>
          <pc:sldMk cId="1696818585" sldId="352"/>
        </pc:sldMkLst>
      </pc:sldChg>
      <pc:sldChg chg="add del">
        <pc:chgData name="Anthony (Tony) Wilhelm" userId="111808ec-cec1-4bb5-b99a-563afe69ab96" providerId="ADAL" clId="{66FCA3DC-D5A9-4985-83E5-195B55523ED9}" dt="2024-04-23T19:36:48.620" v="226" actId="47"/>
        <pc:sldMkLst>
          <pc:docMk/>
          <pc:sldMk cId="211364481" sldId="353"/>
        </pc:sldMkLst>
      </pc:sldChg>
      <pc:sldChg chg="add">
        <pc:chgData name="Anthony (Tony) Wilhelm" userId="111808ec-cec1-4bb5-b99a-563afe69ab96" providerId="ADAL" clId="{66FCA3DC-D5A9-4985-83E5-195B55523ED9}" dt="2024-04-23T19:36:56.115" v="227"/>
        <pc:sldMkLst>
          <pc:docMk/>
          <pc:sldMk cId="3582766974" sldId="355"/>
        </pc:sldMkLst>
      </pc:sldChg>
      <pc:sldChg chg="add">
        <pc:chgData name="Anthony (Tony) Wilhelm" userId="111808ec-cec1-4bb5-b99a-563afe69ab96" providerId="ADAL" clId="{66FCA3DC-D5A9-4985-83E5-195B55523ED9}" dt="2024-04-23T19:37:01.339" v="228"/>
        <pc:sldMkLst>
          <pc:docMk/>
          <pc:sldMk cId="776911342" sldId="356"/>
        </pc:sldMkLst>
      </pc:sldChg>
      <pc:sldChg chg="modSp add mod">
        <pc:chgData name="Anthony (Tony) Wilhelm" userId="111808ec-cec1-4bb5-b99a-563afe69ab96" providerId="ADAL" clId="{66FCA3DC-D5A9-4985-83E5-195B55523ED9}" dt="2024-04-23T19:37:55.047" v="233" actId="207"/>
        <pc:sldMkLst>
          <pc:docMk/>
          <pc:sldMk cId="2712485282" sldId="357"/>
        </pc:sldMkLst>
      </pc:sldChg>
      <pc:sldChg chg="add ord">
        <pc:chgData name="Anthony (Tony) Wilhelm" userId="111808ec-cec1-4bb5-b99a-563afe69ab96" providerId="ADAL" clId="{66FCA3DC-D5A9-4985-83E5-195B55523ED9}" dt="2024-04-23T19:38:37.822" v="244"/>
        <pc:sldMkLst>
          <pc:docMk/>
          <pc:sldMk cId="1829761961" sldId="358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2869126711" sldId="359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2381171332" sldId="360"/>
        </pc:sldMkLst>
      </pc:sldChg>
      <pc:sldChg chg="add">
        <pc:chgData name="Anthony (Tony) Wilhelm" userId="111808ec-cec1-4bb5-b99a-563afe69ab96" providerId="ADAL" clId="{66FCA3DC-D5A9-4985-83E5-195B55523ED9}" dt="2024-04-23T19:37:25.278" v="229"/>
        <pc:sldMkLst>
          <pc:docMk/>
          <pc:sldMk cId="467075466" sldId="361"/>
        </pc:sldMkLst>
      </pc:sldChg>
      <pc:sldChg chg="add del">
        <pc:chgData name="Anthony (Tony) Wilhelm" userId="111808ec-cec1-4bb5-b99a-563afe69ab96" providerId="ADAL" clId="{66FCA3DC-D5A9-4985-83E5-195B55523ED9}" dt="2024-04-23T19:38:30.388" v="241"/>
        <pc:sldMkLst>
          <pc:docMk/>
          <pc:sldMk cId="155417057" sldId="362"/>
        </pc:sldMkLst>
      </pc:sldChg>
      <pc:sldChg chg="add del">
        <pc:chgData name="Anthony (Tony) Wilhelm" userId="111808ec-cec1-4bb5-b99a-563afe69ab96" providerId="ADAL" clId="{66FCA3DC-D5A9-4985-83E5-195B55523ED9}" dt="2024-04-23T19:37:34.840" v="231"/>
        <pc:sldMkLst>
          <pc:docMk/>
          <pc:sldMk cId="4129877115" sldId="362"/>
        </pc:sldMkLst>
      </pc:sldChg>
      <pc:sldChg chg="add del">
        <pc:chgData name="Anthony (Tony) Wilhelm" userId="111808ec-cec1-4bb5-b99a-563afe69ab96" providerId="ADAL" clId="{66FCA3DC-D5A9-4985-83E5-195B55523ED9}" dt="2024-04-23T19:38:20.872" v="239"/>
        <pc:sldMkLst>
          <pc:docMk/>
          <pc:sldMk cId="4187014939" sldId="362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>
          <a:extLst>
            <a:ext uri="{FF2B5EF4-FFF2-40B4-BE49-F238E27FC236}">
              <a16:creationId xmlns:a16="http://schemas.microsoft.com/office/drawing/2014/main" id="{62F46022-7052-8BBA-C1D4-FB25116A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>
            <a:extLst>
              <a:ext uri="{FF2B5EF4-FFF2-40B4-BE49-F238E27FC236}">
                <a16:creationId xmlns:a16="http://schemas.microsoft.com/office/drawing/2014/main" id="{F4048893-DB5C-6203-2085-A172E22E24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>
            <a:extLst>
              <a:ext uri="{FF2B5EF4-FFF2-40B4-BE49-F238E27FC236}">
                <a16:creationId xmlns:a16="http://schemas.microsoft.com/office/drawing/2014/main" id="{110C4B0A-99EC-55D4-D3E6-DA05260E8C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>
            <a:extLst>
              <a:ext uri="{FF2B5EF4-FFF2-40B4-BE49-F238E27FC236}">
                <a16:creationId xmlns:a16="http://schemas.microsoft.com/office/drawing/2014/main" id="{40F4B1A6-916D-2737-6982-627EC9792C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4092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2306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>
          <a:extLst>
            <a:ext uri="{FF2B5EF4-FFF2-40B4-BE49-F238E27FC236}">
              <a16:creationId xmlns:a16="http://schemas.microsoft.com/office/drawing/2014/main" id="{1BE3D100-3A18-7F0C-FCD3-3D1675656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>
            <a:extLst>
              <a:ext uri="{FF2B5EF4-FFF2-40B4-BE49-F238E27FC236}">
                <a16:creationId xmlns:a16="http://schemas.microsoft.com/office/drawing/2014/main" id="{33FFD804-6585-B956-0F56-CE527E5656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>
            <a:extLst>
              <a:ext uri="{FF2B5EF4-FFF2-40B4-BE49-F238E27FC236}">
                <a16:creationId xmlns:a16="http://schemas.microsoft.com/office/drawing/2014/main" id="{48351F2D-3A8A-CCCD-1846-20D36F1154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>
            <a:extLst>
              <a:ext uri="{FF2B5EF4-FFF2-40B4-BE49-F238E27FC236}">
                <a16:creationId xmlns:a16="http://schemas.microsoft.com/office/drawing/2014/main" id="{ADCBBBCB-D380-CE70-4480-FBCE14246F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61098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tonywsql+sqlsat1068@wilhelm-tech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in.com/in/tonywsql" TargetMode="External"/><Relationship Id="rId11" Type="http://schemas.openxmlformats.org/officeDocument/2006/relationships/image" Target="../media/image7.png"/><Relationship Id="rId5" Type="http://schemas.openxmlformats.org/officeDocument/2006/relationships/hyperlink" Target="https://github.com/TonyWSQL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+sqlsat1068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inkedin.com/in/tonywsql" TargetMode="External"/><Relationship Id="rId5" Type="http://schemas.openxmlformats.org/officeDocument/2006/relationships/hyperlink" Target="https://github.com/TonyWSQL" TargetMode="External"/><Relationship Id="rId10" Type="http://schemas.openxmlformats.org/officeDocument/2006/relationships/image" Target="../media/image7.png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3656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Building Your First PowerShell Module</a:t>
            </a:r>
            <a:endParaRPr sz="6400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555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 dirty="0"/>
              <a:t>Anthony (Tony) Wilhelm</a:t>
            </a:r>
            <a:br>
              <a:rPr lang="en-US" sz="2600" b="1" dirty="0"/>
            </a:br>
            <a:r>
              <a:rPr lang="en-US" sz="2600" dirty="0"/>
              <a:t>Technology Leader, Senior Consultant</a:t>
            </a:r>
            <a:br>
              <a:rPr lang="en-US" sz="2600" dirty="0"/>
            </a:br>
            <a:r>
              <a:rPr lang="en-US" sz="2600" dirty="0"/>
              <a:t>Data &amp; Analytics</a:t>
            </a:r>
            <a:br>
              <a:rPr lang="en-US" sz="2600" dirty="0"/>
            </a:br>
            <a:r>
              <a:rPr lang="en-US" sz="2600" dirty="0"/>
              <a:t>Moser Consulting, Inc. </a:t>
            </a:r>
            <a:endParaRPr sz="2600" dirty="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269</a:t>
            </a:r>
            <a:r>
              <a:rPr lang="en-US" sz="2600" dirty="0"/>
              <a:t> 314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12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</a:t>
            </a:r>
            <a:r>
              <a:rPr lang="en-US" sz="2600" strike="sngStrike" dirty="0"/>
              <a:t>10</a:t>
            </a:r>
            <a:r>
              <a:rPr lang="en-US" sz="2600" dirty="0"/>
              <a:t> 12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tonywsql+sqlsat1068@wilhelm-tech.com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</a:t>
            </a: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lang="en-US"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6"/>
              </a:rPr>
              <a:t>https://linkedin.com/in/</a:t>
            </a:r>
            <a:r>
              <a:rPr lang="en-US" sz="2600" dirty="0">
                <a:latin typeface="+mj-lt"/>
                <a:sym typeface="Arial"/>
                <a:hlinkClick r:id="rId6"/>
              </a:rPr>
              <a:t>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35671" y="3845821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441" y="4879052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0" y="4476892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43140D-8871-C573-ABE1-D41700561E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68540" y="5466461"/>
            <a:ext cx="549542" cy="46389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 err="1">
                <a:solidFill>
                  <a:srgbClr val="FFFFFF"/>
                </a:solidFill>
              </a:rPr>
              <a:t>VSCode</a:t>
            </a:r>
            <a:r>
              <a:rPr lang="en-US" sz="4000" dirty="0">
                <a:solidFill>
                  <a:srgbClr val="FFFFFF"/>
                </a:solidFill>
              </a:rPr>
              <a:t> Resources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Suggested Extensions:</a:t>
            </a:r>
          </a:p>
          <a:p>
            <a:pPr>
              <a:lnSpc>
                <a:spcPts val="2025"/>
              </a:lnSpc>
            </a:pPr>
            <a:r>
              <a:rPr lang="en-US" sz="1800" dirty="0" err="1"/>
              <a:t>streetsidesoftware.code</a:t>
            </a:r>
            <a:r>
              <a:rPr lang="en-US" sz="1800" dirty="0"/>
              <a:t>-spell-checker</a:t>
            </a:r>
          </a:p>
          <a:p>
            <a:pPr>
              <a:lnSpc>
                <a:spcPts val="2025"/>
              </a:lnSpc>
            </a:pPr>
            <a:r>
              <a:rPr lang="en-US" sz="1800" dirty="0" err="1"/>
              <a:t>piotrgredowski.poor</a:t>
            </a:r>
            <a:r>
              <a:rPr lang="en-US" sz="1800" dirty="0"/>
              <a:t>-mans-t-</a:t>
            </a:r>
            <a:r>
              <a:rPr lang="en-US" sz="1800" dirty="0" err="1"/>
              <a:t>sql</a:t>
            </a:r>
            <a:r>
              <a:rPr lang="en-US" sz="1800" dirty="0"/>
              <a:t>-formatter-</a:t>
            </a:r>
            <a:r>
              <a:rPr lang="en-US" sz="1800" dirty="0" err="1"/>
              <a:t>pg</a:t>
            </a:r>
            <a:endParaRPr lang="en-US" sz="1800" dirty="0"/>
          </a:p>
          <a:p>
            <a:pPr>
              <a:lnSpc>
                <a:spcPts val="2025"/>
              </a:lnSpc>
            </a:pPr>
            <a:r>
              <a:rPr lang="en-US" sz="1800" dirty="0" err="1"/>
              <a:t>ms-vscode.powershell</a:t>
            </a:r>
            <a:endParaRPr lang="en-US" sz="1800" dirty="0"/>
          </a:p>
          <a:p>
            <a:pPr>
              <a:lnSpc>
                <a:spcPts val="2025"/>
              </a:lnSpc>
            </a:pPr>
            <a:r>
              <a:rPr lang="en-US" sz="1800" dirty="0" err="1"/>
              <a:t>wayou.vscode</a:t>
            </a:r>
            <a:r>
              <a:rPr lang="en-US" sz="1800" dirty="0"/>
              <a:t>-</a:t>
            </a:r>
            <a:r>
              <a:rPr lang="en-US" sz="1800" dirty="0" err="1"/>
              <a:t>todo</a:t>
            </a:r>
            <a:r>
              <a:rPr lang="en-US" sz="1800" dirty="0"/>
              <a:t>-highlight</a:t>
            </a:r>
          </a:p>
          <a:p>
            <a:pPr>
              <a:lnSpc>
                <a:spcPts val="2025"/>
              </a:lnSpc>
            </a:pPr>
            <a:r>
              <a:rPr lang="en-US" sz="1800" dirty="0" err="1"/>
              <a:t>bierner.github</a:t>
            </a:r>
            <a:r>
              <a:rPr lang="en-US" sz="1800" dirty="0"/>
              <a:t>-markdown-preview</a:t>
            </a:r>
          </a:p>
          <a:p>
            <a:pPr>
              <a:lnSpc>
                <a:spcPts val="2025"/>
              </a:lnSpc>
            </a:pPr>
            <a:r>
              <a:rPr lang="en-US" sz="1800" dirty="0" err="1"/>
              <a:t>oderwat.indent</a:t>
            </a:r>
            <a:r>
              <a:rPr lang="en-US" sz="1800" dirty="0"/>
              <a:t>-rainbow</a:t>
            </a:r>
          </a:p>
          <a:p>
            <a:pPr>
              <a:lnSpc>
                <a:spcPts val="2025"/>
              </a:lnSpc>
            </a:pPr>
            <a:endParaRPr lang="en-US" sz="1800" dirty="0"/>
          </a:p>
          <a:p>
            <a:pPr marL="685800" lvl="1" indent="-228600">
              <a:spcBef>
                <a:spcPts val="1000"/>
              </a:spcBef>
              <a:buSzPts val="2000"/>
            </a:pPr>
            <a:endParaRPr lang="en-US" sz="1600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lang="en-US" sz="20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>
          <a:extLst>
            <a:ext uri="{FF2B5EF4-FFF2-40B4-BE49-F238E27FC236}">
              <a16:creationId xmlns:a16="http://schemas.microsoft.com/office/drawing/2014/main" id="{ADD79D26-D24B-BB5F-D578-776470124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>
            <a:extLst>
              <a:ext uri="{FF2B5EF4-FFF2-40B4-BE49-F238E27FC236}">
                <a16:creationId xmlns:a16="http://schemas.microsoft.com/office/drawing/2014/main" id="{83247091-32E7-0399-E11E-0AF63E3DC13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>
            <a:extLst>
              <a:ext uri="{FF2B5EF4-FFF2-40B4-BE49-F238E27FC236}">
                <a16:creationId xmlns:a16="http://schemas.microsoft.com/office/drawing/2014/main" id="{E711D256-9C8E-9DCD-49DD-5FB7E95125DC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>
            <a:extLst>
              <a:ext uri="{FF2B5EF4-FFF2-40B4-BE49-F238E27FC236}">
                <a16:creationId xmlns:a16="http://schemas.microsoft.com/office/drawing/2014/main" id="{C8686B51-1378-F523-A6BE-507B10B3094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>
            <a:extLst>
              <a:ext uri="{FF2B5EF4-FFF2-40B4-BE49-F238E27FC236}">
                <a16:creationId xmlns:a16="http://schemas.microsoft.com/office/drawing/2014/main" id="{343F4C8C-4A43-B551-DB31-FD3C863BE4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>
            <a:extLst>
              <a:ext uri="{FF2B5EF4-FFF2-40B4-BE49-F238E27FC236}">
                <a16:creationId xmlns:a16="http://schemas.microsoft.com/office/drawing/2014/main" id="{61874022-86B8-131B-8D82-58451B1025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 dirty="0" err="1"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en-US" sz="2000" u="sng" dirty="0">
                <a:latin typeface="Arial"/>
                <a:ea typeface="Arial"/>
                <a:cs typeface="Arial"/>
                <a:sym typeface="Arial"/>
              </a:rPr>
              <a:t> Gallery</a:t>
            </a:r>
            <a:br>
              <a:rPr lang="en-US" sz="2000" u="sng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 dirty="0">
                <a:latin typeface="Arial"/>
                <a:ea typeface="Arial"/>
                <a:cs typeface="Arial"/>
                <a:sym typeface="Arial"/>
              </a:rPr>
            </a:br>
            <a:endParaRPr sz="2000" u="sng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  <a:t>Microsoft </a:t>
            </a:r>
            <a:r>
              <a:rPr lang="en-US" sz="2000" b="0" i="0" u="sng" strike="noStrike" dirty="0" err="1">
                <a:latin typeface="Arial"/>
                <a:ea typeface="Arial"/>
                <a:cs typeface="Arial"/>
                <a:sym typeface="Arial"/>
              </a:rPr>
              <a:t>Powershell</a:t>
            </a:r>
            <a: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  <a:t> Documentation</a:t>
            </a:r>
            <a:b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 dirty="0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 dirty="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 dirty="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lang="en-US" sz="20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2439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Any Questions?</a:t>
            </a:r>
            <a:endParaRPr lang="en-US" dirty="0"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1885138"/>
            <a:ext cx="9724031" cy="4116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Tony Wilhelm</a:t>
            </a:r>
            <a:b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</a:b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tonywsql+sqlsat1068@wilhelm-tech.com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</a:t>
            </a:r>
            <a:endParaRPr lang="en-US"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lang="en-US"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6"/>
              </a:rPr>
              <a:t>https://linkedin.com/in/</a:t>
            </a:r>
            <a:r>
              <a:rPr lang="en-US" sz="2600" dirty="0">
                <a:latin typeface="+mj-lt"/>
                <a:sym typeface="Arial"/>
                <a:hlinkClick r:id="rId6"/>
              </a:rPr>
              <a:t>tonywsql</a:t>
            </a:r>
            <a:endParaRPr sz="2600" dirty="0">
              <a:latin typeface="+mj-lt"/>
            </a:endParaRPr>
          </a:p>
        </p:txBody>
      </p:sp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8313" y="3837083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4829641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182" y="444999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35EC4E0-497D-B0B1-0690-FBFE5FE92E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41183" y="5443030"/>
            <a:ext cx="549542" cy="46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87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PowerShell has been around since Nov 2006 (v1.0 Windows XP &amp; Server 2003) </a:t>
            </a:r>
            <a:endParaRPr sz="260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Started with 129 native cmdlets </a:t>
            </a:r>
            <a:endParaRPr sz="260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Built in .NET - you can reference .NET libraries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Current version 7.3 has over 1500 native cmdlets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/>
              <a:t>SQL Server Management Objects (SMO) was built for SQL 2005</a:t>
            </a:r>
            <a:endParaRPr sz="260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/>
              <a:t>SQLPS module with limited functionality, used with </a:t>
            </a:r>
            <a:r>
              <a:rPr lang="en-US" sz="2600"/>
              <a:t>SQL Agent</a:t>
            </a:r>
            <a:r>
              <a:rPr lang="en-US" sz="2600" i="0" u="none" strike="noStrike"/>
              <a:t> when you select PowerShell as the step type.</a:t>
            </a:r>
            <a:r>
              <a:rPr lang="en-US" sz="2600"/>
              <a:t> Included with the SQL Server installation</a:t>
            </a:r>
            <a:endParaRPr sz="2600" b="1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/>
              <a:t>SQLServer</a:t>
            </a:r>
            <a:r>
              <a:rPr lang="en-US" sz="2600" i="0" u="none" strike="noStrike"/>
              <a:t> module - This is </a:t>
            </a:r>
            <a:r>
              <a:rPr lang="en-US" sz="2600"/>
              <a:t>the currently maintained module</a:t>
            </a:r>
            <a:br>
              <a:rPr lang="en-US" sz="2600"/>
            </a:br>
            <a:r>
              <a:rPr lang="en-US" sz="2600"/>
              <a:t>Last updated (04/04/2023)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Started out as a group of commands for migrating SQL instances in 2016 by </a:t>
            </a:r>
            <a:r>
              <a:rPr lang="en-US" sz="2600" u="sng" dirty="0">
                <a:solidFill>
                  <a:schemeClr val="hlink"/>
                </a:solidFill>
                <a:hlinkClick r:id="rId3"/>
              </a:rPr>
              <a:t>Chrissy </a:t>
            </a:r>
            <a:r>
              <a:rPr lang="en-US" sz="2600" u="sng" dirty="0" err="1">
                <a:solidFill>
                  <a:schemeClr val="hlink"/>
                </a:solidFill>
                <a:hlinkClick r:id="rId3"/>
              </a:rPr>
              <a:t>LeMaire</a:t>
            </a:r>
            <a:r>
              <a:rPr lang="en-US" sz="2600" dirty="0"/>
              <a:t>, SQL &amp; PowerShell MVP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With the help of over 140 contributors, it has grown into a fully fledged module </a:t>
            </a:r>
            <a:r>
              <a:rPr lang="en-US" sz="2600"/>
              <a:t>with over </a:t>
            </a:r>
            <a:r>
              <a:rPr lang="en-US" sz="2600" dirty="0"/>
              <a:t>700 commands that allow DBAs to automate and standardize their work.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dirty="0"/>
              <a:t>Is it Secure ?</a:t>
            </a: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 dirty="0"/>
              <a:t>Open Source with limited permissions to merge to Master branch. </a:t>
            </a:r>
            <a:br>
              <a:rPr lang="en-US" sz="2600" b="0" dirty="0"/>
            </a:br>
            <a:r>
              <a:rPr lang="en-US" sz="2600" b="0" dirty="0"/>
              <a:t>5 out of 6 are current/former Microsoft MVPs or employees.</a:t>
            </a: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 dirty="0"/>
              <a:t>All the code is digitally signed</a:t>
            </a:r>
            <a:endParaRPr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Parts of the Module</a:t>
            </a:r>
            <a:endParaRPr dirty="0"/>
          </a:p>
        </p:txBody>
      </p:sp>
      <p:grpSp>
        <p:nvGrpSpPr>
          <p:cNvPr id="189" name="Google Shape;189;p5"/>
          <p:cNvGrpSpPr/>
          <p:nvPr/>
        </p:nvGrpSpPr>
        <p:grpSpPr>
          <a:xfrm>
            <a:off x="711815" y="3302785"/>
            <a:ext cx="10768363" cy="1523919"/>
            <a:chOff x="3201" y="445489"/>
            <a:chExt cx="8127572" cy="1523919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Manifest File</a:t>
              </a:r>
              <a:b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(.psd1)</a:t>
              </a:r>
              <a:endParaRPr dirty="0"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 File</a:t>
              </a:r>
            </a:p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(.psm1)</a:t>
              </a:r>
              <a:endParaRPr dirty="0"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Functions</a:t>
              </a:r>
            </a:p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(.ps1)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Manifest File (.psd1)</a:t>
            </a:r>
            <a:endParaRPr dirty="0"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Describes your module</a:t>
            </a:r>
          </a:p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endParaRPr lang="en-US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endParaRPr lang="en-US" sz="2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>
          <a:extLst>
            <a:ext uri="{FF2B5EF4-FFF2-40B4-BE49-F238E27FC236}">
              <a16:creationId xmlns:a16="http://schemas.microsoft.com/office/drawing/2014/main" id="{8DEB6751-04B5-4B70-F7DB-4B2BA63F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>
            <a:extLst>
              <a:ext uri="{FF2B5EF4-FFF2-40B4-BE49-F238E27FC236}">
                <a16:creationId xmlns:a16="http://schemas.microsoft.com/office/drawing/2014/main" id="{D929A0B8-1064-2B32-C25F-1E1988E8AFA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>
            <a:extLst>
              <a:ext uri="{FF2B5EF4-FFF2-40B4-BE49-F238E27FC236}">
                <a16:creationId xmlns:a16="http://schemas.microsoft.com/office/drawing/2014/main" id="{36B85159-B7A9-F0D4-D02D-AC4C4C10F2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>
            <a:extLst>
              <a:ext uri="{FF2B5EF4-FFF2-40B4-BE49-F238E27FC236}">
                <a16:creationId xmlns:a16="http://schemas.microsoft.com/office/drawing/2014/main" id="{843AE9E5-406B-7B9C-9D99-11185366A1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>
            <a:extLst>
              <a:ext uri="{FF2B5EF4-FFF2-40B4-BE49-F238E27FC236}">
                <a16:creationId xmlns:a16="http://schemas.microsoft.com/office/drawing/2014/main" id="{47A9C51D-610E-2CEB-465B-F4538FC2EDB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  <p:extLst>
      <p:ext uri="{BB962C8B-B14F-4D97-AF65-F5344CB8AC3E}">
        <p14:creationId xmlns:p14="http://schemas.microsoft.com/office/powerpoint/2010/main" val="1179799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854</Words>
  <Application>Microsoft Office PowerPoint</Application>
  <PresentationFormat>Widescreen</PresentationFormat>
  <Paragraphs>193</Paragraphs>
  <Slides>26</Slides>
  <Notes>26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Roboto</vt:lpstr>
      <vt:lpstr>Calibri</vt:lpstr>
      <vt:lpstr>Office Theme</vt:lpstr>
      <vt:lpstr>Building Your First PowerShell Module</vt:lpstr>
      <vt:lpstr>Tony Wilhelm</vt:lpstr>
      <vt:lpstr>“Everyone has too much to do today, and you can never reuse a click” </vt:lpstr>
      <vt:lpstr>History of Powershell</vt:lpstr>
      <vt:lpstr>History of dbatools</vt:lpstr>
      <vt:lpstr>Parts of the Module</vt:lpstr>
      <vt:lpstr>Manifest File (.psd1)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VSCode Resources</vt:lpstr>
      <vt:lpstr>Resources</vt:lpstr>
      <vt:lpstr>Thank You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6</cp:revision>
  <dcterms:created xsi:type="dcterms:W3CDTF">2023-03-24T20:07:07Z</dcterms:created>
  <dcterms:modified xsi:type="dcterms:W3CDTF">2025-02-20T19:28:58Z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