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24" r:id="rId2"/>
    <p:sldId id="2574" r:id="rId3"/>
    <p:sldId id="2542" r:id="rId4"/>
    <p:sldId id="2544" r:id="rId5"/>
    <p:sldId id="2545" r:id="rId6"/>
    <p:sldId id="2582" r:id="rId7"/>
    <p:sldId id="2552" r:id="rId8"/>
    <p:sldId id="2554" r:id="rId9"/>
    <p:sldId id="25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3E9"/>
    <a:srgbClr val="5DAAB0"/>
    <a:srgbClr val="3B7579"/>
    <a:srgbClr val="AAD3D6"/>
    <a:srgbClr val="418287"/>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034" autoAdjust="0"/>
  </p:normalViewPr>
  <p:slideViewPr>
    <p:cSldViewPr snapToGrid="0" snapToObjects="1" showGuides="1">
      <p:cViewPr varScale="1">
        <p:scale>
          <a:sx n="111" d="100"/>
          <a:sy n="111" d="100"/>
        </p:scale>
        <p:origin x="594" y="96"/>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2.5</c:v>
                </c:pt>
                <c:pt idx="2">
                  <c:v>3.5</c:v>
                </c:pt>
                <c:pt idx="3">
                  <c:v>2</c:v>
                </c:pt>
              </c:numCache>
            </c:numRef>
          </c:val>
          <c:extLst>
            <c:ext xmlns:c16="http://schemas.microsoft.com/office/drawing/2014/chart" uri="{C3380CC4-5D6E-409C-BE32-E72D297353CC}">
              <c16:uniqueId val="{00000000-AC94-4F32-B4AC-241BA2FABA5E}"/>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3</c:v>
                </c:pt>
                <c:pt idx="2">
                  <c:v>5</c:v>
                </c:pt>
                <c:pt idx="3">
                  <c:v>3</c:v>
                </c:pt>
              </c:numCache>
            </c:numRef>
          </c:val>
          <c:extLst>
            <c:ext xmlns:c16="http://schemas.microsoft.com/office/drawing/2014/chart" uri="{C3380CC4-5D6E-409C-BE32-E72D297353CC}">
              <c16:uniqueId val="{00000001-AC94-4F32-B4AC-241BA2FABA5E}"/>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4</c:v>
                </c:pt>
                <c:pt idx="2">
                  <c:v>3</c:v>
                </c:pt>
                <c:pt idx="3">
                  <c:v>4</c:v>
                </c:pt>
              </c:numCache>
            </c:numRef>
          </c:val>
          <c:extLst>
            <c:ext xmlns:c16="http://schemas.microsoft.com/office/drawing/2014/chart" uri="{C3380CC4-5D6E-409C-BE32-E72D297353CC}">
              <c16:uniqueId val="{00000002-AC94-4F32-B4AC-241BA2FABA5E}"/>
            </c:ext>
          </c:extLst>
        </c:ser>
        <c:ser>
          <c:idx val="3"/>
          <c:order val="3"/>
          <c:tx>
            <c:strRef>
              <c:f>Sheet1!$E$1</c:f>
              <c:strCache>
                <c:ptCount val="1"/>
                <c:pt idx="0">
                  <c:v>Series 4</c:v>
                </c:pt>
              </c:strCache>
            </c:strRef>
          </c:tx>
          <c:spPr>
            <a:solidFill>
              <a:schemeClr val="accent4"/>
            </a:solidFill>
            <a:ln>
              <a:noFill/>
            </a:ln>
            <a:effectLst/>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5</c:v>
                </c:pt>
              </c:numCache>
            </c:numRef>
          </c:val>
          <c:extLst>
            <c:ext xmlns:c16="http://schemas.microsoft.com/office/drawing/2014/chart" uri="{C3380CC4-5D6E-409C-BE32-E72D297353CC}">
              <c16:uniqueId val="{00000003-AC94-4F32-B4AC-241BA2FABA5E}"/>
            </c:ext>
          </c:extLst>
        </c:ser>
        <c:dLbls>
          <c:showLegendKey val="0"/>
          <c:showVal val="0"/>
          <c:showCatName val="0"/>
          <c:showSerName val="0"/>
          <c:showPercent val="0"/>
          <c:showBubbleSize val="0"/>
        </c:dLbls>
        <c:axId val="1433301184"/>
        <c:axId val="1433300856"/>
      </c:areaChart>
      <c:catAx>
        <c:axId val="143330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0856"/>
        <c:crosses val="autoZero"/>
        <c:auto val="1"/>
        <c:lblAlgn val="ctr"/>
        <c:lblOffset val="100"/>
        <c:noMultiLvlLbl val="0"/>
      </c:catAx>
      <c:valAx>
        <c:axId val="1433300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1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5/13/2024</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18680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tonywsql+sqlsat1068@wilhelm-tech.com"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4.xml"/><Relationship Id="rId6" Type="http://schemas.openxmlformats.org/officeDocument/2006/relationships/hyperlink" Target="https://linkedin.com/in/tonywsql" TargetMode="External"/><Relationship Id="rId11" Type="http://schemas.openxmlformats.org/officeDocument/2006/relationships/image" Target="../media/image6.png"/><Relationship Id="rId5" Type="http://schemas.openxmlformats.org/officeDocument/2006/relationships/hyperlink" Target="https://github.com/TonyWSQL" TargetMode="External"/><Relationship Id="rId10" Type="http://schemas.openxmlformats.org/officeDocument/2006/relationships/image" Target="../media/image5.png"/><Relationship Id="rId4" Type="http://schemas.openxmlformats.org/officeDocument/2006/relationships/hyperlink" Target="https://v-roddba.blogspot.com/" TargetMode="Externa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51.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319177" y="2002421"/>
            <a:ext cx="8281359" cy="891250"/>
          </a:xfrm>
        </p:spPr>
        <p:txBody>
          <a:bodyPr/>
          <a:lstStyle/>
          <a:p>
            <a:r>
              <a:rPr lang="en-US" dirty="0"/>
              <a:t>Who Are You?</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p:txBody>
          <a:bodyPr/>
          <a:lstStyle/>
          <a:p>
            <a:r>
              <a:rPr lang="en-US" dirty="0"/>
              <a:t>and How Did You Get Here?</a:t>
            </a:r>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
        <p:nvSpPr>
          <p:cNvPr id="3" name="Google Shape;91;p1">
            <a:extLst>
              <a:ext uri="{FF2B5EF4-FFF2-40B4-BE49-F238E27FC236}">
                <a16:creationId xmlns:a16="http://schemas.microsoft.com/office/drawing/2014/main" id="{3348667E-5B5B-A419-CC16-D6C1BA622479}"/>
              </a:ext>
            </a:extLst>
          </p:cNvPr>
          <p:cNvSpPr txBox="1">
            <a:spLocks/>
          </p:cNvSpPr>
          <p:nvPr/>
        </p:nvSpPr>
        <p:spPr>
          <a:xfrm>
            <a:off x="319177" y="4643060"/>
            <a:ext cx="5814300" cy="1555404"/>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000"/>
              <a:buFont typeface="Arial" panose="020B0604020202020204" pitchFamily="34" charset="0"/>
              <a:buNone/>
            </a:pPr>
            <a:r>
              <a:rPr lang="en-US" sz="2600" b="1">
                <a:solidFill>
                  <a:srgbClr val="DFE3E9"/>
                </a:solidFill>
              </a:rPr>
              <a:t>Anthony (Tony) Wilhelm</a:t>
            </a:r>
            <a:br>
              <a:rPr lang="en-US" sz="2600" b="1">
                <a:solidFill>
                  <a:srgbClr val="DFE3E9"/>
                </a:solidFill>
              </a:rPr>
            </a:br>
            <a:r>
              <a:rPr lang="en-US" sz="2600">
                <a:solidFill>
                  <a:srgbClr val="DFE3E9"/>
                </a:solidFill>
              </a:rPr>
              <a:t>Technology Leader, Senior Consultant</a:t>
            </a:r>
            <a:br>
              <a:rPr lang="en-US" sz="2600">
                <a:solidFill>
                  <a:srgbClr val="DFE3E9"/>
                </a:solidFill>
              </a:rPr>
            </a:br>
            <a:r>
              <a:rPr lang="en-US" sz="2600">
                <a:solidFill>
                  <a:srgbClr val="DFE3E9"/>
                </a:solidFill>
              </a:rPr>
              <a:t>Data &amp; Analytics</a:t>
            </a:r>
            <a:br>
              <a:rPr lang="en-US" sz="2600">
                <a:solidFill>
                  <a:srgbClr val="DFE3E9"/>
                </a:solidFill>
              </a:rPr>
            </a:br>
            <a:r>
              <a:rPr lang="en-US" sz="2600">
                <a:solidFill>
                  <a:srgbClr val="DFE3E9"/>
                </a:solidFill>
              </a:rPr>
              <a:t>Moser Consulting, Inc. </a:t>
            </a:r>
            <a:endParaRPr lang="en-US" sz="2600" dirty="0">
              <a:solidFill>
                <a:srgbClr val="DFE3E9"/>
              </a:solidFill>
            </a:endParaRPr>
          </a:p>
        </p:txBody>
      </p:sp>
    </p:spTree>
    <p:extLst>
      <p:ext uri="{BB962C8B-B14F-4D97-AF65-F5344CB8AC3E}">
        <p14:creationId xmlns:p14="http://schemas.microsoft.com/office/powerpoint/2010/main" val="243965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Google Shape;140;p20">
            <a:extLst>
              <a:ext uri="{FF2B5EF4-FFF2-40B4-BE49-F238E27FC236}">
                <a16:creationId xmlns:a16="http://schemas.microsoft.com/office/drawing/2014/main" id="{6379EE71-5DF2-963F-7F2B-CB7429E7B528}"/>
              </a:ext>
            </a:extLst>
          </p:cNvPr>
          <p:cNvSpPr txBox="1">
            <a:spLocks/>
          </p:cNvSpPr>
          <p:nvPr/>
        </p:nvSpPr>
        <p:spPr>
          <a:xfrm>
            <a:off x="888520" y="2137042"/>
            <a:ext cx="9724031" cy="3683358"/>
          </a:xfrm>
          <a:prstGeom prst="rect">
            <a:avLst/>
          </a:prstGeom>
          <a:noFill/>
          <a:ln>
            <a:noFill/>
          </a:ln>
        </p:spPr>
        <p:txBody>
          <a:bodyPr spcFirstLastPara="1" wrap="square" lIns="91425" tIns="45700" rIns="91425" bIns="4570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latin typeface="+mj-lt"/>
                <a:ea typeface="Arial"/>
                <a:cs typeface="Arial"/>
                <a:sym typeface="Arial"/>
              </a:rPr>
              <a:t>Started with Microsoft Access in the 90’s</a:t>
            </a:r>
            <a:endParaRPr lang="en-US" sz="2600" dirty="0">
              <a:latin typeface="+mj-lt"/>
            </a:endParaRPr>
          </a:p>
          <a:p>
            <a:pPr marL="0" indent="0">
              <a:buFont typeface="Arial" panose="020B0604020202020204" pitchFamily="34" charset="0"/>
              <a:buNone/>
            </a:pPr>
            <a:r>
              <a:rPr lang="en-US" sz="2600" dirty="0">
                <a:latin typeface="+mj-lt"/>
                <a:ea typeface="Arial"/>
                <a:cs typeface="Arial"/>
                <a:sym typeface="Arial"/>
              </a:rPr>
              <a:t>Been using SQL server since 7.0</a:t>
            </a:r>
            <a:endParaRPr lang="en-US" sz="2600" dirty="0">
              <a:latin typeface="+mj-lt"/>
            </a:endParaRPr>
          </a:p>
          <a:p>
            <a:pPr marL="0" indent="0">
              <a:buFont typeface="Arial" panose="020B0604020202020204" pitchFamily="34" charset="0"/>
              <a:buNone/>
            </a:pPr>
            <a:r>
              <a:rPr lang="en-US" sz="2600" u="sng" dirty="0">
                <a:solidFill>
                  <a:schemeClr val="hlink"/>
                </a:solidFill>
                <a:latin typeface="+mj-lt"/>
                <a:ea typeface="Arial"/>
                <a:cs typeface="Arial"/>
                <a:sym typeface="Arial"/>
                <a:hlinkClick r:id="rId3"/>
              </a:rPr>
              <a:t>tonywsql@wilhelm-tech.com</a:t>
            </a:r>
            <a:endParaRPr lang="en-US" sz="2600" u="sng" dirty="0">
              <a:solidFill>
                <a:schemeClr val="hlink"/>
              </a:solidFill>
              <a:latin typeface="+mj-lt"/>
              <a:ea typeface="Arial"/>
              <a:cs typeface="Arial"/>
              <a:sym typeface="Arial"/>
            </a:endParaRPr>
          </a:p>
          <a:p>
            <a:pPr marL="0" indent="0">
              <a:buFont typeface="Arial" panose="020B0604020202020204" pitchFamily="34" charset="0"/>
              <a:buNone/>
            </a:pPr>
            <a:r>
              <a:rPr lang="en-US" sz="2600" dirty="0">
                <a:latin typeface="+mj-lt"/>
                <a:ea typeface="Arial"/>
                <a:cs typeface="Arial"/>
                <a:sym typeface="Arial"/>
              </a:rPr>
              <a:t>     @tonywsql</a:t>
            </a:r>
            <a:endParaRPr lang="en-US" sz="2600" dirty="0">
              <a:latin typeface="+mj-lt"/>
            </a:endParaRPr>
          </a:p>
          <a:p>
            <a:pPr marL="0" indent="0">
              <a:buFont typeface="Arial" panose="020B0604020202020204" pitchFamily="34" charset="0"/>
              <a:buNone/>
            </a:pPr>
            <a:r>
              <a:rPr lang="en-US" sz="2600" dirty="0">
                <a:latin typeface="+mj-lt"/>
                <a:ea typeface="Arial"/>
                <a:cs typeface="Arial"/>
                <a:sym typeface="Arial"/>
              </a:rPr>
              <a:t>      </a:t>
            </a:r>
            <a:r>
              <a:rPr lang="en-US" sz="2600" dirty="0">
                <a:latin typeface="+mj-lt"/>
                <a:ea typeface="Arial"/>
                <a:cs typeface="Arial"/>
                <a:sym typeface="Arial"/>
                <a:hlinkClick r:id="rId4"/>
              </a:rPr>
              <a:t>https://v-roddba.blogspot.com</a:t>
            </a:r>
            <a:endParaRPr lang="en-US" sz="2600" dirty="0">
              <a:latin typeface="+mj-lt"/>
              <a:ea typeface="Arial"/>
              <a:cs typeface="Arial"/>
              <a:sym typeface="Arial"/>
            </a:endParaRPr>
          </a:p>
          <a:p>
            <a:pPr marL="0" indent="0">
              <a:buFont typeface="Arial" panose="020B0604020202020204" pitchFamily="34" charset="0"/>
              <a:buNone/>
            </a:pPr>
            <a:r>
              <a:rPr lang="en-US" sz="2600" dirty="0">
                <a:latin typeface="+mj-lt"/>
              </a:rPr>
              <a:t>      </a:t>
            </a:r>
            <a:r>
              <a:rPr lang="en-US" sz="2600" dirty="0">
                <a:latin typeface="+mj-lt"/>
                <a:hlinkClick r:id="rId5"/>
              </a:rPr>
              <a:t>https://github.com/TonyWSQL</a:t>
            </a:r>
            <a:endParaRPr lang="en-US" sz="2600" dirty="0">
              <a:latin typeface="+mj-lt"/>
            </a:endParaRPr>
          </a:p>
          <a:p>
            <a:pPr marL="0" indent="0">
              <a:buFont typeface="Arial" panose="020B0604020202020204" pitchFamily="34" charset="0"/>
              <a:buNone/>
            </a:pPr>
            <a:r>
              <a:rPr lang="en-US" sz="2600" dirty="0">
                <a:latin typeface="+mj-lt"/>
              </a:rPr>
              <a:t>      </a:t>
            </a:r>
            <a:r>
              <a:rPr lang="en-US" sz="2600" dirty="0">
                <a:latin typeface="+mj-lt"/>
                <a:hlinkClick r:id="rId6"/>
              </a:rPr>
              <a:t>https://linkedin.com/in/</a:t>
            </a:r>
            <a:r>
              <a:rPr lang="en-US" sz="2600" dirty="0">
                <a:latin typeface="+mj-lt"/>
                <a:sym typeface="Arial"/>
                <a:hlinkClick r:id="rId6"/>
              </a:rPr>
              <a:t>tonywsql</a:t>
            </a:r>
            <a:endParaRPr lang="en-US" sz="2600" dirty="0">
              <a:latin typeface="+mj-lt"/>
            </a:endParaRPr>
          </a:p>
        </p:txBody>
      </p:sp>
      <p:pic>
        <p:nvPicPr>
          <p:cNvPr id="42" name="Google Shape;141;p20">
            <a:extLst>
              <a:ext uri="{FF2B5EF4-FFF2-40B4-BE49-F238E27FC236}">
                <a16:creationId xmlns:a16="http://schemas.microsoft.com/office/drawing/2014/main" id="{E7BBD745-F5EA-CE33-6368-1BD3DF8AECB0}"/>
              </a:ext>
            </a:extLst>
          </p:cNvPr>
          <p:cNvPicPr preferRelativeResize="0"/>
          <p:nvPr/>
        </p:nvPicPr>
        <p:blipFill>
          <a:blip r:embed="rId7">
            <a:alphaModFix/>
          </a:blip>
          <a:stretch>
            <a:fillRect/>
          </a:stretch>
        </p:blipFill>
        <p:spPr>
          <a:xfrm>
            <a:off x="7551546" y="1852320"/>
            <a:ext cx="3683400" cy="3683400"/>
          </a:xfrm>
          <a:prstGeom prst="ellipse">
            <a:avLst/>
          </a:prstGeom>
          <a:noFill/>
          <a:ln>
            <a:noFill/>
          </a:ln>
        </p:spPr>
      </p:pic>
      <p:pic>
        <p:nvPicPr>
          <p:cNvPr id="43" name="Picture 2" descr="Twitter logo png, Twitter icon transparent free png 18930745 PNG">
            <a:extLst>
              <a:ext uri="{FF2B5EF4-FFF2-40B4-BE49-F238E27FC236}">
                <a16:creationId xmlns:a16="http://schemas.microsoft.com/office/drawing/2014/main" id="{36F3CDC5-197D-B299-5CBC-578003C028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852592" y="3664666"/>
            <a:ext cx="711723" cy="7117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GitHub Logos and Usage · GitHub">
            <a:extLst>
              <a:ext uri="{FF2B5EF4-FFF2-40B4-BE49-F238E27FC236}">
                <a16:creationId xmlns:a16="http://schemas.microsoft.com/office/drawing/2014/main" id="{E3AD16D9-F345-711C-48EB-5CA4BE7CD5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362" y="4697897"/>
            <a:ext cx="619125" cy="61912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a:extLst>
              <a:ext uri="{FF2B5EF4-FFF2-40B4-BE49-F238E27FC236}">
                <a16:creationId xmlns:a16="http://schemas.microsoft.com/office/drawing/2014/main" id="{75739215-96C3-E856-FFD8-C899FA1F58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5461" y="4295737"/>
            <a:ext cx="445984" cy="44598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49B114F2-FD1C-F7E0-B524-277A0EEC3FA0}"/>
              </a:ext>
            </a:extLst>
          </p:cNvPr>
          <p:cNvPicPr>
            <a:picLocks noChangeAspect="1"/>
          </p:cNvPicPr>
          <p:nvPr/>
        </p:nvPicPr>
        <p:blipFill>
          <a:blip r:embed="rId11"/>
          <a:stretch>
            <a:fillRect/>
          </a:stretch>
        </p:blipFill>
        <p:spPr>
          <a:xfrm>
            <a:off x="985461" y="5285306"/>
            <a:ext cx="549542" cy="463899"/>
          </a:xfrm>
          <a:prstGeom prst="rect">
            <a:avLst/>
          </a:prstGeom>
        </p:spPr>
      </p:pic>
    </p:spTree>
    <p:extLst>
      <p:ext uri="{BB962C8B-B14F-4D97-AF65-F5344CB8AC3E}">
        <p14:creationId xmlns:p14="http://schemas.microsoft.com/office/powerpoint/2010/main" val="168469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025525"/>
          </a:xfrm>
        </p:spPr>
        <p:txBody>
          <a:bodyPr/>
          <a:lstStyle/>
          <a:p>
            <a:r>
              <a:rPr lang="en-US" dirty="0"/>
              <a:t>Agenda</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p:txBody>
          <a:bodyPr/>
          <a:lstStyle/>
          <a:p>
            <a:r>
              <a:rPr lang="en-US" dirty="0"/>
              <a:t>Lorem ipsum dolor sit amet, consectetur adipiscing elit phasellus auctor efficitur.</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lstStyle/>
          <a:p>
            <a:r>
              <a:rPr lang="en-US" dirty="0"/>
              <a:t>Lorem ipsum dolor sit amet, consectetur adipiscing elit phasellus auctor efficitur.</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p:txBody>
          <a:bodyPr/>
          <a:lstStyle/>
          <a:p>
            <a:r>
              <a:rPr lang="en-US" dirty="0"/>
              <a:t>Lorem ipsum dolor sit amet, consectetur adipiscing elit phasellus auctor efficitur.</a:t>
            </a:r>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p:txBody>
          <a:bodyPr/>
          <a:lstStyle/>
          <a:p>
            <a:r>
              <a:rPr lang="en-US" dirty="0"/>
              <a:t>Lorem ipsum dolor sit amet, consectetur adipiscing elit phasellus auctor efficitur.</a:t>
            </a:r>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p:txBody>
          <a:bodyPr/>
          <a:lstStyle/>
          <a:p>
            <a:r>
              <a:rPr lang="en-US" dirty="0"/>
              <a:t>Lorem ipsum dolor sit amet, consectetur adipiscing elit phasellus auctor efficitur.</a:t>
            </a: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152891" y="1691472"/>
            <a:ext cx="5045593" cy="1325563"/>
          </a:xfrm>
        </p:spPr>
        <p:txBody>
          <a:bodyPr/>
          <a:lstStyle/>
          <a:p>
            <a:r>
              <a:rPr lang="en-US" dirty="0"/>
              <a:t>Click to </a:t>
            </a:r>
            <a:br>
              <a:rPr lang="en-US" dirty="0"/>
            </a:br>
            <a:r>
              <a:rPr lang="en-US" dirty="0">
                <a:solidFill>
                  <a:srgbClr val="5DAAB0"/>
                </a:solidFill>
              </a:rPr>
              <a:t>Add Title Here </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p:txBody>
          <a:bodyPr>
            <a:noAutofit/>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a:t>
            </a:r>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p:txBody>
          <a:bodyPr/>
          <a:lstStyle/>
          <a:p>
            <a:r>
              <a:rPr lang="en-US" dirty="0"/>
              <a:t>Click to add title here</a:t>
            </a:r>
          </a:p>
        </p:txBody>
      </p:sp>
      <p:pic>
        <p:nvPicPr>
          <p:cNvPr id="13" name="Picture Placeholder 12" descr="A group of people sitting in front of a window">
            <a:extLst>
              <a:ext uri="{FF2B5EF4-FFF2-40B4-BE49-F238E27FC236}">
                <a16:creationId xmlns:a16="http://schemas.microsoft.com/office/drawing/2014/main" id="{52A2CEC9-3F71-424A-8B32-9D07BE6254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44976" b="13760"/>
          <a:stretch/>
        </p:blipFill>
        <p:spPr>
          <a:xfrm>
            <a:off x="0" y="3500438"/>
            <a:ext cx="12192000" cy="3357562"/>
          </a:xfrm>
          <a:prstGeom prst="rect">
            <a:avLst/>
          </a:prstGeom>
        </p:spPr>
      </p:pic>
    </p:spTree>
    <p:extLst>
      <p:ext uri="{BB962C8B-B14F-4D97-AF65-F5344CB8AC3E}">
        <p14:creationId xmlns:p14="http://schemas.microsoft.com/office/powerpoint/2010/main" val="60504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6" y="1193765"/>
            <a:ext cx="4385843" cy="1325563"/>
          </a:xfrm>
        </p:spPr>
        <p:txBody>
          <a:bodyPr>
            <a:normAutofit/>
          </a:bodyPr>
          <a:lstStyle/>
          <a:p>
            <a:r>
              <a:rPr lang="en-US" dirty="0"/>
              <a:t>Two Column </a:t>
            </a:r>
            <a:r>
              <a:rPr lang="en-US" dirty="0">
                <a:solidFill>
                  <a:srgbClr val="5DAAB0"/>
                </a:solidFill>
              </a:rPr>
              <a:t>Layout </a:t>
            </a:r>
          </a:p>
        </p:txBody>
      </p:sp>
      <p:pic>
        <p:nvPicPr>
          <p:cNvPr id="21" name="Picture Placeholder 20" descr="A group of people sitting at a table ">
            <a:extLst>
              <a:ext uri="{FF2B5EF4-FFF2-40B4-BE49-F238E27FC236}">
                <a16:creationId xmlns:a16="http://schemas.microsoft.com/office/drawing/2014/main" id="{ED555F39-395C-4F00-87D7-A02A9B88355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454" r="6454"/>
          <a:stretch>
            <a:fillRect/>
          </a:stretch>
        </p:blipFill>
        <p:spPr>
          <a:xfrm>
            <a:off x="844947" y="2632337"/>
            <a:ext cx="4385841" cy="3357563"/>
          </a:xfrm>
        </p:spPr>
      </p:pic>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p:txBody>
          <a:bodyPr/>
          <a:lstStyle/>
          <a:p>
            <a:r>
              <a:rPr lang="en-US" dirty="0"/>
              <a:t>Click to add title here</a:t>
            </a:r>
          </a:p>
        </p:txBody>
      </p:sp>
      <p:sp>
        <p:nvSpPr>
          <p:cNvPr id="19" name="Text Placeholder 18">
            <a:extLst>
              <a:ext uri="{FF2B5EF4-FFF2-40B4-BE49-F238E27FC236}">
                <a16:creationId xmlns:a16="http://schemas.microsoft.com/office/drawing/2014/main" id="{4C3079F2-FA5D-4717-9945-965E324EBF60}"/>
              </a:ext>
            </a:extLst>
          </p:cNvPr>
          <p:cNvSpPr>
            <a:spLocks noGrp="1"/>
          </p:cNvSpPr>
          <p:nvPr>
            <p:ph type="body" sz="quarter" idx="14"/>
          </p:nvPr>
        </p:nvSpPr>
        <p:spPr/>
        <p:txBody>
          <a:bodyPr/>
          <a:lstStyle/>
          <a:p>
            <a:pPr marL="0" indent="0">
              <a:buNone/>
            </a:pPr>
            <a:r>
              <a:rPr lang="en-US" dirty="0"/>
              <a:t>Click to add title here</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p:txBody>
          <a:bodyPr/>
          <a:lstStyle/>
          <a:p>
            <a:r>
              <a:rPr lang="en-US" dirty="0"/>
              <a:t>Lorem ipsum dolor sit amet, consectetur adipiscing elit.</a:t>
            </a:r>
          </a:p>
          <a:p>
            <a:r>
              <a:rPr lang="en-US" dirty="0"/>
              <a:t>Phasellus auctor efficitur dui et facilisis. </a:t>
            </a:r>
          </a:p>
          <a:p>
            <a:r>
              <a:rPr lang="en-US" dirty="0"/>
              <a:t>Pellentesque habitant morbi tristique senectus et netus et malesuada fames ac turpis egestas. </a:t>
            </a:r>
          </a:p>
          <a:p>
            <a:r>
              <a:rPr lang="en-US" dirty="0"/>
              <a:t>Etiam molestie in quam ac viverra. </a:t>
            </a:r>
          </a:p>
          <a:p>
            <a:r>
              <a:rPr lang="en-US" dirty="0"/>
              <a:t>Cras consequat gravida aliquam. Maecenas cursus eleifend risus, in vulputate velit imperdiet non..</a:t>
            </a: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p:txBody>
          <a:bodyPr>
            <a:normAutofit fontScale="92500"/>
          </a:bodyPr>
          <a:lstStyle/>
          <a:p>
            <a:r>
              <a:rPr lang="en-US" dirty="0"/>
              <a:t>Lorem ipsum dolor sit amet, consectetur adipiscing elit. </a:t>
            </a:r>
            <a:br>
              <a:rPr lang="en-US" dirty="0"/>
            </a:br>
            <a:r>
              <a:rPr lang="en-US" dirty="0"/>
              <a:t>Phasellus auctor efficitur dui et facilisis. </a:t>
            </a:r>
          </a:p>
          <a:p>
            <a:r>
              <a:rPr lang="en-US" dirty="0"/>
              <a:t>Pellentesque habitant morbi tristique senectus et netus et malesuada fames ac turpis egestas. Etiam molestie in quam ac viverra. </a:t>
            </a:r>
          </a:p>
          <a:p>
            <a:r>
              <a:rPr lang="en-US" dirty="0"/>
              <a:t>Cras consequat gravida aliquam. Maecenas cursus eleifend risus, in vulputate velit imperdiet non. Aenean tincidunt euismod ultricies. Fusce tempor dui ipsum, nec ultricies ante eleifend vel curabitur.</a:t>
            </a:r>
          </a:p>
          <a:p>
            <a:endParaRPr lang="en-US" dirty="0"/>
          </a:p>
        </p:txBody>
      </p:sp>
    </p:spTree>
    <p:extLst>
      <p:ext uri="{BB962C8B-B14F-4D97-AF65-F5344CB8AC3E}">
        <p14:creationId xmlns:p14="http://schemas.microsoft.com/office/powerpoint/2010/main" val="329899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descr="Two people standing in front of a window&#10; ">
            <a:extLst>
              <a:ext uri="{FF2B5EF4-FFF2-40B4-BE49-F238E27FC236}">
                <a16:creationId xmlns:a16="http://schemas.microsoft.com/office/drawing/2014/main" id="{CF497EBA-3F02-4AFE-A2E1-05410BF6A4C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6219" r="26219"/>
          <a:stretch/>
        </p:blipFill>
        <p:spPr/>
      </p:pic>
      <p:pic>
        <p:nvPicPr>
          <p:cNvPr id="13" name="Picture Placeholder 12" descr="A person standing on a table&#10; ">
            <a:extLst>
              <a:ext uri="{FF2B5EF4-FFF2-40B4-BE49-F238E27FC236}">
                <a16:creationId xmlns:a16="http://schemas.microsoft.com/office/drawing/2014/main" id="{A4B6015D-7E4F-478A-B264-E70A90F082D8}"/>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l="14435" r="14435"/>
          <a:stretch>
            <a:fillRect/>
          </a:stretch>
        </p:blipFill>
        <p:spPr/>
      </p:pic>
      <p:pic>
        <p:nvPicPr>
          <p:cNvPr id="11" name="Picture Placeholder 13" descr="3 ladies in discussion">
            <a:extLst>
              <a:ext uri="{FF2B5EF4-FFF2-40B4-BE49-F238E27FC236}">
                <a16:creationId xmlns:a16="http://schemas.microsoft.com/office/drawing/2014/main" id="{FD7B103C-B5B8-46F9-B225-3C5D1DF400E3}"/>
              </a:ext>
              <a:ext uri="{C183D7F6-B498-43B3-948B-1728B52AA6E4}">
                <adec:decorative xmlns:adec="http://schemas.microsoft.com/office/drawing/2017/decorative" val="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t="5646" b="5646"/>
          <a:stretch>
            <a:fillRect/>
          </a:stretch>
        </p:blipFill>
        <p:spPr/>
      </p:pic>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p:txBody>
          <a:bodyPr/>
          <a:lstStyle/>
          <a:p>
            <a:r>
              <a:rPr lang="en-US" dirty="0"/>
              <a:t>Click to Add Slide Title Here</a:t>
            </a:r>
          </a:p>
        </p:txBody>
      </p:sp>
    </p:spTree>
    <p:extLst>
      <p:ext uri="{BB962C8B-B14F-4D97-AF65-F5344CB8AC3E}">
        <p14:creationId xmlns:p14="http://schemas.microsoft.com/office/powerpoint/2010/main" val="20247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lstStyle/>
          <a:p>
            <a:r>
              <a:rPr lang="en-US" dirty="0"/>
              <a:t>Section Header </a:t>
            </a:r>
          </a:p>
        </p:txBody>
      </p:sp>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t>1</a:t>
            </a:r>
          </a:p>
        </p:txBody>
      </p:sp>
    </p:spTree>
    <p:extLst>
      <p:ext uri="{BB962C8B-B14F-4D97-AF65-F5344CB8AC3E}">
        <p14:creationId xmlns:p14="http://schemas.microsoft.com/office/powerpoint/2010/main" val="95433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normAutofit fontScale="90000"/>
          </a:bodyPr>
          <a:lstStyle/>
          <a:p>
            <a:r>
              <a:rPr lang="en-US" dirty="0"/>
              <a:t>Click to Add Icon </a:t>
            </a:r>
            <a:r>
              <a:rPr lang="en-US" dirty="0">
                <a:solidFill>
                  <a:srgbClr val="5DAAB0"/>
                </a:solidFill>
              </a:rPr>
              <a:t>Slide Title Here </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687422" y="1038724"/>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6687422" y="2330235"/>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687422" y="3621746"/>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6687422" y="4913257"/>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226842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r>
              <a:rPr lang="en-US" dirty="0"/>
              <a:t>Click to Add Chart </a:t>
            </a:r>
            <a:r>
              <a:rPr lang="en-US" dirty="0">
                <a:solidFill>
                  <a:srgbClr val="5DAAB0"/>
                </a:solidFill>
              </a:rPr>
              <a:t>Slide Title Here </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Lorem ipsum dolor sit amet, consectetur adipiscing elit. Ut gravida eros erat. Proin a tellus sed risus lobortis sagittis eu quis est. Duis ut aliquam nisi. Suspendisse vehicula mi diam, sit amet lacinia massa sodales ac. </a:t>
            </a:r>
          </a:p>
          <a:p>
            <a:pPr lvl="0"/>
            <a:r>
              <a:rPr lang="en-US" dirty="0"/>
              <a:t>Fusce condimentum egestas nunc a maximus. Quisque et orci purus. Proin dolor mi, ultrices sit amet ipsum placerat, congue mattis turpis. Donec vestibulum eros eget mauris dignissim, ut ultricies dolor viverra. Phasellus efficitur ante nec sem convallis, in ornare est accumsan. </a:t>
            </a:r>
          </a:p>
          <a:p>
            <a:pPr lvl="0"/>
            <a:r>
              <a:rPr lang="en-US" dirty="0"/>
              <a:t>Lorem ipsum dolor sit amet, consectetur adipiscing elit. Ut gravida eros erat. Proin a tellus sed risus lobortis sagittis eu quis est. </a:t>
            </a:r>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SUBTITLE HERE</a:t>
            </a:r>
          </a:p>
        </p:txBody>
      </p:sp>
      <p:graphicFrame>
        <p:nvGraphicFramePr>
          <p:cNvPr id="16" name="Chart Placeholder 17" descr="Chart">
            <a:extLst>
              <a:ext uri="{FF2B5EF4-FFF2-40B4-BE49-F238E27FC236}">
                <a16:creationId xmlns:a16="http://schemas.microsoft.com/office/drawing/2014/main" id="{8F6D4133-13DB-4D35-AA57-2E241762BC26}"/>
              </a:ext>
            </a:extLst>
          </p:cNvPr>
          <p:cNvGraphicFramePr>
            <a:graphicFrameLocks noGrp="1"/>
          </p:cNvGraphicFramePr>
          <p:nvPr>
            <p:ph type="chart" sz="quarter" idx="13"/>
            <p:extLst>
              <p:ext uri="{D42A27DB-BD31-4B8C-83A1-F6EECF244321}">
                <p14:modId xmlns:p14="http://schemas.microsoft.com/office/powerpoint/2010/main" val="998066129"/>
              </p:ext>
            </p:extLst>
          </p:nvPr>
        </p:nvGraphicFramePr>
        <p:xfrm>
          <a:off x="838200" y="2247900"/>
          <a:ext cx="5619750" cy="3870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46795"/>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1</TotalTime>
  <Words>634</Words>
  <Application>Microsoft Office PowerPoint</Application>
  <PresentationFormat>Widescreen</PresentationFormat>
  <Paragraphs>54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Constantia</vt:lpstr>
      <vt:lpstr>Office Theme</vt:lpstr>
      <vt:lpstr>Who Are You?</vt:lpstr>
      <vt:lpstr>PowerPoint Presentation</vt:lpstr>
      <vt:lpstr>Agenda</vt:lpstr>
      <vt:lpstr>Click to  Add Title Here </vt:lpstr>
      <vt:lpstr>Two Column Layout </vt:lpstr>
      <vt:lpstr>Click to Add Slide Title Here</vt:lpstr>
      <vt:lpstr>Section Header </vt:lpstr>
      <vt:lpstr>Click to Add Icon Slide Title Here </vt:lpstr>
      <vt:lpstr>Click to Add Chart Slide Title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Are You?</dc:title>
  <dc:creator>Anthony (Tony) Wilhelm</dc:creator>
  <cp:lastModifiedBy>Anthony (Tony) Wilhelm</cp:lastModifiedBy>
  <cp:revision>1</cp:revision>
  <dcterms:created xsi:type="dcterms:W3CDTF">2024-05-13T19:25:42Z</dcterms:created>
  <dcterms:modified xsi:type="dcterms:W3CDTF">2024-05-13T19:35:39Z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0ee06db-1980-431f-9f40-cfc6bed7e768_Enabled">
    <vt:lpwstr>true</vt:lpwstr>
  </property>
  <property fmtid="{D5CDD505-2E9C-101B-9397-08002B2CF9AE}" pid="3" name="MSIP_Label_e0ee06db-1980-431f-9f40-cfc6bed7e768_SetDate">
    <vt:lpwstr>2024-05-13T19:33:52Z</vt:lpwstr>
  </property>
  <property fmtid="{D5CDD505-2E9C-101B-9397-08002B2CF9AE}" pid="4" name="MSIP_Label_e0ee06db-1980-431f-9f40-cfc6bed7e768_Method">
    <vt:lpwstr>Standard</vt:lpwstr>
  </property>
  <property fmtid="{D5CDD505-2E9C-101B-9397-08002B2CF9AE}" pid="5" name="MSIP_Label_e0ee06db-1980-431f-9f40-cfc6bed7e768_Name">
    <vt:lpwstr>Public</vt:lpwstr>
  </property>
  <property fmtid="{D5CDD505-2E9C-101B-9397-08002B2CF9AE}" pid="6" name="MSIP_Label_e0ee06db-1980-431f-9f40-cfc6bed7e768_SiteId">
    <vt:lpwstr>e75b8cf2-b242-41b0-8378-a3862dd6f0f4</vt:lpwstr>
  </property>
  <property fmtid="{D5CDD505-2E9C-101B-9397-08002B2CF9AE}" pid="7" name="MSIP_Label_e0ee06db-1980-431f-9f40-cfc6bed7e768_ActionId">
    <vt:lpwstr>b863b0e6-a1fb-41d4-8d1e-a3ea5d813d19</vt:lpwstr>
  </property>
  <property fmtid="{D5CDD505-2E9C-101B-9397-08002B2CF9AE}" pid="8" name="MSIP_Label_e0ee06db-1980-431f-9f40-cfc6bed7e768_ContentBits">
    <vt:lpwstr>0</vt:lpwstr>
  </property>
</Properties>
</file>