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65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gObtSRP4Y3aSux5NQfV29+0LOS3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Shore" initials="" lastIdx="4" clrIdx="0"/>
  <p:cmAuthor id="1" name="Tony Wilhelm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9" Type="http://customschemas.google.com/relationships/presentationmetadata" Target="metadata"/><Relationship Id="rId3" Type="http://schemas.openxmlformats.org/officeDocument/2006/relationships/slide" Target="slides/slide2.xml"/><Relationship Id="rId42" Type="http://schemas.openxmlformats.org/officeDocument/2006/relationships/viewProps" Target="viewProps.xml"/><Relationship Id="rId2" Type="http://schemas.openxmlformats.org/officeDocument/2006/relationships/slide" Target="slides/slide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(Tony) Wilhelm" userId="111808ec-cec1-4bb5-b99a-563afe69ab96" providerId="ADAL" clId="{6780CDEF-171A-4202-9F9B-616E95C0D24B}"/>
    <pc:docChg chg="delSld modSld">
      <pc:chgData name="Anthony (Tony) Wilhelm" userId="111808ec-cec1-4bb5-b99a-563afe69ab96" providerId="ADAL" clId="{6780CDEF-171A-4202-9F9B-616E95C0D24B}" dt="2025-08-15T13:16:06.899" v="6" actId="1076"/>
      <pc:docMkLst>
        <pc:docMk/>
      </pc:docMkLst>
      <pc:sldChg chg="del">
        <pc:chgData name="Anthony (Tony) Wilhelm" userId="111808ec-cec1-4bb5-b99a-563afe69ab96" providerId="ADAL" clId="{6780CDEF-171A-4202-9F9B-616E95C0D24B}" dt="2025-08-15T12:55:33.155" v="1" actId="2696"/>
        <pc:sldMkLst>
          <pc:docMk/>
          <pc:sldMk cId="1003155581" sldId="257"/>
        </pc:sldMkLst>
      </pc:sldChg>
      <pc:sldChg chg="del">
        <pc:chgData name="Anthony (Tony) Wilhelm" userId="111808ec-cec1-4bb5-b99a-563afe69ab96" providerId="ADAL" clId="{6780CDEF-171A-4202-9F9B-616E95C0D24B}" dt="2025-08-15T12:55:40.603" v="2" actId="2696"/>
        <pc:sldMkLst>
          <pc:docMk/>
          <pc:sldMk cId="3008247371" sldId="262"/>
        </pc:sldMkLst>
      </pc:sldChg>
      <pc:sldChg chg="addSp modSp mod">
        <pc:chgData name="Anthony (Tony) Wilhelm" userId="111808ec-cec1-4bb5-b99a-563afe69ab96" providerId="ADAL" clId="{6780CDEF-171A-4202-9F9B-616E95C0D24B}" dt="2025-08-15T13:16:06.899" v="6" actId="1076"/>
        <pc:sldMkLst>
          <pc:docMk/>
          <pc:sldMk cId="3791643017" sldId="265"/>
        </pc:sldMkLst>
        <pc:picChg chg="add">
          <ac:chgData name="Anthony (Tony) Wilhelm" userId="111808ec-cec1-4bb5-b99a-563afe69ab96" providerId="ADAL" clId="{6780CDEF-171A-4202-9F9B-616E95C0D24B}" dt="2025-08-15T13:13:43.739" v="3" actId="22"/>
          <ac:picMkLst>
            <pc:docMk/>
            <pc:sldMk cId="3791643017" sldId="265"/>
            <ac:picMk id="4" creationId="{DACED4C1-2B1A-1449-BB99-D271FB543752}"/>
          </ac:picMkLst>
        </pc:picChg>
        <pc:picChg chg="add">
          <ac:chgData name="Anthony (Tony) Wilhelm" userId="111808ec-cec1-4bb5-b99a-563afe69ab96" providerId="ADAL" clId="{6780CDEF-171A-4202-9F9B-616E95C0D24B}" dt="2025-08-15T13:15:11.574" v="4" actId="22"/>
          <ac:picMkLst>
            <pc:docMk/>
            <pc:sldMk cId="3791643017" sldId="265"/>
            <ac:picMk id="6" creationId="{F95C3126-DF79-C0F4-BA83-4E786147575B}"/>
          </ac:picMkLst>
        </pc:picChg>
        <pc:picChg chg="add mod">
          <ac:chgData name="Anthony (Tony) Wilhelm" userId="111808ec-cec1-4bb5-b99a-563afe69ab96" providerId="ADAL" clId="{6780CDEF-171A-4202-9F9B-616E95C0D24B}" dt="2025-08-15T13:16:06.899" v="6" actId="1076"/>
          <ac:picMkLst>
            <pc:docMk/>
            <pc:sldMk cId="3791643017" sldId="265"/>
            <ac:picMk id="8" creationId="{3B0C13ED-5B9E-9A57-A0A1-A4ECA5C52D2A}"/>
          </ac:picMkLst>
        </pc:picChg>
      </pc:sldChg>
      <pc:sldChg chg="del">
        <pc:chgData name="Anthony (Tony) Wilhelm" userId="111808ec-cec1-4bb5-b99a-563afe69ab96" providerId="ADAL" clId="{6780CDEF-171A-4202-9F9B-616E95C0D24B}" dt="2025-08-15T12:55:27.559" v="0" actId="2696"/>
        <pc:sldMkLst>
          <pc:docMk/>
          <pc:sldMk cId="1657485161" sldId="267"/>
        </pc:sldMkLst>
      </pc:sldChg>
    </pc:docChg>
  </pc:docChgLst>
  <pc:docChgLst>
    <pc:chgData name="Anthony (Tony) Wilhelm" userId="111808ec-cec1-4bb5-b99a-563afe69ab96" providerId="ADAL" clId="{DC0A1192-1046-436D-9421-62604CEC4D34}"/>
    <pc:docChg chg="undo custSel addSld delSld modSld">
      <pc:chgData name="Anthony (Tony) Wilhelm" userId="111808ec-cec1-4bb5-b99a-563afe69ab96" providerId="ADAL" clId="{DC0A1192-1046-436D-9421-62604CEC4D34}" dt="2024-08-12T21:19:20.248" v="50" actId="478"/>
      <pc:docMkLst>
        <pc:docMk/>
      </pc:docMkLst>
      <pc:sldChg chg="addSp delSp modSp mod">
        <pc:chgData name="Anthony (Tony) Wilhelm" userId="111808ec-cec1-4bb5-b99a-563afe69ab96" providerId="ADAL" clId="{DC0A1192-1046-436D-9421-62604CEC4D34}" dt="2024-08-12T21:13:22.655" v="31" actId="1076"/>
        <pc:sldMkLst>
          <pc:docMk/>
          <pc:sldMk cId="0" sldId="256"/>
        </pc:sldMkLst>
      </pc:sldChg>
      <pc:sldChg chg="addSp delSp modSp mod">
        <pc:chgData name="Anthony (Tony) Wilhelm" userId="111808ec-cec1-4bb5-b99a-563afe69ab96" providerId="ADAL" clId="{DC0A1192-1046-436D-9421-62604CEC4D34}" dt="2024-08-12T21:19:20.248" v="50" actId="478"/>
        <pc:sldMkLst>
          <pc:docMk/>
          <pc:sldMk cId="0" sldId="263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64"/>
        </pc:sldMkLst>
      </pc:sldChg>
      <pc:sldChg chg="new del">
        <pc:chgData name="Anthony (Tony) Wilhelm" userId="111808ec-cec1-4bb5-b99a-563afe69ab96" providerId="ADAL" clId="{DC0A1192-1046-436D-9421-62604CEC4D34}" dt="2024-08-12T20:37:21.218" v="10" actId="47"/>
        <pc:sldMkLst>
          <pc:docMk/>
          <pc:sldMk cId="310691327" sldId="264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65"/>
        </pc:sldMkLst>
      </pc:sldChg>
      <pc:sldChg chg="addSp delSp modSp new mod">
        <pc:chgData name="Anthony (Tony) Wilhelm" userId="111808ec-cec1-4bb5-b99a-563afe69ab96" providerId="ADAL" clId="{DC0A1192-1046-436D-9421-62604CEC4D34}" dt="2024-08-12T21:12:17.783" v="29" actId="1076"/>
        <pc:sldMkLst>
          <pc:docMk/>
          <pc:sldMk cId="3791643017" sldId="265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66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1657485161" sldId="267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68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69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70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71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72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73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74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75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76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77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78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79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80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81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82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83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84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1340594635" sldId="285"/>
        </pc:sldMkLst>
      </pc:sldChg>
      <pc:sldMasterChg chg="addSldLayout delSldLayout">
        <pc:chgData name="Anthony (Tony) Wilhelm" userId="111808ec-cec1-4bb5-b99a-563afe69ab96" providerId="ADAL" clId="{DC0A1192-1046-436D-9421-62604CEC4D34}" dt="2024-08-12T20:36:05.495" v="7" actId="47"/>
        <pc:sldMasterMkLst>
          <pc:docMk/>
          <pc:sldMasterMk cId="0" sldId="2147483648"/>
        </pc:sldMasterMkLst>
        <pc:sldLayoutChg chg="add del">
          <pc:chgData name="Anthony (Tony) Wilhelm" userId="111808ec-cec1-4bb5-b99a-563afe69ab96" providerId="ADAL" clId="{DC0A1192-1046-436D-9421-62604CEC4D34}" dt="2024-08-12T20:36:05.495" v="7" actId="47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Anthony (Tony) Wilhelm" userId="111808ec-cec1-4bb5-b99a-563afe69ab96" providerId="ADAL" clId="{DC0A1192-1046-436D-9421-62604CEC4D34}" dt="2024-08-12T20:36:05.495" v="7" actId="47"/>
          <pc:sldLayoutMkLst>
            <pc:docMk/>
            <pc:sldMasterMk cId="0" sldId="2147483648"/>
            <pc:sldLayoutMk cId="0" sldId="214748365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tonywsql@wilhelm-tech.com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github.com/TonyWSQL" TargetMode="External"/><Relationship Id="rId4" Type="http://schemas.openxmlformats.org/officeDocument/2006/relationships/hyperlink" Target="https://v-roddba.blogspot.com/" TargetMode="Externa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136396" y="457201"/>
            <a:ext cx="5814300" cy="25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5200" dirty="0"/>
              <a:t>My Brain Has Blue Screened - Let’s Laugh</a:t>
            </a:r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136396" y="4479636"/>
            <a:ext cx="5814300" cy="1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/>
              <a:t>Anthony (Tony) Wilhelm</a:t>
            </a:r>
            <a:br>
              <a:rPr lang="en-US" sz="2600" b="1"/>
            </a:br>
            <a:r>
              <a:rPr lang="en-US" sz="2600"/>
              <a:t>Technology Leader, Senior Consultant</a:t>
            </a:r>
            <a:br>
              <a:rPr lang="en-US" sz="2600"/>
            </a:br>
            <a:r>
              <a:rPr lang="en-US" sz="2600"/>
              <a:t>Data &amp; Analytics</a:t>
            </a:r>
            <a:br>
              <a:rPr lang="en-US" sz="2600"/>
            </a:br>
            <a:r>
              <a:rPr lang="en-US" sz="2600"/>
              <a:t>Moser Consulting, Inc. </a:t>
            </a:r>
            <a:endParaRPr sz="2600"/>
          </a:p>
        </p:txBody>
      </p:sp>
      <p:sp>
        <p:nvSpPr>
          <p:cNvPr id="94" name="Google Shape;94;p1"/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  <a:gs pos="100000">
                <a:srgbClr val="000000"/>
              </a:gs>
            </a:gsLst>
            <a:lin ang="10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100000">
                <a:srgbClr val="2F5496"/>
              </a:gs>
            </a:gsLst>
            <a:lin ang="17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F12A65-B551-F833-48A6-82ABB2BA5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2014" y="1090374"/>
            <a:ext cx="1743318" cy="12860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Tony Wilhelm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1371600" y="1712111"/>
            <a:ext cx="6663026" cy="428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Started with Microsoft Access in the 90’s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Been using SQL server since 7.0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u="sng" dirty="0">
                <a:solidFill>
                  <a:schemeClr val="hlink"/>
                </a:solidFill>
                <a:latin typeface="+mj-lt"/>
                <a:ea typeface="Arial"/>
                <a:cs typeface="Arial"/>
                <a:sym typeface="Arial"/>
                <a:hlinkClick r:id="rId3"/>
              </a:rPr>
              <a:t>tonywsql@wilhelm-tech.com</a:t>
            </a:r>
            <a:endParaRPr lang="en-US" sz="2600" u="sng" dirty="0">
              <a:solidFill>
                <a:schemeClr val="hlink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     @tonywsql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      </a:t>
            </a: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  <a:hlinkClick r:id="rId4"/>
              </a:rPr>
              <a:t>https://v-roddba.blogspot.com/</a:t>
            </a:r>
            <a:endParaRPr lang="en-US" sz="2600" b="0" i="0" u="none" strike="noStrike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dirty="0">
                <a:latin typeface="+mj-lt"/>
              </a:rPr>
              <a:t>      </a:t>
            </a:r>
            <a:r>
              <a:rPr lang="en-US" sz="2600" dirty="0">
                <a:latin typeface="+mj-lt"/>
                <a:hlinkClick r:id="rId5"/>
              </a:rPr>
              <a:t>https://github.com/TonyWSQL</a:t>
            </a:r>
            <a:endParaRPr sz="2600" dirty="0">
              <a:latin typeface="+mj-lt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4625" y="2033475"/>
            <a:ext cx="3683400" cy="3683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30" name="Picture 6" descr="GitHub Logos and Usage · GitHub">
            <a:extLst>
              <a:ext uri="{FF2B5EF4-FFF2-40B4-BE49-F238E27FC236}">
                <a16:creationId xmlns:a16="http://schemas.microsoft.com/office/drawing/2014/main" id="{7C9BD6B7-44DA-5C3C-E60A-E46FD371F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5097750"/>
            <a:ext cx="6191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F886A15-8696-37A6-4205-45F2E8AB5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41" y="4699905"/>
            <a:ext cx="445984" cy="44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witter icons for free download | Freepik">
            <a:extLst>
              <a:ext uri="{FF2B5EF4-FFF2-40B4-BE49-F238E27FC236}">
                <a16:creationId xmlns:a16="http://schemas.microsoft.com/office/drawing/2014/main" id="{02F2974C-C189-0035-C7F2-5B67724C4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42" y="4193236"/>
            <a:ext cx="445984" cy="44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2C62D4-4E30-69DB-21F3-2FEB6A3C7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9" name="Picture 8" descr="A qr code with a person's face&#10;&#10;Description automatically generated">
            <a:extLst>
              <a:ext uri="{FF2B5EF4-FFF2-40B4-BE49-F238E27FC236}">
                <a16:creationId xmlns:a16="http://schemas.microsoft.com/office/drawing/2014/main" id="{CDA0F8F8-B524-81C6-5384-4B0965BD8B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8" t="5321" r="5251" b="18686"/>
          <a:stretch/>
        </p:blipFill>
        <p:spPr>
          <a:xfrm>
            <a:off x="1075266" y="4416520"/>
            <a:ext cx="1293091" cy="13392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CED4C1-2B1A-1449-BB99-D271FB543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5C3126-DF79-C0F4-BA83-4E7861475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0C13ED-5B9E-9A57-A0A1-A4ECA5C52D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284" y="4320657"/>
            <a:ext cx="1305107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4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70</Words>
  <Application>Microsoft Office PowerPoint</Application>
  <PresentationFormat>Widescreen</PresentationFormat>
  <Paragraphs>11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My Brain Has Blue Screened - Let’s Laugh</vt:lpstr>
      <vt:lpstr>Tony Wilhelm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PowerShell  with dbatools  for the DBA</dc:title>
  <dc:creator>Anthony (Tony) Wilhelm</dc:creator>
  <cp:lastModifiedBy>Anthony (Tony) Wilhelm</cp:lastModifiedBy>
  <cp:revision>8</cp:revision>
  <dcterms:created xsi:type="dcterms:W3CDTF">2023-03-24T20:07:07Z</dcterms:created>
  <dcterms:modified xsi:type="dcterms:W3CDTF">2025-08-15T13:16:08Z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0ee06db-1980-431f-9f40-cfc6bed7e768_Enabled">
    <vt:lpwstr>true</vt:lpwstr>
  </property>
  <property fmtid="{D5CDD505-2E9C-101B-9397-08002B2CF9AE}" pid="3" name="MSIP_Label_e0ee06db-1980-431f-9f40-cfc6bed7e768_SetDate">
    <vt:lpwstr>2023-03-24T20:07:29Z</vt:lpwstr>
  </property>
  <property fmtid="{D5CDD505-2E9C-101B-9397-08002B2CF9AE}" pid="4" name="MSIP_Label_e0ee06db-1980-431f-9f40-cfc6bed7e768_Method">
    <vt:lpwstr>Standard</vt:lpwstr>
  </property>
  <property fmtid="{D5CDD505-2E9C-101B-9397-08002B2CF9AE}" pid="5" name="MSIP_Label_e0ee06db-1980-431f-9f40-cfc6bed7e768_Name">
    <vt:lpwstr>Public</vt:lpwstr>
  </property>
  <property fmtid="{D5CDD505-2E9C-101B-9397-08002B2CF9AE}" pid="6" name="MSIP_Label_e0ee06db-1980-431f-9f40-cfc6bed7e768_SiteId">
    <vt:lpwstr>e75b8cf2-b242-41b0-8378-a3862dd6f0f4</vt:lpwstr>
  </property>
  <property fmtid="{D5CDD505-2E9C-101B-9397-08002B2CF9AE}" pid="7" name="MSIP_Label_e0ee06db-1980-431f-9f40-cfc6bed7e768_ActionId">
    <vt:lpwstr>bc49ab0c-0b9a-426e-95a6-77a04dcfa7bc</vt:lpwstr>
  </property>
  <property fmtid="{D5CDD505-2E9C-101B-9397-08002B2CF9AE}" pid="8" name="MSIP_Label_e0ee06db-1980-431f-9f40-cfc6bed7e768_ContentBits">
    <vt:lpwstr>0</vt:lpwstr>
  </property>
</Properties>
</file>