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C1-1AB2-5440-A0DF-5EF0182D33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8CA2-925C-274F-98AE-44AE9C8B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C1-1AB2-5440-A0DF-5EF0182D33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8CA2-925C-274F-98AE-44AE9C8B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C1-1AB2-5440-A0DF-5EF0182D33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8CA2-925C-274F-98AE-44AE9C8B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C1-1AB2-5440-A0DF-5EF0182D33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8CA2-925C-274F-98AE-44AE9C8B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C1-1AB2-5440-A0DF-5EF0182D33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8CA2-925C-274F-98AE-44AE9C8B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C1-1AB2-5440-A0DF-5EF0182D33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8CA2-925C-274F-98AE-44AE9C8B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C1-1AB2-5440-A0DF-5EF0182D33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8CA2-925C-274F-98AE-44AE9C8B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C1-1AB2-5440-A0DF-5EF0182D33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8CA2-925C-274F-98AE-44AE9C8B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C1-1AB2-5440-A0DF-5EF0182D33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8CA2-925C-274F-98AE-44AE9C8B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C1-1AB2-5440-A0DF-5EF0182D33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8CA2-925C-274F-98AE-44AE9C8B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C1-1AB2-5440-A0DF-5EF0182D33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8CA2-925C-274F-98AE-44AE9C8B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01C1-1AB2-5440-A0DF-5EF0182D33BE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18CA2-925C-274F-98AE-44AE9C8B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996958" y="1239034"/>
            <a:ext cx="4829307" cy="3326615"/>
            <a:chOff x="1996958" y="1239034"/>
            <a:chExt cx="4829307" cy="3326615"/>
          </a:xfrm>
        </p:grpSpPr>
        <p:sp>
          <p:nvSpPr>
            <p:cNvPr id="4" name="TextBox 3"/>
            <p:cNvSpPr txBox="1"/>
            <p:nvPr/>
          </p:nvSpPr>
          <p:spPr>
            <a:xfrm>
              <a:off x="4176364" y="1417095"/>
              <a:ext cx="1037814" cy="523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lin ang="10800000" scaled="0"/>
              <a:tileRect/>
            </a:gra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Tier-0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56977" y="2914671"/>
              <a:ext cx="1037814" cy="523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lin ang="10800000" scaled="0"/>
              <a:tileRect/>
            </a:gra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Tier-1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88451" y="2918819"/>
              <a:ext cx="1037814" cy="523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lin ang="10800000" scaled="0"/>
              <a:tileRect/>
            </a:gra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Tier-1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76364" y="2918819"/>
              <a:ext cx="1037814" cy="523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lin ang="10800000" scaled="0"/>
              <a:tileRect/>
            </a:gra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Tier-1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96958" y="4042429"/>
              <a:ext cx="1037814" cy="523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lin ang="10800000" scaled="0"/>
              <a:tileRect/>
            </a:gra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Tier-2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0620" y="4042429"/>
              <a:ext cx="1037814" cy="523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lin ang="10800000" scaled="0"/>
              <a:tileRect/>
            </a:gra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Tier-2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8451" y="4042429"/>
              <a:ext cx="1037814" cy="523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lin ang="10800000" scaled="0"/>
              <a:tileRect/>
            </a:gra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Tier-2</a:t>
              </a:r>
              <a:endParaRPr lang="en-US" sz="2800" dirty="0"/>
            </a:p>
          </p:txBody>
        </p:sp>
        <p:cxnSp>
          <p:nvCxnSpPr>
            <p:cNvPr id="15" name="Straight Arrow Connector 14"/>
            <p:cNvCxnSpPr>
              <a:stCxn id="4" idx="2"/>
              <a:endCxn id="5" idx="0"/>
            </p:cNvCxnSpPr>
            <p:nvPr/>
          </p:nvCxnSpPr>
          <p:spPr>
            <a:xfrm flipH="1">
              <a:off x="3075884" y="1940315"/>
              <a:ext cx="1619387" cy="9743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  <a:endCxn id="8" idx="0"/>
            </p:cNvCxnSpPr>
            <p:nvPr/>
          </p:nvCxnSpPr>
          <p:spPr>
            <a:xfrm flipH="1">
              <a:off x="2515865" y="3437891"/>
              <a:ext cx="560019" cy="604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2"/>
              <a:endCxn id="9" idx="0"/>
            </p:cNvCxnSpPr>
            <p:nvPr/>
          </p:nvCxnSpPr>
          <p:spPr>
            <a:xfrm>
              <a:off x="3075884" y="3437891"/>
              <a:ext cx="653643" cy="604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1"/>
              <a:endCxn id="5" idx="3"/>
            </p:cNvCxnSpPr>
            <p:nvPr/>
          </p:nvCxnSpPr>
          <p:spPr>
            <a:xfrm flipH="1" flipV="1">
              <a:off x="3594791" y="3176281"/>
              <a:ext cx="581573" cy="414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3"/>
              <a:endCxn id="6" idx="1"/>
            </p:cNvCxnSpPr>
            <p:nvPr/>
          </p:nvCxnSpPr>
          <p:spPr>
            <a:xfrm>
              <a:off x="5214178" y="3180429"/>
              <a:ext cx="574273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0" idx="0"/>
              <a:endCxn id="6" idx="2"/>
            </p:cNvCxnSpPr>
            <p:nvPr/>
          </p:nvCxnSpPr>
          <p:spPr>
            <a:xfrm flipV="1">
              <a:off x="6307358" y="3442039"/>
              <a:ext cx="0" cy="60039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116996" y="1239034"/>
              <a:ext cx="883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Inject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9800000">
              <a:off x="2973476" y="2104377"/>
              <a:ext cx="1392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Subscribe</a:t>
              </a:r>
              <a:endParaRPr lang="en-US" sz="24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773315" y="1564237"/>
              <a:ext cx="1403049" cy="272923"/>
              <a:chOff x="2773315" y="1813191"/>
              <a:chExt cx="1403049" cy="27292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034772" y="1949653"/>
                <a:ext cx="114159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773315" y="1813191"/>
                <a:ext cx="261457" cy="2729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695271" y="2052639"/>
              <a:ext cx="1509371" cy="866180"/>
              <a:chOff x="4695271" y="2052639"/>
              <a:chExt cx="1509371" cy="866180"/>
            </a:xfrm>
          </p:grpSpPr>
          <p:cxnSp>
            <p:nvCxnSpPr>
              <p:cNvPr id="30" name="Straight Arrow Connector 29"/>
              <p:cNvCxnSpPr>
                <a:stCxn id="48" idx="3"/>
                <a:endCxn id="7" idx="0"/>
              </p:cNvCxnSpPr>
              <p:nvPr/>
            </p:nvCxnSpPr>
            <p:spPr>
              <a:xfrm flipH="1">
                <a:off x="4695271" y="2285593"/>
                <a:ext cx="1286203" cy="633226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5943185" y="2052639"/>
                <a:ext cx="261457" cy="2729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cxnSp>
          <p:nvCxnSpPr>
            <p:cNvPr id="39" name="Straight Arrow Connector 38"/>
            <p:cNvCxnSpPr>
              <a:endCxn id="10" idx="1"/>
            </p:cNvCxnSpPr>
            <p:nvPr/>
          </p:nvCxnSpPr>
          <p:spPr>
            <a:xfrm>
              <a:off x="4975458" y="4304039"/>
              <a:ext cx="812993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742013" y="4167577"/>
              <a:ext cx="261457" cy="27292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stCxn id="6" idx="2"/>
              <a:endCxn id="9" idx="0"/>
            </p:cNvCxnSpPr>
            <p:nvPr/>
          </p:nvCxnSpPr>
          <p:spPr>
            <a:xfrm flipH="1">
              <a:off x="3729527" y="3442039"/>
              <a:ext cx="2577831" cy="60039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744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Wildish</dc:creator>
  <cp:lastModifiedBy>Tony Wildish</cp:lastModifiedBy>
  <cp:revision>5</cp:revision>
  <dcterms:created xsi:type="dcterms:W3CDTF">2013-10-03T16:02:04Z</dcterms:created>
  <dcterms:modified xsi:type="dcterms:W3CDTF">2013-10-03T16:53:09Z</dcterms:modified>
</cp:coreProperties>
</file>