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65" autoAdjust="0"/>
  </p:normalViewPr>
  <p:slideViewPr>
    <p:cSldViewPr snapToGrid="0" snapToObjects="1">
      <p:cViewPr>
        <p:scale>
          <a:sx n="100" d="100"/>
          <a:sy n="100" d="100"/>
        </p:scale>
        <p:origin x="-1024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29B6-7092-A44E-A19B-6A57B0059511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42D-281C-5C4C-95C8-0587D43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-proposed-solution-glo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57361"/>
          </a:xfrm>
          <a:prstGeom prst="rect">
            <a:avLst/>
          </a:prstGeom>
        </p:spPr>
      </p:pic>
      <p:sp>
        <p:nvSpPr>
          <p:cNvPr id="6" name="Snip Single Corner Rectangle 5"/>
          <p:cNvSpPr/>
          <p:nvPr/>
        </p:nvSpPr>
        <p:spPr>
          <a:xfrm rot="60000">
            <a:off x="3884400" y="918000"/>
            <a:ext cx="1017310" cy="295615"/>
          </a:xfrm>
          <a:prstGeom prst="snip1Rect">
            <a:avLst>
              <a:gd name="adj" fmla="val 1229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36607" y="926848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R&amp;E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7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Wildish</dc:creator>
  <cp:lastModifiedBy>Tony Wildish</cp:lastModifiedBy>
  <cp:revision>2</cp:revision>
  <dcterms:created xsi:type="dcterms:W3CDTF">2015-05-17T15:11:56Z</dcterms:created>
  <dcterms:modified xsi:type="dcterms:W3CDTF">2015-05-17T15:22:17Z</dcterms:modified>
</cp:coreProperties>
</file>