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5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2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4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2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D3B0-001A-462E-AAD5-2054BE1883CD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DE35-D5C3-41EB-9BCE-99B52421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3294" y="4508521"/>
            <a:ext cx="2700335" cy="1740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9491665" y="4488225"/>
            <a:ext cx="2700335" cy="1740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5727086"/>
            <a:ext cx="2743200" cy="365125"/>
          </a:xfrm>
        </p:spPr>
        <p:txBody>
          <a:bodyPr/>
          <a:lstStyle/>
          <a:p>
            <a:fld id="{4FC93EB3-D0E7-44EB-95E9-89E3A944A7EF}" type="slidenum">
              <a:rPr lang="en-GB" smtClean="0"/>
              <a:t>12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25668" y="4950202"/>
            <a:ext cx="2266221" cy="49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Storage System</a:t>
            </a:r>
          </a:p>
          <a:p>
            <a:pPr algn="ctr"/>
            <a:r>
              <a:rPr lang="en-GB" dirty="0" smtClean="0"/>
              <a:t>DPM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5668" y="5441594"/>
            <a:ext cx="1129813" cy="638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Pool 1</a:t>
            </a:r>
          </a:p>
          <a:p>
            <a:pPr algn="ctr"/>
            <a:r>
              <a:rPr lang="en-GB" i="1" dirty="0" smtClean="0"/>
              <a:t>ext4</a:t>
            </a:r>
            <a:endParaRPr lang="en-GB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355479" y="5441594"/>
            <a:ext cx="1129813" cy="638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Pool 2</a:t>
            </a:r>
          </a:p>
          <a:p>
            <a:pPr algn="ctr"/>
            <a:r>
              <a:rPr lang="en-GB" i="1" dirty="0" smtClean="0"/>
              <a:t>HDFS</a:t>
            </a:r>
            <a:endParaRPr lang="en-GB" i="1" dirty="0"/>
          </a:p>
        </p:txBody>
      </p:sp>
      <p:sp>
        <p:nvSpPr>
          <p:cNvPr id="9" name="Rounded Rectangle 8"/>
          <p:cNvSpPr/>
          <p:nvPr/>
        </p:nvSpPr>
        <p:spPr>
          <a:xfrm>
            <a:off x="225667" y="4642970"/>
            <a:ext cx="1129813" cy="30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</a:t>
            </a:r>
            <a:endParaRPr lang="en-GB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346872" y="4638089"/>
            <a:ext cx="1129813" cy="32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SRM</a:t>
            </a:r>
            <a:endParaRPr lang="en-GB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9706710" y="4961911"/>
            <a:ext cx="2266221" cy="49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Storage System </a:t>
            </a:r>
            <a:r>
              <a:rPr lang="en-GB" dirty="0" err="1" smtClean="0"/>
              <a:t>dCache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9706710" y="5453303"/>
            <a:ext cx="2266221" cy="638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Pool 1</a:t>
            </a:r>
          </a:p>
          <a:p>
            <a:pPr algn="ctr"/>
            <a:r>
              <a:rPr lang="en-GB" i="1" dirty="0" smtClean="0"/>
              <a:t>ZFS</a:t>
            </a:r>
            <a:endParaRPr lang="en-GB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9706710" y="4654679"/>
            <a:ext cx="1129813" cy="30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xroot</a:t>
            </a:r>
            <a:endParaRPr lang="en-GB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10836523" y="4640137"/>
            <a:ext cx="1129813" cy="316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SRM</a:t>
            </a:r>
            <a:endParaRPr lang="en-GB" i="1" dirty="0"/>
          </a:p>
        </p:txBody>
      </p:sp>
      <p:cxnSp>
        <p:nvCxnSpPr>
          <p:cNvPr id="15" name="Elbow Connector 14"/>
          <p:cNvCxnSpPr>
            <a:stCxn id="10" idx="0"/>
            <a:endCxn id="14" idx="0"/>
          </p:cNvCxnSpPr>
          <p:nvPr/>
        </p:nvCxnSpPr>
        <p:spPr>
          <a:xfrm rot="16200000" flipH="1">
            <a:off x="6655580" y="-105712"/>
            <a:ext cx="2048" cy="9489651"/>
          </a:xfrm>
          <a:prstGeom prst="bentConnector3">
            <a:avLst>
              <a:gd name="adj1" fmla="val -11162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2308" y="3514135"/>
            <a:ext cx="2274277" cy="6799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File Transfer System</a:t>
            </a:r>
          </a:p>
          <a:p>
            <a:pPr algn="ctr"/>
            <a:r>
              <a:rPr lang="en-GB" dirty="0" smtClean="0"/>
              <a:t>FTS3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119446" y="4188758"/>
            <a:ext cx="1" cy="22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13950" y="2348714"/>
            <a:ext cx="1853017" cy="421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Submitter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113951" y="3504224"/>
            <a:ext cx="1853016" cy="421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Poller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8271925" y="3504223"/>
            <a:ext cx="1853017" cy="421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Terminal </a:t>
            </a:r>
            <a:r>
              <a:rPr lang="en-GB" dirty="0" err="1" smtClean="0"/>
              <a:t>Poller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8271925" y="2348714"/>
            <a:ext cx="1853017" cy="421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Receiver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5192937" y="554057"/>
            <a:ext cx="1853017" cy="421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Finisher</a:t>
            </a:r>
            <a:endParaRPr lang="en-GB" dirty="0"/>
          </a:p>
        </p:txBody>
      </p:sp>
      <p:sp>
        <p:nvSpPr>
          <p:cNvPr id="23" name="Can 22"/>
          <p:cNvSpPr/>
          <p:nvPr/>
        </p:nvSpPr>
        <p:spPr>
          <a:xfrm>
            <a:off x="5467425" y="1236345"/>
            <a:ext cx="1304039" cy="891431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Database</a:t>
            </a:r>
          </a:p>
          <a:p>
            <a:pPr algn="ctr"/>
            <a:r>
              <a:rPr lang="en-GB" dirty="0" smtClean="0"/>
              <a:t>Oracle</a:t>
            </a:r>
            <a:endParaRPr lang="en-GB" dirty="0"/>
          </a:p>
        </p:txBody>
      </p:sp>
      <p:sp>
        <p:nvSpPr>
          <p:cNvPr id="24" name="Curved Left Arrow 23"/>
          <p:cNvSpPr/>
          <p:nvPr/>
        </p:nvSpPr>
        <p:spPr>
          <a:xfrm>
            <a:off x="7082898" y="756355"/>
            <a:ext cx="533092" cy="10776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15990" y="1049357"/>
            <a:ext cx="30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cknowledge finished transfers</a:t>
            </a:r>
            <a:endParaRPr lang="en-GB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7315848" y="3599783"/>
            <a:ext cx="896816" cy="26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2131747">
            <a:off x="3975572" y="3040723"/>
            <a:ext cx="1050557" cy="2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>
            <a:off x="4026230" y="3587015"/>
            <a:ext cx="896816" cy="26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6200000">
            <a:off x="5977127" y="3190067"/>
            <a:ext cx="284635" cy="19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152973">
            <a:off x="4333506" y="1345240"/>
            <a:ext cx="965710" cy="249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4982308" y="2353152"/>
            <a:ext cx="2274277" cy="6799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Message Queueing</a:t>
            </a:r>
          </a:p>
          <a:p>
            <a:pPr algn="ctr"/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32" name="Right Arrow 31"/>
          <p:cNvSpPr/>
          <p:nvPr/>
        </p:nvSpPr>
        <p:spPr>
          <a:xfrm>
            <a:off x="7315847" y="2403706"/>
            <a:ext cx="896816" cy="26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673000" y="1024738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insert new transfer request</a:t>
            </a:r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 rot="9632496">
            <a:off x="4251744" y="2028734"/>
            <a:ext cx="1050557" cy="2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261205" y="1837237"/>
            <a:ext cx="256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retrieve transfer requests</a:t>
            </a:r>
            <a:endParaRPr lang="en-GB" dirty="0"/>
          </a:p>
        </p:txBody>
      </p:sp>
      <p:sp>
        <p:nvSpPr>
          <p:cNvPr id="36" name="Curved Left Arrow 35"/>
          <p:cNvSpPr/>
          <p:nvPr/>
        </p:nvSpPr>
        <p:spPr>
          <a:xfrm flipH="1">
            <a:off x="1665667" y="2408127"/>
            <a:ext cx="389021" cy="344407"/>
          </a:xfrm>
          <a:prstGeom prst="curvedLeftArrow">
            <a:avLst>
              <a:gd name="adj1" fmla="val 25000"/>
              <a:gd name="adj2" fmla="val 464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0894" y="23746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magic</a:t>
            </a:r>
            <a:endParaRPr lang="en-GB" dirty="0"/>
          </a:p>
        </p:txBody>
      </p:sp>
      <p:sp>
        <p:nvSpPr>
          <p:cNvPr id="38" name="Right Arrow 37"/>
          <p:cNvSpPr/>
          <p:nvPr/>
        </p:nvSpPr>
        <p:spPr>
          <a:xfrm rot="11700409">
            <a:off x="7059269" y="1999842"/>
            <a:ext cx="1147907" cy="264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653875" y="1805417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transfer status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782951" y="3002666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submit transfers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3493694" y="3900092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poll job status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256585" y="3883149"/>
            <a:ext cx="28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retrieve finished jobs status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183964" y="308878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notify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368290" y="2555876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notify</a:t>
            </a:r>
            <a:endParaRPr lang="en-GB" dirty="0"/>
          </a:p>
        </p:txBody>
      </p:sp>
      <p:sp>
        <p:nvSpPr>
          <p:cNvPr id="45" name="Curved Left Arrow 44"/>
          <p:cNvSpPr/>
          <p:nvPr/>
        </p:nvSpPr>
        <p:spPr>
          <a:xfrm flipV="1">
            <a:off x="10184202" y="1523638"/>
            <a:ext cx="812661" cy="2230918"/>
          </a:xfrm>
          <a:prstGeom prst="curvedLeftArrow">
            <a:avLst>
              <a:gd name="adj1" fmla="val 15974"/>
              <a:gd name="adj2" fmla="val 64924"/>
              <a:gd name="adj3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80824" y="2231456"/>
            <a:ext cx="1024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et</a:t>
            </a:r>
          </a:p>
          <a:p>
            <a:r>
              <a:rPr lang="en-GB" dirty="0" smtClean="0"/>
              <a:t>transfers</a:t>
            </a:r>
          </a:p>
          <a:p>
            <a:r>
              <a:rPr lang="en-GB" dirty="0" smtClean="0"/>
              <a:t>status</a:t>
            </a:r>
            <a:endParaRPr lang="en-GB" dirty="0"/>
          </a:p>
        </p:txBody>
      </p:sp>
      <p:sp>
        <p:nvSpPr>
          <p:cNvPr id="47" name="Curved Left Arrow 46"/>
          <p:cNvSpPr/>
          <p:nvPr/>
        </p:nvSpPr>
        <p:spPr>
          <a:xfrm flipH="1" flipV="1">
            <a:off x="929991" y="1523638"/>
            <a:ext cx="1139665" cy="2311894"/>
          </a:xfrm>
          <a:prstGeom prst="curvedLeftArrow">
            <a:avLst>
              <a:gd name="adj1" fmla="val 12348"/>
              <a:gd name="adj2" fmla="val 36961"/>
              <a:gd name="adj3" fmla="val 1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52054" y="2240729"/>
            <a:ext cx="1024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et</a:t>
            </a:r>
          </a:p>
          <a:p>
            <a:r>
              <a:rPr lang="en-GB" dirty="0" smtClean="0"/>
              <a:t>transfers</a:t>
            </a:r>
          </a:p>
          <a:p>
            <a:r>
              <a:rPr lang="en-GB" dirty="0" smtClean="0"/>
              <a:t>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Lassnig</dc:creator>
  <cp:lastModifiedBy>Mario Lassnig</cp:lastModifiedBy>
  <cp:revision>1</cp:revision>
  <dcterms:created xsi:type="dcterms:W3CDTF">2015-03-14T14:52:25Z</dcterms:created>
  <dcterms:modified xsi:type="dcterms:W3CDTF">2015-03-14T14:52:54Z</dcterms:modified>
</cp:coreProperties>
</file>