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0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BBFB6EBA-0D89-4440-A2BA-212A6B7B2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5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ACDD55-D30C-C64B-93F8-6101F2BDBB4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88705F5D-78F2-684E-B3DE-9E008761FF10}" type="datetime5">
              <a:rPr lang="en-GB"/>
              <a:pPr>
                <a:defRPr/>
              </a:pPr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E43044-9F0F-434D-8006-60E9EFE29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0CC0398-A9EF-5242-8919-834B9BEAE6FD}" type="datetime5">
              <a:rPr lang="en-GB"/>
              <a:pPr>
                <a:defRPr/>
              </a:pPr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EC90B9-8620-EF41-B7C0-7564ABD56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1CFCF7D-8158-BC4D-BC0B-ED4F63887DCB}" type="datetime5">
              <a:rPr lang="en-GB"/>
              <a:pPr>
                <a:defRPr/>
              </a:pPr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F87434-7978-B846-BF31-8CCA51E97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30C26EE-1090-A14A-8AFD-666EB91772FD}" type="datetime5">
              <a:rPr lang="en-GB"/>
              <a:pPr>
                <a:defRPr/>
              </a:pPr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C0BAFB-CCDB-754D-81D6-C25FB86F0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D3CE435C-FBA7-7942-81F2-A9A07C662E2A}" type="datetime5">
              <a:rPr lang="en-GB"/>
              <a:pPr>
                <a:defRPr/>
              </a:pPr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49F1-A293-0A42-8DC7-764481BE7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DFB1682-BE07-3340-B657-72A925413AFD}" type="datetime5">
              <a:rPr lang="en-GB"/>
              <a:pPr>
                <a:defRPr/>
              </a:pPr>
              <a:t>18-Mar-15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F512-61B4-8146-B9F9-B7681303B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BB4D6538-8F5E-6042-AA26-9161A72C9DBB}" type="datetime5">
              <a:rPr lang="en-GB"/>
              <a:pPr>
                <a:defRPr/>
              </a:pPr>
              <a:t>18-Mar-15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EA7E85-39EF-B046-BD62-FAF22773C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48E41E6-2BBE-4F42-BF02-B57B68E52B43}" type="datetime5">
              <a:rPr lang="en-GB"/>
              <a:pPr>
                <a:defRPr/>
              </a:pPr>
              <a:t>18-Mar-15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99852-58FE-A14D-B69B-550A636B1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83EFD0-50AB-1B41-80CE-C4FDF2849CB7}" type="datetime5">
              <a:rPr lang="en-GB"/>
              <a:pPr>
                <a:defRPr/>
              </a:pPr>
              <a:t>18-Mar-15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6C242F-178A-654E-BD83-2B4C3E3A2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5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3F7C83-B486-6247-8F09-3C2235FCC5C8}" type="datetime5">
              <a:rPr lang="en-GB"/>
              <a:pPr>
                <a:defRPr/>
              </a:pPr>
              <a:t>18-Mar-15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FDFE02-AB3F-4D4A-9532-4B887E78E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702EF70-DB48-164F-8F71-0EFCAB7D55EF}" type="datetime5">
              <a:rPr lang="en-GB"/>
              <a:pPr>
                <a:defRPr/>
              </a:pPr>
              <a:t>18-Mar-15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EA02A-5329-4E4E-8F0C-CFF431DA8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fld id="{D3D0FB38-51BD-5649-A537-A804FAEA5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09374CF-A7C3-A64A-BD4F-6DAC5F0C8202}" type="datetime5">
              <a:rPr lang="en-GB"/>
              <a:pPr eaLnBrk="1" hangingPunct="1"/>
              <a:t>18-Mar-15</a:t>
            </a:fld>
            <a:endParaRPr lang="en-US"/>
          </a:p>
        </p:txBody>
      </p:sp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0AE2-9D6F-A84F-8E79-1CBEC45BD57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GB" dirty="0" smtClean="0"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smtClean="0">
              <a:cs typeface="+mn-cs"/>
            </a:endParaRPr>
          </a:p>
        </p:txBody>
      </p:sp>
      <p:pic>
        <p:nvPicPr>
          <p:cNvPr id="30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52400"/>
            <a:ext cx="90201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5100" y="279400"/>
            <a:ext cx="162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i="1" dirty="0">
                <a:solidFill>
                  <a:schemeClr val="accent2"/>
                </a:solidFill>
                <a:cs typeface="+mn-cs"/>
              </a:rPr>
              <a:t>Insert title here…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1447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362200" y="304800"/>
            <a:ext cx="370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Player with highest bid-price has their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quantity subtracted from the total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5334000" y="914400"/>
            <a:ext cx="304800" cy="5334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3657600" y="3657600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Player with 2</a:t>
            </a:r>
            <a:r>
              <a:rPr lang="en-US" sz="1800" baseline="30000" dirty="0" smtClean="0">
                <a:solidFill>
                  <a:srgbClr val="3069A8"/>
                </a:solidFill>
              </a:rPr>
              <a:t>nd</a:t>
            </a:r>
            <a:r>
              <a:rPr lang="en-US" sz="1800" dirty="0" smtClean="0">
                <a:solidFill>
                  <a:srgbClr val="3069A8"/>
                </a:solidFill>
              </a:rPr>
              <a:t> highest bid-price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starts from what’s left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4191000" y="3048000"/>
            <a:ext cx="5334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1447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2895600"/>
            <a:ext cx="98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New bid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( q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, p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)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5562600" y="2209800"/>
            <a:ext cx="6858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905000" y="762000"/>
            <a:ext cx="238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 they get?</a:t>
            </a:r>
          </a:p>
        </p:txBody>
      </p:sp>
    </p:spTree>
    <p:extLst>
      <p:ext uri="{BB962C8B-B14F-4D97-AF65-F5344CB8AC3E}">
        <p14:creationId xmlns:p14="http://schemas.microsoft.com/office/powerpoint/2010/main" val="53395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1447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905000" y="762000"/>
            <a:ext cx="238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 they get?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200400" y="11430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955559" y="2438400"/>
            <a:ext cx="244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 they pay?</a:t>
            </a:r>
          </a:p>
        </p:txBody>
      </p:sp>
    </p:spTree>
    <p:extLst>
      <p:ext uri="{BB962C8B-B14F-4D97-AF65-F5344CB8AC3E}">
        <p14:creationId xmlns:p14="http://schemas.microsoft.com/office/powerpoint/2010/main" val="189230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1447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1600200" y="4114800"/>
            <a:ext cx="1524000" cy="1524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2971800"/>
            <a:ext cx="1524000" cy="2667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5000" y="763200"/>
            <a:ext cx="238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 they get?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200400" y="11448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1955559" y="2438400"/>
            <a:ext cx="244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 they pay?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2590800" y="2819400"/>
            <a:ext cx="457200" cy="8382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928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1447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1600200" y="4114800"/>
            <a:ext cx="1524000" cy="1524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2971800"/>
            <a:ext cx="1524000" cy="2667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514600" y="304800"/>
            <a:ext cx="5593033" cy="2357367"/>
          </a:xfrm>
          <a:custGeom>
            <a:avLst/>
            <a:gdLst>
              <a:gd name="connsiteX0" fmla="*/ 0 w 815311"/>
              <a:gd name="connsiteY0" fmla="*/ 0 h 769293"/>
              <a:gd name="connsiteX1" fmla="*/ 806016 w 815311"/>
              <a:gd name="connsiteY1" fmla="*/ 769293 h 769293"/>
              <a:gd name="connsiteX0" fmla="*/ 0 w 815603"/>
              <a:gd name="connsiteY0" fmla="*/ 0 h 769293"/>
              <a:gd name="connsiteX1" fmla="*/ 547498 w 815603"/>
              <a:gd name="connsiteY1" fmla="*/ 398880 h 769293"/>
              <a:gd name="connsiteX2" fmla="*/ 806016 w 815603"/>
              <a:gd name="connsiteY2" fmla="*/ 769293 h 769293"/>
              <a:gd name="connsiteX0" fmla="*/ 0 w 819016"/>
              <a:gd name="connsiteY0" fmla="*/ 0 h 769293"/>
              <a:gd name="connsiteX1" fmla="*/ 547498 w 819016"/>
              <a:gd name="connsiteY1" fmla="*/ 398880 h 769293"/>
              <a:gd name="connsiteX2" fmla="*/ 806016 w 819016"/>
              <a:gd name="connsiteY2" fmla="*/ 769293 h 769293"/>
              <a:gd name="connsiteX0" fmla="*/ 0 w 819016"/>
              <a:gd name="connsiteY0" fmla="*/ 0 h 769293"/>
              <a:gd name="connsiteX1" fmla="*/ 547498 w 819016"/>
              <a:gd name="connsiteY1" fmla="*/ 398880 h 769293"/>
              <a:gd name="connsiteX2" fmla="*/ 806016 w 819016"/>
              <a:gd name="connsiteY2" fmla="*/ 769293 h 769293"/>
              <a:gd name="connsiteX0" fmla="*/ 0 w 815711"/>
              <a:gd name="connsiteY0" fmla="*/ 0 h 769293"/>
              <a:gd name="connsiteX1" fmla="*/ 423128 w 815711"/>
              <a:gd name="connsiteY1" fmla="*/ 372080 h 769293"/>
              <a:gd name="connsiteX2" fmla="*/ 806016 w 815711"/>
              <a:gd name="connsiteY2" fmla="*/ 769293 h 769293"/>
              <a:gd name="connsiteX0" fmla="*/ 0 w 828063"/>
              <a:gd name="connsiteY0" fmla="*/ 0 h 629935"/>
              <a:gd name="connsiteX1" fmla="*/ 423128 w 828063"/>
              <a:gd name="connsiteY1" fmla="*/ 372080 h 629935"/>
              <a:gd name="connsiteX2" fmla="*/ 818611 w 828063"/>
              <a:gd name="connsiteY2" fmla="*/ 629935 h 629935"/>
              <a:gd name="connsiteX0" fmla="*/ 0 w 818611"/>
              <a:gd name="connsiteY0" fmla="*/ 0 h 629935"/>
              <a:gd name="connsiteX1" fmla="*/ 423128 w 818611"/>
              <a:gd name="connsiteY1" fmla="*/ 372080 h 629935"/>
              <a:gd name="connsiteX2" fmla="*/ 818611 w 818611"/>
              <a:gd name="connsiteY2" fmla="*/ 629935 h 629935"/>
              <a:gd name="connsiteX0" fmla="*/ 0 w 818611"/>
              <a:gd name="connsiteY0" fmla="*/ 0 h 629935"/>
              <a:gd name="connsiteX1" fmla="*/ 423128 w 818611"/>
              <a:gd name="connsiteY1" fmla="*/ 372080 h 629935"/>
              <a:gd name="connsiteX2" fmla="*/ 818611 w 818611"/>
              <a:gd name="connsiteY2" fmla="*/ 629935 h 629935"/>
              <a:gd name="connsiteX0" fmla="*/ 0 w 725727"/>
              <a:gd name="connsiteY0" fmla="*/ 0 h 632615"/>
              <a:gd name="connsiteX1" fmla="*/ 330244 w 725727"/>
              <a:gd name="connsiteY1" fmla="*/ 374760 h 632615"/>
              <a:gd name="connsiteX2" fmla="*/ 725727 w 725727"/>
              <a:gd name="connsiteY2" fmla="*/ 632615 h 632615"/>
              <a:gd name="connsiteX0" fmla="*/ 0 w 725727"/>
              <a:gd name="connsiteY0" fmla="*/ 0 h 632615"/>
              <a:gd name="connsiteX1" fmla="*/ 330244 w 725727"/>
              <a:gd name="connsiteY1" fmla="*/ 374760 h 632615"/>
              <a:gd name="connsiteX2" fmla="*/ 725727 w 725727"/>
              <a:gd name="connsiteY2" fmla="*/ 632615 h 632615"/>
              <a:gd name="connsiteX0" fmla="*/ 0 w 725727"/>
              <a:gd name="connsiteY0" fmla="*/ 0 h 632615"/>
              <a:gd name="connsiteX1" fmla="*/ 330244 w 725727"/>
              <a:gd name="connsiteY1" fmla="*/ 374760 h 632615"/>
              <a:gd name="connsiteX2" fmla="*/ 725727 w 725727"/>
              <a:gd name="connsiteY2" fmla="*/ 632615 h 632615"/>
              <a:gd name="connsiteX0" fmla="*/ 0 w 721004"/>
              <a:gd name="connsiteY0" fmla="*/ 0 h 517376"/>
              <a:gd name="connsiteX1" fmla="*/ 330244 w 721004"/>
              <a:gd name="connsiteY1" fmla="*/ 37476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30244 w 721004"/>
              <a:gd name="connsiteY1" fmla="*/ 37476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30244 w 721004"/>
              <a:gd name="connsiteY1" fmla="*/ 37476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23947 w 721004"/>
              <a:gd name="connsiteY1" fmla="*/ 39620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23947 w 721004"/>
              <a:gd name="connsiteY1" fmla="*/ 39620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23947 w 721004"/>
              <a:gd name="connsiteY1" fmla="*/ 396200 h 517376"/>
              <a:gd name="connsiteX2" fmla="*/ 721004 w 721004"/>
              <a:gd name="connsiteY2" fmla="*/ 517376 h 51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004" h="517376">
                <a:moveTo>
                  <a:pt x="0" y="0"/>
                </a:moveTo>
                <a:cubicBezTo>
                  <a:pt x="143141" y="202639"/>
                  <a:pt x="146172" y="241800"/>
                  <a:pt x="323947" y="396200"/>
                </a:cubicBezTo>
                <a:cubicBezTo>
                  <a:pt x="401766" y="441953"/>
                  <a:pt x="573684" y="495312"/>
                  <a:pt x="721004" y="517376"/>
                </a:cubicBezTo>
              </a:path>
            </a:pathLst>
          </a:custGeom>
          <a:ln w="25400">
            <a:solidFill>
              <a:srgbClr val="FF66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73149" y="381000"/>
            <a:ext cx="246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Bidder i’s ‘utility curve’</a:t>
            </a:r>
            <a:endParaRPr lang="en-US" sz="1800" dirty="0" smtClean="0">
              <a:solidFill>
                <a:srgbClr val="3069A8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>
            <a:off x="3581400" y="762000"/>
            <a:ext cx="609600" cy="4572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2156897" y="1600200"/>
            <a:ext cx="165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i’s ‘optimal bid’</a:t>
            </a:r>
            <a:endParaRPr lang="en-US" sz="1800" dirty="0" smtClean="0">
              <a:solidFill>
                <a:srgbClr val="3069A8"/>
              </a:solidFill>
            </a:endParaRPr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 bwMode="auto">
          <a:xfrm>
            <a:off x="3811880" y="1784866"/>
            <a:ext cx="836320" cy="120134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437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1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Words>148</Words>
  <Application>Microsoft Macintosh PowerPoint</Application>
  <PresentationFormat>On-screen Show (4:3)</PresentationFormat>
  <Paragraphs>90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Wildish</cp:lastModifiedBy>
  <cp:revision>44</cp:revision>
  <dcterms:created xsi:type="dcterms:W3CDTF">1601-01-01T00:00:00Z</dcterms:created>
  <dcterms:modified xsi:type="dcterms:W3CDTF">2015-03-18T14:59:04Z</dcterms:modified>
</cp:coreProperties>
</file>