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8288000" cy="13716000"/>
  <p:notesSz cx="7010400" cy="92964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20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81" autoAdjust="0"/>
  </p:normalViewPr>
  <p:slideViewPr>
    <p:cSldViewPr snapToGrid="0">
      <p:cViewPr varScale="1">
        <p:scale>
          <a:sx n="67" d="100"/>
          <a:sy n="67" d="100"/>
        </p:scale>
        <p:origin x="-1026" y="-102"/>
      </p:cViewPr>
      <p:guideLst>
        <p:guide orient="horz" pos="2160"/>
        <p:guide orient="horz" pos="4320"/>
        <p:guide pos="288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9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6BD7E-C7E3-4A34-8787-0651B68842E0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5077-5576-497E-9279-03876DD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gif"/><Relationship Id="rId3" Type="http://schemas.openxmlformats.org/officeDocument/2006/relationships/hyperlink" Target="http://lhcone.net/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gif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4" name="Straight Connector 803"/>
          <p:cNvCxnSpPr>
            <a:stCxn id="416" idx="2"/>
            <a:endCxn id="793" idx="0"/>
          </p:cNvCxnSpPr>
          <p:nvPr/>
        </p:nvCxnSpPr>
        <p:spPr>
          <a:xfrm>
            <a:off x="4033855" y="4197269"/>
            <a:ext cx="12534" cy="482621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Freeform 399"/>
          <p:cNvSpPr/>
          <p:nvPr/>
        </p:nvSpPr>
        <p:spPr bwMode="auto">
          <a:xfrm>
            <a:off x="10231655" y="5120640"/>
            <a:ext cx="746059" cy="731520"/>
          </a:xfrm>
          <a:custGeom>
            <a:avLst/>
            <a:gdLst>
              <a:gd name="connsiteX0" fmla="*/ 712269 w 746059"/>
              <a:gd name="connsiteY0" fmla="*/ 0 h 731520"/>
              <a:gd name="connsiteX1" fmla="*/ 664143 w 746059"/>
              <a:gd name="connsiteY1" fmla="*/ 481263 h 731520"/>
              <a:gd name="connsiteX2" fmla="*/ 0 w 746059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059" h="731520">
                <a:moveTo>
                  <a:pt x="712269" y="0"/>
                </a:moveTo>
                <a:cubicBezTo>
                  <a:pt x="747562" y="179671"/>
                  <a:pt x="782855" y="359343"/>
                  <a:pt x="664143" y="481263"/>
                </a:cubicBezTo>
                <a:cubicBezTo>
                  <a:pt x="545431" y="603183"/>
                  <a:pt x="0" y="731520"/>
                  <a:pt x="0" y="73152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1" name="Freeform 400"/>
          <p:cNvSpPr/>
          <p:nvPr/>
        </p:nvSpPr>
        <p:spPr bwMode="auto">
          <a:xfrm>
            <a:off x="4291928" y="4071982"/>
            <a:ext cx="931125" cy="251301"/>
          </a:xfrm>
          <a:custGeom>
            <a:avLst/>
            <a:gdLst>
              <a:gd name="connsiteX0" fmla="*/ 931125 w 931125"/>
              <a:gd name="connsiteY0" fmla="*/ 251301 h 251301"/>
              <a:gd name="connsiteX1" fmla="*/ 331278 w 931125"/>
              <a:gd name="connsiteY1" fmla="*/ 9899 h 251301"/>
              <a:gd name="connsiteX2" fmla="*/ 31355 w 931125"/>
              <a:gd name="connsiteY2" fmla="*/ 46475 h 251301"/>
              <a:gd name="connsiteX3" fmla="*/ 24040 w 931125"/>
              <a:gd name="connsiteY3" fmla="*/ 46475 h 25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125" h="251301">
                <a:moveTo>
                  <a:pt x="931125" y="251301"/>
                </a:moveTo>
                <a:cubicBezTo>
                  <a:pt x="706182" y="147669"/>
                  <a:pt x="481240" y="44037"/>
                  <a:pt x="331278" y="9899"/>
                </a:cubicBezTo>
                <a:cubicBezTo>
                  <a:pt x="181316" y="-24239"/>
                  <a:pt x="82561" y="40379"/>
                  <a:pt x="31355" y="46475"/>
                </a:cubicBezTo>
                <a:cubicBezTo>
                  <a:pt x="-19851" y="52571"/>
                  <a:pt x="2094" y="49523"/>
                  <a:pt x="24040" y="4647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2" name="Cross 401"/>
          <p:cNvSpPr/>
          <p:nvPr/>
        </p:nvSpPr>
        <p:spPr bwMode="auto">
          <a:xfrm>
            <a:off x="8805327" y="5078896"/>
            <a:ext cx="1451855" cy="117082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3" name="Cross 402"/>
          <p:cNvSpPr/>
          <p:nvPr/>
        </p:nvSpPr>
        <p:spPr bwMode="auto">
          <a:xfrm rot="5400000">
            <a:off x="9004808" y="8921085"/>
            <a:ext cx="735579" cy="81501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4" name="Freeform 403"/>
          <p:cNvSpPr/>
          <p:nvPr/>
        </p:nvSpPr>
        <p:spPr bwMode="auto">
          <a:xfrm rot="15054383" flipH="1" flipV="1">
            <a:off x="17126499" y="7703558"/>
            <a:ext cx="555396" cy="1027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  <a:gd name="connsiteX0" fmla="*/ 6669 w 6669"/>
              <a:gd name="connsiteY0" fmla="*/ 6669 h 6669"/>
              <a:gd name="connsiteX1" fmla="*/ 0 w 6669"/>
              <a:gd name="connsiteY1" fmla="*/ 4994 h 6669"/>
              <a:gd name="connsiteX0" fmla="*/ 10000 w 10000"/>
              <a:gd name="connsiteY0" fmla="*/ 8107 h 8107"/>
              <a:gd name="connsiteX1" fmla="*/ 0 w 10000"/>
              <a:gd name="connsiteY1" fmla="*/ 5595 h 8107"/>
              <a:gd name="connsiteX0" fmla="*/ 10000 w 10000"/>
              <a:gd name="connsiteY0" fmla="*/ 10912 h 10912"/>
              <a:gd name="connsiteX1" fmla="*/ 0 w 10000"/>
              <a:gd name="connsiteY1" fmla="*/ 7813 h 10912"/>
              <a:gd name="connsiteX0" fmla="*/ 10000 w 10000"/>
              <a:gd name="connsiteY0" fmla="*/ 6347 h 6347"/>
              <a:gd name="connsiteX1" fmla="*/ 0 w 10000"/>
              <a:gd name="connsiteY1" fmla="*/ 3248 h 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6347">
                <a:moveTo>
                  <a:pt x="10000" y="6347"/>
                </a:moveTo>
                <a:cubicBezTo>
                  <a:pt x="6480" y="-2559"/>
                  <a:pt x="3641" y="-611"/>
                  <a:pt x="0" y="324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5" name="Freeform 404"/>
          <p:cNvSpPr/>
          <p:nvPr/>
        </p:nvSpPr>
        <p:spPr bwMode="auto">
          <a:xfrm flipH="1">
            <a:off x="7839110" y="4432853"/>
            <a:ext cx="678724" cy="251658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1195332 w 1507217"/>
              <a:gd name="connsiteY0" fmla="*/ 3845493 h 3845493"/>
              <a:gd name="connsiteX1" fmla="*/ 1 w 1507217"/>
              <a:gd name="connsiteY1" fmla="*/ 0 h 384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7217" h="3845493">
                <a:moveTo>
                  <a:pt x="1195332" y="3845493"/>
                </a:moveTo>
                <a:cubicBezTo>
                  <a:pt x="2160925" y="2943639"/>
                  <a:pt x="633968" y="949881"/>
                  <a:pt x="1" y="0"/>
                </a:cubicBezTo>
              </a:path>
            </a:pathLst>
          </a:custGeom>
          <a:noFill/>
          <a:ln w="152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6" name="Cross 405"/>
          <p:cNvSpPr/>
          <p:nvPr/>
        </p:nvSpPr>
        <p:spPr bwMode="auto">
          <a:xfrm rot="5400000">
            <a:off x="7128320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08" name="Freeform 7"/>
          <p:cNvSpPr>
            <a:spLocks/>
          </p:cNvSpPr>
          <p:nvPr/>
        </p:nvSpPr>
        <p:spPr bwMode="auto">
          <a:xfrm>
            <a:off x="11461813" y="7414366"/>
            <a:ext cx="2216988" cy="8165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09" name="Cross 408"/>
          <p:cNvSpPr/>
          <p:nvPr/>
        </p:nvSpPr>
        <p:spPr bwMode="auto">
          <a:xfrm rot="5400000">
            <a:off x="5194827" y="7403999"/>
            <a:ext cx="1590244" cy="38825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0" name="Freeform 409"/>
          <p:cNvSpPr/>
          <p:nvPr/>
        </p:nvSpPr>
        <p:spPr bwMode="auto">
          <a:xfrm flipH="1">
            <a:off x="5172462" y="4815720"/>
            <a:ext cx="696168" cy="254702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1190985 w 1197759"/>
              <a:gd name="connsiteY0" fmla="*/ 3698136 h 4083770"/>
              <a:gd name="connsiteX1" fmla="*/ 10448 w 1197759"/>
              <a:gd name="connsiteY1" fmla="*/ 4058135 h 4083770"/>
              <a:gd name="connsiteX2" fmla="*/ 1045877 w 1197759"/>
              <a:gd name="connsiteY2" fmla="*/ 0 h 4083770"/>
              <a:gd name="connsiteX0" fmla="*/ 1189732 w 1233343"/>
              <a:gd name="connsiteY0" fmla="*/ 3698136 h 4185402"/>
              <a:gd name="connsiteX1" fmla="*/ 9195 w 1233343"/>
              <a:gd name="connsiteY1" fmla="*/ 4058135 h 4185402"/>
              <a:gd name="connsiteX2" fmla="*/ 1044624 w 1233343"/>
              <a:gd name="connsiteY2" fmla="*/ 0 h 4185402"/>
              <a:gd name="connsiteX0" fmla="*/ 1250260 w 1292497"/>
              <a:gd name="connsiteY0" fmla="*/ 3602079 h 4153666"/>
              <a:gd name="connsiteX1" fmla="*/ 8885 w 1292497"/>
              <a:gd name="connsiteY1" fmla="*/ 4058135 h 4153666"/>
              <a:gd name="connsiteX2" fmla="*/ 1044314 w 1292497"/>
              <a:gd name="connsiteY2" fmla="*/ 0 h 4153666"/>
              <a:gd name="connsiteX0" fmla="*/ 1129226 w 1174303"/>
              <a:gd name="connsiteY0" fmla="*/ 3602079 h 4131184"/>
              <a:gd name="connsiteX1" fmla="*/ 9526 w 1174303"/>
              <a:gd name="connsiteY1" fmla="*/ 4026117 h 4131184"/>
              <a:gd name="connsiteX2" fmla="*/ 923280 w 1174303"/>
              <a:gd name="connsiteY2" fmla="*/ 0 h 4131184"/>
              <a:gd name="connsiteX0" fmla="*/ 526245 w 594188"/>
              <a:gd name="connsiteY0" fmla="*/ 3602079 h 4109736"/>
              <a:gd name="connsiteX1" fmla="*/ 14927 w 594188"/>
              <a:gd name="connsiteY1" fmla="*/ 3994099 h 4109736"/>
              <a:gd name="connsiteX2" fmla="*/ 320299 w 594188"/>
              <a:gd name="connsiteY2" fmla="*/ 0 h 4109736"/>
              <a:gd name="connsiteX0" fmla="*/ 887484 w 939566"/>
              <a:gd name="connsiteY0" fmla="*/ 3153819 h 4032021"/>
              <a:gd name="connsiteX1" fmla="*/ 11138 w 939566"/>
              <a:gd name="connsiteY1" fmla="*/ 3994099 h 4032021"/>
              <a:gd name="connsiteX2" fmla="*/ 316510 w 939566"/>
              <a:gd name="connsiteY2" fmla="*/ 0 h 4032021"/>
              <a:gd name="connsiteX0" fmla="*/ 891730 w 943812"/>
              <a:gd name="connsiteY0" fmla="*/ 3153819 h 4032021"/>
              <a:gd name="connsiteX1" fmla="*/ 15384 w 943812"/>
              <a:gd name="connsiteY1" fmla="*/ 3994099 h 4032021"/>
              <a:gd name="connsiteX2" fmla="*/ 320756 w 943812"/>
              <a:gd name="connsiteY2" fmla="*/ 0 h 4032021"/>
              <a:gd name="connsiteX0" fmla="*/ 889236 w 941318"/>
              <a:gd name="connsiteY0" fmla="*/ 3167750 h 4045952"/>
              <a:gd name="connsiteX1" fmla="*/ 12890 w 941318"/>
              <a:gd name="connsiteY1" fmla="*/ 4008030 h 4045952"/>
              <a:gd name="connsiteX2" fmla="*/ 477073 w 941318"/>
              <a:gd name="connsiteY2" fmla="*/ 0 h 4045952"/>
              <a:gd name="connsiteX0" fmla="*/ 895856 w 947938"/>
              <a:gd name="connsiteY0" fmla="*/ 3167750 h 4045952"/>
              <a:gd name="connsiteX1" fmla="*/ 19510 w 947938"/>
              <a:gd name="connsiteY1" fmla="*/ 4008030 h 4045952"/>
              <a:gd name="connsiteX2" fmla="*/ 483693 w 947938"/>
              <a:gd name="connsiteY2" fmla="*/ 0 h 4045952"/>
              <a:gd name="connsiteX0" fmla="*/ 1682643 w 1717157"/>
              <a:gd name="connsiteY0" fmla="*/ 3167750 h 3485768"/>
              <a:gd name="connsiteX1" fmla="*/ 8789 w 1717157"/>
              <a:gd name="connsiteY1" fmla="*/ 3149933 h 3485768"/>
              <a:gd name="connsiteX2" fmla="*/ 1270480 w 1717157"/>
              <a:gd name="connsiteY2" fmla="*/ 0 h 3485768"/>
              <a:gd name="connsiteX0" fmla="*/ 1275028 w 1316728"/>
              <a:gd name="connsiteY0" fmla="*/ 3111787 h 3448026"/>
              <a:gd name="connsiteX1" fmla="*/ 8789 w 1316728"/>
              <a:gd name="connsiteY1" fmla="*/ 3149933 h 3448026"/>
              <a:gd name="connsiteX2" fmla="*/ 1270480 w 1316728"/>
              <a:gd name="connsiteY2" fmla="*/ 0 h 3448026"/>
              <a:gd name="connsiteX0" fmla="*/ 1276936 w 1276936"/>
              <a:gd name="connsiteY0" fmla="*/ 3111787 h 3336490"/>
              <a:gd name="connsiteX1" fmla="*/ 10697 w 1276936"/>
              <a:gd name="connsiteY1" fmla="*/ 3149933 h 3336490"/>
              <a:gd name="connsiteX2" fmla="*/ 1272388 w 1276936"/>
              <a:gd name="connsiteY2" fmla="*/ 0 h 3336490"/>
              <a:gd name="connsiteX0" fmla="*/ 1280112 w 1280112"/>
              <a:gd name="connsiteY0" fmla="*/ 3027844 h 3252547"/>
              <a:gd name="connsiteX1" fmla="*/ 13873 w 1280112"/>
              <a:gd name="connsiteY1" fmla="*/ 3065990 h 3252547"/>
              <a:gd name="connsiteX2" fmla="*/ 743894 w 1280112"/>
              <a:gd name="connsiteY2" fmla="*/ 0 h 3252547"/>
              <a:gd name="connsiteX0" fmla="*/ 1581392 w 1581392"/>
              <a:gd name="connsiteY0" fmla="*/ 2421580 h 3100690"/>
              <a:gd name="connsiteX1" fmla="*/ 13873 w 1581392"/>
              <a:gd name="connsiteY1" fmla="*/ 3065990 h 3100690"/>
              <a:gd name="connsiteX2" fmla="*/ 743894 w 1581392"/>
              <a:gd name="connsiteY2" fmla="*/ 0 h 3100690"/>
              <a:gd name="connsiteX0" fmla="*/ 1511662 w 1511662"/>
              <a:gd name="connsiteY0" fmla="*/ 2421580 h 2745678"/>
              <a:gd name="connsiteX1" fmla="*/ 15031 w 1511662"/>
              <a:gd name="connsiteY1" fmla="*/ 2646268 h 2745678"/>
              <a:gd name="connsiteX2" fmla="*/ 674164 w 1511662"/>
              <a:gd name="connsiteY2" fmla="*/ 0 h 2745678"/>
              <a:gd name="connsiteX0" fmla="*/ 1564827 w 1564827"/>
              <a:gd name="connsiteY0" fmla="*/ 2915919 h 3056787"/>
              <a:gd name="connsiteX1" fmla="*/ 15031 w 1564827"/>
              <a:gd name="connsiteY1" fmla="*/ 2646268 h 3056787"/>
              <a:gd name="connsiteX2" fmla="*/ 674164 w 1564827"/>
              <a:gd name="connsiteY2" fmla="*/ 0 h 3056787"/>
              <a:gd name="connsiteX0" fmla="*/ 1564950 w 1564950"/>
              <a:gd name="connsiteY0" fmla="*/ 2915919 h 2970486"/>
              <a:gd name="connsiteX1" fmla="*/ 15154 w 1564950"/>
              <a:gd name="connsiteY1" fmla="*/ 2646268 h 2970486"/>
              <a:gd name="connsiteX2" fmla="*/ 674287 w 1564950"/>
              <a:gd name="connsiteY2" fmla="*/ 0 h 2970486"/>
              <a:gd name="connsiteX0" fmla="*/ 1564827 w 1564827"/>
              <a:gd name="connsiteY0" fmla="*/ 2915919 h 3011085"/>
              <a:gd name="connsiteX1" fmla="*/ 15031 w 1564827"/>
              <a:gd name="connsiteY1" fmla="*/ 2646268 h 3011085"/>
              <a:gd name="connsiteX2" fmla="*/ 674164 w 1564827"/>
              <a:gd name="connsiteY2" fmla="*/ 0 h 3011085"/>
              <a:gd name="connsiteX0" fmla="*/ 1551663 w 1551663"/>
              <a:gd name="connsiteY0" fmla="*/ 2915919 h 3011085"/>
              <a:gd name="connsiteX1" fmla="*/ 1867 w 1551663"/>
              <a:gd name="connsiteY1" fmla="*/ 2646268 h 3011085"/>
              <a:gd name="connsiteX2" fmla="*/ 661000 w 1551663"/>
              <a:gd name="connsiteY2" fmla="*/ 0 h 3011085"/>
              <a:gd name="connsiteX0" fmla="*/ 1551663 w 1551663"/>
              <a:gd name="connsiteY0" fmla="*/ 2915919 h 2987751"/>
              <a:gd name="connsiteX1" fmla="*/ 1867 w 1551663"/>
              <a:gd name="connsiteY1" fmla="*/ 2646268 h 2987751"/>
              <a:gd name="connsiteX2" fmla="*/ 661000 w 1551663"/>
              <a:gd name="connsiteY2" fmla="*/ 0 h 2987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663" h="2987751">
                <a:moveTo>
                  <a:pt x="1551663" y="2915919"/>
                </a:moveTo>
                <a:cubicBezTo>
                  <a:pt x="800721" y="3089822"/>
                  <a:pt x="192103" y="2927753"/>
                  <a:pt x="1867" y="2646268"/>
                </a:cubicBezTo>
                <a:cubicBezTo>
                  <a:pt x="-39835" y="2252797"/>
                  <a:pt x="630538" y="1079617"/>
                  <a:pt x="66100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1" name="Freeform 410"/>
          <p:cNvSpPr/>
          <p:nvPr/>
        </p:nvSpPr>
        <p:spPr bwMode="auto">
          <a:xfrm>
            <a:off x="12980929" y="1328467"/>
            <a:ext cx="3961350" cy="4493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  <a:gd name="connsiteX0" fmla="*/ 836824 w 836824"/>
              <a:gd name="connsiteY0" fmla="*/ 15545 h 48785"/>
              <a:gd name="connsiteX1" fmla="*/ 607817 w 836824"/>
              <a:gd name="connsiteY1" fmla="*/ 29575 h 48785"/>
              <a:gd name="connsiteX2" fmla="*/ 1299 w 836824"/>
              <a:gd name="connsiteY2" fmla="*/ 0 h 48785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836912 w 836912"/>
              <a:gd name="connsiteY0" fmla="*/ 15545 h 47948"/>
              <a:gd name="connsiteX1" fmla="*/ 607905 w 836912"/>
              <a:gd name="connsiteY1" fmla="*/ 29575 h 47948"/>
              <a:gd name="connsiteX2" fmla="*/ 1387 w 836912"/>
              <a:gd name="connsiteY2" fmla="*/ 0 h 47948"/>
              <a:gd name="connsiteX0" fmla="*/ 741852 w 741852"/>
              <a:gd name="connsiteY0" fmla="*/ 15545 h 47948"/>
              <a:gd name="connsiteX1" fmla="*/ 512845 w 741852"/>
              <a:gd name="connsiteY1" fmla="*/ 29575 h 47948"/>
              <a:gd name="connsiteX2" fmla="*/ 1641 w 741852"/>
              <a:gd name="connsiteY2" fmla="*/ 0 h 4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852" h="47948">
                <a:moveTo>
                  <a:pt x="741852" y="15545"/>
                </a:moveTo>
                <a:cubicBezTo>
                  <a:pt x="703022" y="16551"/>
                  <a:pt x="558987" y="26865"/>
                  <a:pt x="512845" y="29575"/>
                </a:cubicBezTo>
                <a:cubicBezTo>
                  <a:pt x="466703" y="32285"/>
                  <a:pt x="-32153" y="84375"/>
                  <a:pt x="164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2" name="Freeform 411"/>
          <p:cNvSpPr/>
          <p:nvPr/>
        </p:nvSpPr>
        <p:spPr bwMode="auto">
          <a:xfrm rot="21118686" flipH="1" flipV="1">
            <a:off x="458123" y="9539918"/>
            <a:ext cx="1053514" cy="224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7528">
                <a:moveTo>
                  <a:pt x="10000" y="7854"/>
                </a:moveTo>
                <a:cubicBezTo>
                  <a:pt x="2009" y="-13659"/>
                  <a:pt x="1996" y="15634"/>
                  <a:pt x="0" y="17528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3" name="Freeform 412"/>
          <p:cNvSpPr/>
          <p:nvPr/>
        </p:nvSpPr>
        <p:spPr bwMode="auto">
          <a:xfrm flipH="1">
            <a:off x="1441292" y="2874077"/>
            <a:ext cx="8735397" cy="275146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85279048 w 151074189"/>
              <a:gd name="connsiteY0" fmla="*/ 1098817 h 1110423"/>
              <a:gd name="connsiteX1" fmla="*/ 152206 w 151074189"/>
              <a:gd name="connsiteY1" fmla="*/ 408293 h 1110423"/>
              <a:gd name="connsiteX2" fmla="*/ 151074189 w 151074189"/>
              <a:gd name="connsiteY2" fmla="*/ 0 h 1110423"/>
              <a:gd name="connsiteX0" fmla="*/ 45462679 w 151180426"/>
              <a:gd name="connsiteY0" fmla="*/ 7706356 h 7707640"/>
              <a:gd name="connsiteX1" fmla="*/ 258443 w 151180426"/>
              <a:gd name="connsiteY1" fmla="*/ 408293 h 7707640"/>
              <a:gd name="connsiteX2" fmla="*/ 151180426 w 151180426"/>
              <a:gd name="connsiteY2" fmla="*/ 0 h 7707640"/>
              <a:gd name="connsiteX0" fmla="*/ 45992353 w 151710100"/>
              <a:gd name="connsiteY0" fmla="*/ 7706356 h 7706356"/>
              <a:gd name="connsiteX1" fmla="*/ 788117 w 151710100"/>
              <a:gd name="connsiteY1" fmla="*/ 408293 h 7706356"/>
              <a:gd name="connsiteX2" fmla="*/ 151710100 w 151710100"/>
              <a:gd name="connsiteY2" fmla="*/ 0 h 7706356"/>
              <a:gd name="connsiteX0" fmla="*/ 54749809 w 160467556"/>
              <a:gd name="connsiteY0" fmla="*/ 7706356 h 7706356"/>
              <a:gd name="connsiteX1" fmla="*/ 16987058 w 160467556"/>
              <a:gd name="connsiteY1" fmla="*/ 6439767 h 7706356"/>
              <a:gd name="connsiteX2" fmla="*/ 9545573 w 160467556"/>
              <a:gd name="connsiteY2" fmla="*/ 408293 h 7706356"/>
              <a:gd name="connsiteX3" fmla="*/ 160467556 w 160467556"/>
              <a:gd name="connsiteY3" fmla="*/ 0 h 7706356"/>
              <a:gd name="connsiteX0" fmla="*/ 50894729 w 156612476"/>
              <a:gd name="connsiteY0" fmla="*/ 8402410 h 8402410"/>
              <a:gd name="connsiteX1" fmla="*/ 13131978 w 156612476"/>
              <a:gd name="connsiteY1" fmla="*/ 7135821 h 8402410"/>
              <a:gd name="connsiteX2" fmla="*/ 10979383 w 156612476"/>
              <a:gd name="connsiteY2" fmla="*/ 60547 h 8402410"/>
              <a:gd name="connsiteX3" fmla="*/ 156612476 w 156612476"/>
              <a:gd name="connsiteY3" fmla="*/ 696054 h 8402410"/>
              <a:gd name="connsiteX0" fmla="*/ 51399135 w 157116882"/>
              <a:gd name="connsiteY0" fmla="*/ 8402410 h 8402410"/>
              <a:gd name="connsiteX1" fmla="*/ 13636384 w 157116882"/>
              <a:gd name="connsiteY1" fmla="*/ 7135821 h 8402410"/>
              <a:gd name="connsiteX2" fmla="*/ 12100903 w 157116882"/>
              <a:gd name="connsiteY2" fmla="*/ 3142570 h 8402410"/>
              <a:gd name="connsiteX3" fmla="*/ 11483789 w 157116882"/>
              <a:gd name="connsiteY3" fmla="*/ 60547 h 8402410"/>
              <a:gd name="connsiteX4" fmla="*/ 157116882 w 157116882"/>
              <a:gd name="connsiteY4" fmla="*/ 696054 h 8402410"/>
              <a:gd name="connsiteX0" fmla="*/ 52081580 w 157116882"/>
              <a:gd name="connsiteY0" fmla="*/ 8287496 h 8287496"/>
              <a:gd name="connsiteX1" fmla="*/ 13636384 w 157116882"/>
              <a:gd name="connsiteY1" fmla="*/ 7135821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2081580 w 157116882"/>
              <a:gd name="connsiteY0" fmla="*/ 8287496 h 8287496"/>
              <a:gd name="connsiteX1" fmla="*/ 12612725 w 157116882"/>
              <a:gd name="connsiteY1" fmla="*/ 6743200 h 8287496"/>
              <a:gd name="connsiteX2" fmla="*/ 12100903 w 157116882"/>
              <a:gd name="connsiteY2" fmla="*/ 3142570 h 8287496"/>
              <a:gd name="connsiteX3" fmla="*/ 11483789 w 157116882"/>
              <a:gd name="connsiteY3" fmla="*/ 60547 h 8287496"/>
              <a:gd name="connsiteX4" fmla="*/ 157116882 w 157116882"/>
              <a:gd name="connsiteY4" fmla="*/ 696054 h 8287496"/>
              <a:gd name="connsiteX0" fmla="*/ 51954693 w 156989995"/>
              <a:gd name="connsiteY0" fmla="*/ 8315128 h 8315128"/>
              <a:gd name="connsiteX1" fmla="*/ 12485838 w 156989995"/>
              <a:gd name="connsiteY1" fmla="*/ 6770832 h 8315128"/>
              <a:gd name="connsiteX2" fmla="*/ 11974016 w 156989995"/>
              <a:gd name="connsiteY2" fmla="*/ 3170202 h 8315128"/>
              <a:gd name="connsiteX3" fmla="*/ 11527527 w 156989995"/>
              <a:gd name="connsiteY3" fmla="*/ 59451 h 8315128"/>
              <a:gd name="connsiteX4" fmla="*/ 156989995 w 156989995"/>
              <a:gd name="connsiteY4" fmla="*/ 723686 h 8315128"/>
              <a:gd name="connsiteX0" fmla="*/ 44675660 w 149710962"/>
              <a:gd name="connsiteY0" fmla="*/ 8315128 h 8315128"/>
              <a:gd name="connsiteX1" fmla="*/ 5206805 w 149710962"/>
              <a:gd name="connsiteY1" fmla="*/ 6770832 h 8315128"/>
              <a:gd name="connsiteX2" fmla="*/ 4694983 w 149710962"/>
              <a:gd name="connsiteY2" fmla="*/ 3170202 h 8315128"/>
              <a:gd name="connsiteX3" fmla="*/ 4248494 w 149710962"/>
              <a:gd name="connsiteY3" fmla="*/ 59451 h 8315128"/>
              <a:gd name="connsiteX4" fmla="*/ 149710962 w 149710962"/>
              <a:gd name="connsiteY4" fmla="*/ 723686 h 8315128"/>
              <a:gd name="connsiteX0" fmla="*/ 46531963 w 151567265"/>
              <a:gd name="connsiteY0" fmla="*/ 7800730 h 7800730"/>
              <a:gd name="connsiteX1" fmla="*/ 7063108 w 151567265"/>
              <a:gd name="connsiteY1" fmla="*/ 6256434 h 7800730"/>
              <a:gd name="connsiteX2" fmla="*/ 6551286 w 151567265"/>
              <a:gd name="connsiteY2" fmla="*/ 2655804 h 7800730"/>
              <a:gd name="connsiteX3" fmla="*/ 3716263 w 151567265"/>
              <a:gd name="connsiteY3" fmla="*/ 90893 h 7800730"/>
              <a:gd name="connsiteX4" fmla="*/ 151567265 w 151567265"/>
              <a:gd name="connsiteY4" fmla="*/ 209288 h 7800730"/>
              <a:gd name="connsiteX0" fmla="*/ 50964350 w 155999652"/>
              <a:gd name="connsiteY0" fmla="*/ 7869126 h 7869126"/>
              <a:gd name="connsiteX1" fmla="*/ 11495495 w 155999652"/>
              <a:gd name="connsiteY1" fmla="*/ 6324830 h 7869126"/>
              <a:gd name="connsiteX2" fmla="*/ 10983673 w 155999652"/>
              <a:gd name="connsiteY2" fmla="*/ 2724200 h 7869126"/>
              <a:gd name="connsiteX3" fmla="*/ 8148650 w 155999652"/>
              <a:gd name="connsiteY3" fmla="*/ 159289 h 7869126"/>
              <a:gd name="connsiteX4" fmla="*/ 128704172 w 155999652"/>
              <a:gd name="connsiteY4" fmla="*/ 243979 h 7869126"/>
              <a:gd name="connsiteX5" fmla="*/ 155999652 w 155999652"/>
              <a:gd name="connsiteY5" fmla="*/ 277684 h 7869126"/>
              <a:gd name="connsiteX0" fmla="*/ 45273840 w 150309142"/>
              <a:gd name="connsiteY0" fmla="*/ 7869126 h 7869126"/>
              <a:gd name="connsiteX1" fmla="*/ 5804985 w 150309142"/>
              <a:gd name="connsiteY1" fmla="*/ 6324830 h 7869126"/>
              <a:gd name="connsiteX2" fmla="*/ 5293163 w 150309142"/>
              <a:gd name="connsiteY2" fmla="*/ 2724200 h 7869126"/>
              <a:gd name="connsiteX3" fmla="*/ 2458140 w 150309142"/>
              <a:gd name="connsiteY3" fmla="*/ 159289 h 7869126"/>
              <a:gd name="connsiteX4" fmla="*/ 123013662 w 150309142"/>
              <a:gd name="connsiteY4" fmla="*/ 243979 h 7869126"/>
              <a:gd name="connsiteX5" fmla="*/ 150309142 w 150309142"/>
              <a:gd name="connsiteY5" fmla="*/ 277684 h 7869126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09837 h 7709837"/>
              <a:gd name="connsiteX1" fmla="*/ 5804985 w 150309142"/>
              <a:gd name="connsiteY1" fmla="*/ 6165541 h 7709837"/>
              <a:gd name="connsiteX2" fmla="*/ 5293163 w 150309142"/>
              <a:gd name="connsiteY2" fmla="*/ 2564911 h 7709837"/>
              <a:gd name="connsiteX3" fmla="*/ 2458140 w 150309142"/>
              <a:gd name="connsiteY3" fmla="*/ 0 h 7709837"/>
              <a:gd name="connsiteX4" fmla="*/ 123013662 w 150309142"/>
              <a:gd name="connsiteY4" fmla="*/ 84690 h 7709837"/>
              <a:gd name="connsiteX5" fmla="*/ 150309142 w 150309142"/>
              <a:gd name="connsiteY5" fmla="*/ 118395 h 7709837"/>
              <a:gd name="connsiteX0" fmla="*/ 45273840 w 150309142"/>
              <a:gd name="connsiteY0" fmla="*/ 7745266 h 7745266"/>
              <a:gd name="connsiteX1" fmla="*/ 5804985 w 150309142"/>
              <a:gd name="connsiteY1" fmla="*/ 6200970 h 7745266"/>
              <a:gd name="connsiteX2" fmla="*/ 5293163 w 150309142"/>
              <a:gd name="connsiteY2" fmla="*/ 2600340 h 7745266"/>
              <a:gd name="connsiteX3" fmla="*/ 2458140 w 150309142"/>
              <a:gd name="connsiteY3" fmla="*/ 35429 h 7745266"/>
              <a:gd name="connsiteX4" fmla="*/ 123013662 w 150309142"/>
              <a:gd name="connsiteY4" fmla="*/ 120119 h 7745266"/>
              <a:gd name="connsiteX5" fmla="*/ 150309142 w 150309142"/>
              <a:gd name="connsiteY5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5296207 w 150331509"/>
              <a:gd name="connsiteY0" fmla="*/ 7745266 h 7745266"/>
              <a:gd name="connsiteX1" fmla="*/ 5827352 w 150331509"/>
              <a:gd name="connsiteY1" fmla="*/ 6200970 h 7745266"/>
              <a:gd name="connsiteX2" fmla="*/ 4462513 w 150331509"/>
              <a:gd name="connsiteY2" fmla="*/ 2609917 h 7745266"/>
              <a:gd name="connsiteX3" fmla="*/ 5315530 w 150331509"/>
              <a:gd name="connsiteY3" fmla="*/ 2600340 h 7745266"/>
              <a:gd name="connsiteX4" fmla="*/ 2480507 w 150331509"/>
              <a:gd name="connsiteY4" fmla="*/ 35429 h 7745266"/>
              <a:gd name="connsiteX5" fmla="*/ 123036029 w 150331509"/>
              <a:gd name="connsiteY5" fmla="*/ 120119 h 7745266"/>
              <a:gd name="connsiteX6" fmla="*/ 150331509 w 150331509"/>
              <a:gd name="connsiteY6" fmla="*/ 153824 h 7745266"/>
              <a:gd name="connsiteX0" fmla="*/ 47317539 w 152352841"/>
              <a:gd name="connsiteY0" fmla="*/ 7745266 h 7745266"/>
              <a:gd name="connsiteX1" fmla="*/ 7848684 w 152352841"/>
              <a:gd name="connsiteY1" fmla="*/ 6200970 h 7745266"/>
              <a:gd name="connsiteX2" fmla="*/ 687 w 152352841"/>
              <a:gd name="connsiteY2" fmla="*/ 2581188 h 7745266"/>
              <a:gd name="connsiteX3" fmla="*/ 7336862 w 152352841"/>
              <a:gd name="connsiteY3" fmla="*/ 2600340 h 7745266"/>
              <a:gd name="connsiteX4" fmla="*/ 4501839 w 152352841"/>
              <a:gd name="connsiteY4" fmla="*/ 35429 h 7745266"/>
              <a:gd name="connsiteX5" fmla="*/ 125057361 w 152352841"/>
              <a:gd name="connsiteY5" fmla="*/ 120119 h 7745266"/>
              <a:gd name="connsiteX6" fmla="*/ 152352841 w 152352841"/>
              <a:gd name="connsiteY6" fmla="*/ 153824 h 7745266"/>
              <a:gd name="connsiteX0" fmla="*/ 53566062 w 158601364"/>
              <a:gd name="connsiteY0" fmla="*/ 7745266 h 7745266"/>
              <a:gd name="connsiteX1" fmla="*/ 14097207 w 158601364"/>
              <a:gd name="connsiteY1" fmla="*/ 6200970 h 7745266"/>
              <a:gd name="connsiteX2" fmla="*/ 6249210 w 158601364"/>
              <a:gd name="connsiteY2" fmla="*/ 2581188 h 7745266"/>
              <a:gd name="connsiteX3" fmla="*/ 10750362 w 158601364"/>
              <a:gd name="connsiteY3" fmla="*/ 35429 h 7745266"/>
              <a:gd name="connsiteX4" fmla="*/ 131305884 w 158601364"/>
              <a:gd name="connsiteY4" fmla="*/ 120119 h 7745266"/>
              <a:gd name="connsiteX5" fmla="*/ 158601364 w 158601364"/>
              <a:gd name="connsiteY5" fmla="*/ 153824 h 7745266"/>
              <a:gd name="connsiteX0" fmla="*/ 48998034 w 154033336"/>
              <a:gd name="connsiteY0" fmla="*/ 7745266 h 7745266"/>
              <a:gd name="connsiteX1" fmla="*/ 9529179 w 154033336"/>
              <a:gd name="connsiteY1" fmla="*/ 6200970 h 7745266"/>
              <a:gd name="connsiteX2" fmla="*/ 1681182 w 154033336"/>
              <a:gd name="connsiteY2" fmla="*/ 2581188 h 7745266"/>
              <a:gd name="connsiteX3" fmla="*/ 6182334 w 154033336"/>
              <a:gd name="connsiteY3" fmla="*/ 35429 h 7745266"/>
              <a:gd name="connsiteX4" fmla="*/ 126737856 w 154033336"/>
              <a:gd name="connsiteY4" fmla="*/ 120119 h 7745266"/>
              <a:gd name="connsiteX5" fmla="*/ 154033336 w 154033336"/>
              <a:gd name="connsiteY5" fmla="*/ 153824 h 7745266"/>
              <a:gd name="connsiteX0" fmla="*/ 50847832 w 155883134"/>
              <a:gd name="connsiteY0" fmla="*/ 7753494 h 7753494"/>
              <a:gd name="connsiteX1" fmla="*/ 11378977 w 155883134"/>
              <a:gd name="connsiteY1" fmla="*/ 6209198 h 7753494"/>
              <a:gd name="connsiteX2" fmla="*/ 3530980 w 155883134"/>
              <a:gd name="connsiteY2" fmla="*/ 2589416 h 7753494"/>
              <a:gd name="connsiteX3" fmla="*/ 4961169 w 155883134"/>
              <a:gd name="connsiteY3" fmla="*/ 34081 h 7753494"/>
              <a:gd name="connsiteX4" fmla="*/ 128587654 w 155883134"/>
              <a:gd name="connsiteY4" fmla="*/ 128347 h 7753494"/>
              <a:gd name="connsiteX5" fmla="*/ 155883134 w 155883134"/>
              <a:gd name="connsiteY5" fmla="*/ 162052 h 7753494"/>
              <a:gd name="connsiteX0" fmla="*/ 49954149 w 154989451"/>
              <a:gd name="connsiteY0" fmla="*/ 7753494 h 7753494"/>
              <a:gd name="connsiteX1" fmla="*/ 10485294 w 154989451"/>
              <a:gd name="connsiteY1" fmla="*/ 6209198 h 7753494"/>
              <a:gd name="connsiteX2" fmla="*/ 2637297 w 154989451"/>
              <a:gd name="connsiteY2" fmla="*/ 2589416 h 7753494"/>
              <a:gd name="connsiteX3" fmla="*/ 4067486 w 154989451"/>
              <a:gd name="connsiteY3" fmla="*/ 34081 h 7753494"/>
              <a:gd name="connsiteX4" fmla="*/ 127693971 w 154989451"/>
              <a:gd name="connsiteY4" fmla="*/ 128347 h 7753494"/>
              <a:gd name="connsiteX5" fmla="*/ 154989451 w 154989451"/>
              <a:gd name="connsiteY5" fmla="*/ 162052 h 7753494"/>
              <a:gd name="connsiteX0" fmla="*/ 48968854 w 154004156"/>
              <a:gd name="connsiteY0" fmla="*/ 7753494 h 7753494"/>
              <a:gd name="connsiteX1" fmla="*/ 9499999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8968854 w 154004156"/>
              <a:gd name="connsiteY0" fmla="*/ 7753494 h 7753494"/>
              <a:gd name="connsiteX1" fmla="*/ 11035480 w 154004156"/>
              <a:gd name="connsiteY1" fmla="*/ 6209198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50526050 w 155561352"/>
              <a:gd name="connsiteY0" fmla="*/ 7753494 h 7753494"/>
              <a:gd name="connsiteX1" fmla="*/ 9351106 w 155561352"/>
              <a:gd name="connsiteY1" fmla="*/ 6659277 h 7753494"/>
              <a:gd name="connsiteX2" fmla="*/ 3209198 w 155561352"/>
              <a:gd name="connsiteY2" fmla="*/ 2589416 h 7753494"/>
              <a:gd name="connsiteX3" fmla="*/ 4639387 w 155561352"/>
              <a:gd name="connsiteY3" fmla="*/ 34081 h 7753494"/>
              <a:gd name="connsiteX4" fmla="*/ 128265872 w 155561352"/>
              <a:gd name="connsiteY4" fmla="*/ 128347 h 7753494"/>
              <a:gd name="connsiteX5" fmla="*/ 155561352 w 155561352"/>
              <a:gd name="connsiteY5" fmla="*/ 162052 h 7753494"/>
              <a:gd name="connsiteX0" fmla="*/ 48968854 w 154004156"/>
              <a:gd name="connsiteY0" fmla="*/ 7753494 h 7753494"/>
              <a:gd name="connsiteX1" fmla="*/ 7793910 w 154004156"/>
              <a:gd name="connsiteY1" fmla="*/ 6659277 h 7753494"/>
              <a:gd name="connsiteX2" fmla="*/ 1652002 w 154004156"/>
              <a:gd name="connsiteY2" fmla="*/ 2589416 h 7753494"/>
              <a:gd name="connsiteX3" fmla="*/ 3082191 w 154004156"/>
              <a:gd name="connsiteY3" fmla="*/ 34081 h 7753494"/>
              <a:gd name="connsiteX4" fmla="*/ 126708676 w 154004156"/>
              <a:gd name="connsiteY4" fmla="*/ 128347 h 7753494"/>
              <a:gd name="connsiteX5" fmla="*/ 154004156 w 154004156"/>
              <a:gd name="connsiteY5" fmla="*/ 162052 h 7753494"/>
              <a:gd name="connsiteX0" fmla="*/ 49174719 w 154210021"/>
              <a:gd name="connsiteY0" fmla="*/ 7753494 h 7753494"/>
              <a:gd name="connsiteX1" fmla="*/ 6464293 w 154210021"/>
              <a:gd name="connsiteY1" fmla="*/ 6745462 h 7753494"/>
              <a:gd name="connsiteX2" fmla="*/ 1857867 w 154210021"/>
              <a:gd name="connsiteY2" fmla="*/ 2589416 h 7753494"/>
              <a:gd name="connsiteX3" fmla="*/ 3288056 w 154210021"/>
              <a:gd name="connsiteY3" fmla="*/ 34081 h 7753494"/>
              <a:gd name="connsiteX4" fmla="*/ 126914541 w 154210021"/>
              <a:gd name="connsiteY4" fmla="*/ 128347 h 7753494"/>
              <a:gd name="connsiteX5" fmla="*/ 154210021 w 154210021"/>
              <a:gd name="connsiteY5" fmla="*/ 162052 h 7753494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50368986 w 154210021"/>
              <a:gd name="connsiteY0" fmla="*/ 8107811 h 8107811"/>
              <a:gd name="connsiteX1" fmla="*/ 6464293 w 154210021"/>
              <a:gd name="connsiteY1" fmla="*/ 6745462 h 8107811"/>
              <a:gd name="connsiteX2" fmla="*/ 1857867 w 154210021"/>
              <a:gd name="connsiteY2" fmla="*/ 2589416 h 8107811"/>
              <a:gd name="connsiteX3" fmla="*/ 3288056 w 154210021"/>
              <a:gd name="connsiteY3" fmla="*/ 34081 h 8107811"/>
              <a:gd name="connsiteX4" fmla="*/ 126914541 w 154210021"/>
              <a:gd name="connsiteY4" fmla="*/ 128347 h 8107811"/>
              <a:gd name="connsiteX5" fmla="*/ 154210021 w 154210021"/>
              <a:gd name="connsiteY5" fmla="*/ 162052 h 8107811"/>
              <a:gd name="connsiteX0" fmla="*/ 49656243 w 153497278"/>
              <a:gd name="connsiteY0" fmla="*/ 8107811 h 8107811"/>
              <a:gd name="connsiteX1" fmla="*/ 5751550 w 153497278"/>
              <a:gd name="connsiteY1" fmla="*/ 6745462 h 8107811"/>
              <a:gd name="connsiteX2" fmla="*/ 4045496 w 153497278"/>
              <a:gd name="connsiteY2" fmla="*/ 2608569 h 8107811"/>
              <a:gd name="connsiteX3" fmla="*/ 2575313 w 153497278"/>
              <a:gd name="connsiteY3" fmla="*/ 34081 h 8107811"/>
              <a:gd name="connsiteX4" fmla="*/ 126201798 w 153497278"/>
              <a:gd name="connsiteY4" fmla="*/ 128347 h 8107811"/>
              <a:gd name="connsiteX5" fmla="*/ 153497278 w 153497278"/>
              <a:gd name="connsiteY5" fmla="*/ 162052 h 8107811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49319200 w 153160235"/>
              <a:gd name="connsiteY0" fmla="*/ 8124548 h 8124548"/>
              <a:gd name="connsiteX1" fmla="*/ 5414507 w 153160235"/>
              <a:gd name="connsiteY1" fmla="*/ 6762199 h 8124548"/>
              <a:gd name="connsiteX2" fmla="*/ 3708453 w 153160235"/>
              <a:gd name="connsiteY2" fmla="*/ 2625306 h 8124548"/>
              <a:gd name="connsiteX3" fmla="*/ 3432536 w 153160235"/>
              <a:gd name="connsiteY3" fmla="*/ 31666 h 8124548"/>
              <a:gd name="connsiteX4" fmla="*/ 125864755 w 153160235"/>
              <a:gd name="connsiteY4" fmla="*/ 145084 h 8124548"/>
              <a:gd name="connsiteX5" fmla="*/ 153160235 w 153160235"/>
              <a:gd name="connsiteY5" fmla="*/ 178789 h 8124548"/>
              <a:gd name="connsiteX0" fmla="*/ 52121267 w 155962302"/>
              <a:gd name="connsiteY0" fmla="*/ 8116137 h 8116137"/>
              <a:gd name="connsiteX1" fmla="*/ 8216574 w 155962302"/>
              <a:gd name="connsiteY1" fmla="*/ 6753788 h 8116137"/>
              <a:gd name="connsiteX2" fmla="*/ 6510520 w 155962302"/>
              <a:gd name="connsiteY2" fmla="*/ 2616895 h 8116137"/>
              <a:gd name="connsiteX3" fmla="*/ 92659 w 155962302"/>
              <a:gd name="connsiteY3" fmla="*/ 32831 h 8116137"/>
              <a:gd name="connsiteX4" fmla="*/ 128666822 w 155962302"/>
              <a:gd name="connsiteY4" fmla="*/ 136673 h 8116137"/>
              <a:gd name="connsiteX5" fmla="*/ 155962302 w 155962302"/>
              <a:gd name="connsiteY5" fmla="*/ 170378 h 8116137"/>
              <a:gd name="connsiteX0" fmla="*/ 52176351 w 156017386"/>
              <a:gd name="connsiteY0" fmla="*/ 8116137 h 8116137"/>
              <a:gd name="connsiteX1" fmla="*/ 8271658 w 156017386"/>
              <a:gd name="connsiteY1" fmla="*/ 6753788 h 8116137"/>
              <a:gd name="connsiteX2" fmla="*/ 6565604 w 156017386"/>
              <a:gd name="connsiteY2" fmla="*/ 2616895 h 8116137"/>
              <a:gd name="connsiteX3" fmla="*/ 147743 w 156017386"/>
              <a:gd name="connsiteY3" fmla="*/ 32831 h 8116137"/>
              <a:gd name="connsiteX4" fmla="*/ 128721906 w 156017386"/>
              <a:gd name="connsiteY4" fmla="*/ 136673 h 8116137"/>
              <a:gd name="connsiteX5" fmla="*/ 156017386 w 156017386"/>
              <a:gd name="connsiteY5" fmla="*/ 170378 h 8116137"/>
              <a:gd name="connsiteX0" fmla="*/ 49319200 w 153160235"/>
              <a:gd name="connsiteY0" fmla="*/ 8133039 h 8133039"/>
              <a:gd name="connsiteX1" fmla="*/ 5414507 w 153160235"/>
              <a:gd name="connsiteY1" fmla="*/ 6770690 h 8133039"/>
              <a:gd name="connsiteX2" fmla="*/ 3708453 w 153160235"/>
              <a:gd name="connsiteY2" fmla="*/ 2633797 h 8133039"/>
              <a:gd name="connsiteX3" fmla="*/ 2238268 w 153160235"/>
              <a:gd name="connsiteY3" fmla="*/ 30580 h 8133039"/>
              <a:gd name="connsiteX4" fmla="*/ 125864755 w 153160235"/>
              <a:gd name="connsiteY4" fmla="*/ 153575 h 8133039"/>
              <a:gd name="connsiteX5" fmla="*/ 153160235 w 153160235"/>
              <a:gd name="connsiteY5" fmla="*/ 187280 h 8133039"/>
              <a:gd name="connsiteX0" fmla="*/ 48888245 w 152729280"/>
              <a:gd name="connsiteY0" fmla="*/ 8133039 h 8133039"/>
              <a:gd name="connsiteX1" fmla="*/ 4983552 w 152729280"/>
              <a:gd name="connsiteY1" fmla="*/ 6770690 h 8133039"/>
              <a:gd name="connsiteX2" fmla="*/ 4812979 w 152729280"/>
              <a:gd name="connsiteY2" fmla="*/ 2633797 h 8133039"/>
              <a:gd name="connsiteX3" fmla="*/ 1807313 w 152729280"/>
              <a:gd name="connsiteY3" fmla="*/ 30580 h 8133039"/>
              <a:gd name="connsiteX4" fmla="*/ 125433800 w 152729280"/>
              <a:gd name="connsiteY4" fmla="*/ 153575 h 8133039"/>
              <a:gd name="connsiteX5" fmla="*/ 152729280 w 152729280"/>
              <a:gd name="connsiteY5" fmla="*/ 187280 h 8133039"/>
              <a:gd name="connsiteX0" fmla="*/ 48888245 w 152729280"/>
              <a:gd name="connsiteY0" fmla="*/ 8150225 h 8150225"/>
              <a:gd name="connsiteX1" fmla="*/ 4983552 w 152729280"/>
              <a:gd name="connsiteY1" fmla="*/ 6787876 h 8150225"/>
              <a:gd name="connsiteX2" fmla="*/ 4812979 w 152729280"/>
              <a:gd name="connsiteY2" fmla="*/ 2650983 h 8150225"/>
              <a:gd name="connsiteX3" fmla="*/ 3172188 w 152729280"/>
              <a:gd name="connsiteY3" fmla="*/ 28614 h 8150225"/>
              <a:gd name="connsiteX4" fmla="*/ 125433800 w 152729280"/>
              <a:gd name="connsiteY4" fmla="*/ 170761 h 8150225"/>
              <a:gd name="connsiteX5" fmla="*/ 152729280 w 1527292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7317145 w 151158180"/>
              <a:gd name="connsiteY0" fmla="*/ 8150225 h 8150225"/>
              <a:gd name="connsiteX1" fmla="*/ 5630379 w 151158180"/>
              <a:gd name="connsiteY1" fmla="*/ 6730419 h 8150225"/>
              <a:gd name="connsiteX2" fmla="*/ 3241879 w 151158180"/>
              <a:gd name="connsiteY2" fmla="*/ 2650983 h 8150225"/>
              <a:gd name="connsiteX3" fmla="*/ 1601088 w 151158180"/>
              <a:gd name="connsiteY3" fmla="*/ 28614 h 8150225"/>
              <a:gd name="connsiteX4" fmla="*/ 123862700 w 151158180"/>
              <a:gd name="connsiteY4" fmla="*/ 170761 h 8150225"/>
              <a:gd name="connsiteX5" fmla="*/ 151158180 w 151158180"/>
              <a:gd name="connsiteY5" fmla="*/ 204466 h 8150225"/>
              <a:gd name="connsiteX0" fmla="*/ 45423318 w 149946799"/>
              <a:gd name="connsiteY0" fmla="*/ 7949126 h 7949126"/>
              <a:gd name="connsiteX1" fmla="*/ 4418998 w 149946799"/>
              <a:gd name="connsiteY1" fmla="*/ 6730419 h 7949126"/>
              <a:gd name="connsiteX2" fmla="*/ 2030498 w 149946799"/>
              <a:gd name="connsiteY2" fmla="*/ 2650983 h 7949126"/>
              <a:gd name="connsiteX3" fmla="*/ 389707 w 149946799"/>
              <a:gd name="connsiteY3" fmla="*/ 28614 h 7949126"/>
              <a:gd name="connsiteX4" fmla="*/ 122651319 w 149946799"/>
              <a:gd name="connsiteY4" fmla="*/ 170761 h 7949126"/>
              <a:gd name="connsiteX5" fmla="*/ 149946799 w 149946799"/>
              <a:gd name="connsiteY5" fmla="*/ 204466 h 7949126"/>
              <a:gd name="connsiteX0" fmla="*/ 4418998 w 149946799"/>
              <a:gd name="connsiteY0" fmla="*/ 6730419 h 6730419"/>
              <a:gd name="connsiteX1" fmla="*/ 2030498 w 149946799"/>
              <a:gd name="connsiteY1" fmla="*/ 2650983 h 6730419"/>
              <a:gd name="connsiteX2" fmla="*/ 389707 w 149946799"/>
              <a:gd name="connsiteY2" fmla="*/ 28614 h 6730419"/>
              <a:gd name="connsiteX3" fmla="*/ 122651319 w 149946799"/>
              <a:gd name="connsiteY3" fmla="*/ 170761 h 6730419"/>
              <a:gd name="connsiteX4" fmla="*/ 149946799 w 149946799"/>
              <a:gd name="connsiteY4" fmla="*/ 204466 h 6730419"/>
              <a:gd name="connsiteX0" fmla="*/ 2030498 w 149946799"/>
              <a:gd name="connsiteY0" fmla="*/ 2650983 h 2650983"/>
              <a:gd name="connsiteX1" fmla="*/ 389707 w 149946799"/>
              <a:gd name="connsiteY1" fmla="*/ 28614 h 2650983"/>
              <a:gd name="connsiteX2" fmla="*/ 122651319 w 149946799"/>
              <a:gd name="connsiteY2" fmla="*/ 170761 h 2650983"/>
              <a:gd name="connsiteX3" fmla="*/ 149946799 w 149946799"/>
              <a:gd name="connsiteY3" fmla="*/ 204466 h 265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946799" h="2650983">
                <a:moveTo>
                  <a:pt x="2030498" y="2650983"/>
                </a:moveTo>
                <a:cubicBezTo>
                  <a:pt x="1131475" y="1805341"/>
                  <a:pt x="-832987" y="343032"/>
                  <a:pt x="389707" y="28614"/>
                </a:cubicBezTo>
                <a:cubicBezTo>
                  <a:pt x="5941160" y="-77222"/>
                  <a:pt x="82466145" y="142531"/>
                  <a:pt x="122651319" y="170761"/>
                </a:cubicBezTo>
                <a:lnTo>
                  <a:pt x="149946799" y="20446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4" name="Freeform 413"/>
          <p:cNvSpPr/>
          <p:nvPr/>
        </p:nvSpPr>
        <p:spPr bwMode="auto">
          <a:xfrm rot="16655691">
            <a:off x="725711" y="320949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5" name="Freeform 414"/>
          <p:cNvSpPr/>
          <p:nvPr/>
        </p:nvSpPr>
        <p:spPr bwMode="auto">
          <a:xfrm>
            <a:off x="14280721" y="1041080"/>
            <a:ext cx="3032494" cy="33051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16" name="Cross 415"/>
          <p:cNvSpPr/>
          <p:nvPr/>
        </p:nvSpPr>
        <p:spPr bwMode="auto">
          <a:xfrm>
            <a:off x="3570137" y="3467594"/>
            <a:ext cx="927435" cy="72967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0" name="Cross 419"/>
          <p:cNvSpPr/>
          <p:nvPr/>
        </p:nvSpPr>
        <p:spPr bwMode="auto">
          <a:xfrm>
            <a:off x="16292605" y="7915054"/>
            <a:ext cx="792760" cy="3565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pic>
        <p:nvPicPr>
          <p:cNvPr id="421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8061" y="1576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" name="Cross 421"/>
          <p:cNvSpPr/>
          <p:nvPr/>
        </p:nvSpPr>
        <p:spPr bwMode="auto">
          <a:xfrm>
            <a:off x="10319658" y="4334494"/>
            <a:ext cx="1223158" cy="86530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23" name="Freeform 7"/>
          <p:cNvSpPr>
            <a:spLocks/>
          </p:cNvSpPr>
          <p:nvPr/>
        </p:nvSpPr>
        <p:spPr bwMode="auto">
          <a:xfrm>
            <a:off x="12180385" y="3613793"/>
            <a:ext cx="5181896" cy="280387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</p:txBody>
      </p:sp>
      <p:sp>
        <p:nvSpPr>
          <p:cNvPr id="424" name="TextBox 423"/>
          <p:cNvSpPr txBox="1"/>
          <p:nvPr/>
        </p:nvSpPr>
        <p:spPr>
          <a:xfrm>
            <a:off x="13848651" y="4680607"/>
            <a:ext cx="6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GÉANT </a:t>
            </a:r>
          </a:p>
          <a:p>
            <a:pPr algn="ctr"/>
            <a:r>
              <a:rPr lang="en-US" sz="1200" b="1" u="sng" dirty="0" smtClean="0"/>
              <a:t>Europe</a:t>
            </a:r>
            <a:endParaRPr lang="en-US" sz="1200" b="1" u="sng" dirty="0"/>
          </a:p>
        </p:txBody>
      </p:sp>
      <p:grpSp>
        <p:nvGrpSpPr>
          <p:cNvPr id="425" name="Group 424"/>
          <p:cNvGrpSpPr/>
          <p:nvPr/>
        </p:nvGrpSpPr>
        <p:grpSpPr>
          <a:xfrm>
            <a:off x="3219079" y="6446014"/>
            <a:ext cx="626936" cy="406089"/>
            <a:chOff x="2407943" y="3492342"/>
            <a:chExt cx="626936" cy="406089"/>
          </a:xfrm>
        </p:grpSpPr>
        <p:sp>
          <p:nvSpPr>
            <p:cNvPr id="426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000" b="1" dirty="0"/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2446073" y="3492342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u="sng" dirty="0" smtClean="0"/>
                <a:t>CENIC</a:t>
              </a:r>
            </a:p>
            <a:p>
              <a:pPr algn="ctr"/>
              <a:r>
                <a:rPr lang="en-US" sz="1000" b="1" u="sng" dirty="0" smtClean="0"/>
                <a:t>USA</a:t>
              </a:r>
              <a:endParaRPr lang="en-US" sz="1000" b="1" u="sng" dirty="0"/>
            </a:p>
          </p:txBody>
        </p:sp>
      </p:grpSp>
      <p:sp>
        <p:nvSpPr>
          <p:cNvPr id="430" name="Cross 429"/>
          <p:cNvSpPr/>
          <p:nvPr/>
        </p:nvSpPr>
        <p:spPr bwMode="auto">
          <a:xfrm>
            <a:off x="3745017" y="1061216"/>
            <a:ext cx="722811" cy="459240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1" name="Trapezoid 430"/>
          <p:cNvSpPr/>
          <p:nvPr/>
        </p:nvSpPr>
        <p:spPr bwMode="auto">
          <a:xfrm>
            <a:off x="723332" y="341514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434" name="Cross 433"/>
          <p:cNvSpPr/>
          <p:nvPr/>
        </p:nvSpPr>
        <p:spPr bwMode="auto">
          <a:xfrm>
            <a:off x="894915" y="9568915"/>
            <a:ext cx="496828" cy="345389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0" y="960138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36" name="Trapezoid 435"/>
          <p:cNvSpPr/>
          <p:nvPr/>
        </p:nvSpPr>
        <p:spPr bwMode="auto">
          <a:xfrm>
            <a:off x="1218856" y="9369125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10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1" name="Freeform 7"/>
          <p:cNvSpPr>
            <a:spLocks/>
          </p:cNvSpPr>
          <p:nvPr/>
        </p:nvSpPr>
        <p:spPr bwMode="auto">
          <a:xfrm>
            <a:off x="757846" y="7455824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2D050">
              <a:alpha val="40000"/>
            </a:srgbClr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2" name="TextBox 441"/>
          <p:cNvSpPr txBox="1"/>
          <p:nvPr/>
        </p:nvSpPr>
        <p:spPr>
          <a:xfrm>
            <a:off x="706511" y="7515455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smtClean="0"/>
              <a:t>TEIN</a:t>
            </a:r>
          </a:p>
          <a:p>
            <a:pPr algn="ctr"/>
            <a:r>
              <a:rPr lang="en-US" sz="1000" b="1" dirty="0" smtClean="0"/>
              <a:t>(proposed)</a:t>
            </a:r>
          </a:p>
        </p:txBody>
      </p:sp>
      <p:sp>
        <p:nvSpPr>
          <p:cNvPr id="443" name="Rectangle 442"/>
          <p:cNvSpPr/>
          <p:nvPr/>
        </p:nvSpPr>
        <p:spPr bwMode="auto">
          <a:xfrm>
            <a:off x="9889435" y="12657309"/>
            <a:ext cx="8398565" cy="1061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44" name="Freeform 7"/>
          <p:cNvSpPr>
            <a:spLocks/>
          </p:cNvSpPr>
          <p:nvPr/>
        </p:nvSpPr>
        <p:spPr bwMode="auto">
          <a:xfrm>
            <a:off x="11846734" y="12702213"/>
            <a:ext cx="324771" cy="1545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445" name="TextBox 444"/>
          <p:cNvSpPr txBox="1"/>
          <p:nvPr/>
        </p:nvSpPr>
        <p:spPr>
          <a:xfrm>
            <a:off x="12227905" y="12617890"/>
            <a:ext cx="22621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LHCONE VRF domain/</a:t>
            </a:r>
            <a:r>
              <a:rPr lang="en-US" sz="1000" dirty="0" err="1" smtClean="0"/>
              <a:t>aggregrator</a:t>
            </a:r>
            <a:endParaRPr lang="en-US" sz="1000" dirty="0"/>
          </a:p>
        </p:txBody>
      </p:sp>
      <p:sp>
        <p:nvSpPr>
          <p:cNvPr id="446" name="TextBox 445"/>
          <p:cNvSpPr txBox="1"/>
          <p:nvPr/>
        </p:nvSpPr>
        <p:spPr>
          <a:xfrm>
            <a:off x="14809151" y="12693295"/>
            <a:ext cx="31822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/>
              <a:t>UChi</a:t>
            </a:r>
            <a:endParaRPr lang="en-US" sz="1000" dirty="0"/>
          </a:p>
        </p:txBody>
      </p:sp>
      <p:sp>
        <p:nvSpPr>
          <p:cNvPr id="447" name="TextBox 446"/>
          <p:cNvSpPr txBox="1"/>
          <p:nvPr/>
        </p:nvSpPr>
        <p:spPr>
          <a:xfrm>
            <a:off x="12227905" y="13270259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Regional R&amp;E communication nexus</a:t>
            </a:r>
            <a:br>
              <a:rPr lang="en-US" sz="1000" dirty="0" smtClean="0"/>
            </a:br>
            <a:r>
              <a:rPr lang="en-US" sz="1000" dirty="0" smtClean="0"/>
              <a:t>w/ switch providing VLAN connections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12227905" y="12834789"/>
            <a:ext cx="26853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Network provider / exchange point router</a:t>
            </a:r>
            <a:endParaRPr lang="en-US" sz="1000" dirty="0"/>
          </a:p>
        </p:txBody>
      </p:sp>
      <p:sp>
        <p:nvSpPr>
          <p:cNvPr id="449" name="TextBox 448"/>
          <p:cNvSpPr txBox="1"/>
          <p:nvPr/>
        </p:nvSpPr>
        <p:spPr>
          <a:xfrm>
            <a:off x="15177340" y="13341511"/>
            <a:ext cx="1909177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Sites that are standalone VRFs,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3066467" y="13392835"/>
            <a:ext cx="24224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Also see </a:t>
            </a:r>
            <a:r>
              <a:rPr lang="en-US" sz="1000" dirty="0" smtClean="0">
                <a:hlinkClick r:id="rId3"/>
              </a:rPr>
              <a:t>http://lhcone.net</a:t>
            </a:r>
            <a:r>
              <a:rPr lang="en-US" sz="1000" dirty="0" smtClean="0"/>
              <a:t> for details.</a:t>
            </a:r>
            <a:endParaRPr lang="en-US" sz="1000" dirty="0"/>
          </a:p>
        </p:txBody>
      </p:sp>
      <p:sp>
        <p:nvSpPr>
          <p:cNvPr id="451" name="Trapezoid 450"/>
          <p:cNvSpPr/>
          <p:nvPr/>
        </p:nvSpPr>
        <p:spPr bwMode="auto">
          <a:xfrm>
            <a:off x="14758745" y="13313922"/>
            <a:ext cx="374226" cy="15777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52" name="TextBox 451"/>
          <p:cNvSpPr txBox="1"/>
          <p:nvPr/>
        </p:nvSpPr>
        <p:spPr>
          <a:xfrm>
            <a:off x="9911873" y="12291360"/>
            <a:ext cx="549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 April 2015 – </a:t>
            </a:r>
            <a:r>
              <a:rPr lang="en-US" sz="1400" dirty="0" err="1" smtClean="0"/>
              <a:t>WEJohnston</a:t>
            </a:r>
            <a:r>
              <a:rPr lang="en-US" sz="1400" dirty="0" smtClean="0"/>
              <a:t>, ESnet, </a:t>
            </a:r>
            <a:r>
              <a:rPr lang="en-US" sz="1400" dirty="0" smtClean="0"/>
              <a:t>wej@es.net</a:t>
            </a:r>
            <a:endParaRPr lang="en-US" sz="1400" dirty="0"/>
          </a:p>
        </p:txBody>
      </p:sp>
      <p:sp>
        <p:nvSpPr>
          <p:cNvPr id="453" name="TextBox 452"/>
          <p:cNvSpPr txBox="1"/>
          <p:nvPr/>
        </p:nvSpPr>
        <p:spPr>
          <a:xfrm>
            <a:off x="14815501" y="13101764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err="1" smtClean="0">
                <a:solidFill>
                  <a:srgbClr val="002060"/>
                </a:solidFill>
              </a:rPr>
              <a:t>PNU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15177340" y="12938375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Belle </a:t>
            </a:r>
            <a:r>
              <a:rPr lang="en-US" sz="1000" dirty="0"/>
              <a:t>II </a:t>
            </a:r>
            <a:r>
              <a:rPr lang="en-US" sz="1000" dirty="0" smtClean="0"/>
              <a:t>Tier 1/2</a:t>
            </a:r>
          </a:p>
        </p:txBody>
      </p:sp>
      <p:pic>
        <p:nvPicPr>
          <p:cNvPr id="455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03" y="12991229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1753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3" y="13063782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5" y="13397669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9" y="13341626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66" y="13569824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56" y="13364517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48" y="13553135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3" y="13571043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1" y="12905762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6" y="13156648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46" y="13160692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20" y="12921177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8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56" y="12863677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9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69" y="13586199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64" y="13155606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470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76" y="13396501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10" descr="ESnet_Logo_Header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82" y="13380099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3" name="Picture 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09" y="13583416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" name="Picture 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74" y="13570206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" name="TextBox 477"/>
          <p:cNvSpPr txBox="1"/>
          <p:nvPr/>
        </p:nvSpPr>
        <p:spPr>
          <a:xfrm>
            <a:off x="17220036" y="12594154"/>
            <a:ext cx="10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yellow outline indicates </a:t>
            </a:r>
            <a:r>
              <a:rPr lang="en-US" sz="1000" dirty="0" err="1" smtClean="0"/>
              <a:t>LHC+Belle</a:t>
            </a:r>
            <a:r>
              <a:rPr lang="en-US" sz="1000" dirty="0" smtClean="0"/>
              <a:t> II</a:t>
            </a:r>
          </a:p>
          <a:p>
            <a:r>
              <a:rPr lang="en-US" sz="1000" dirty="0" smtClean="0"/>
              <a:t>site</a:t>
            </a:r>
            <a:endParaRPr lang="en-US" sz="1000" dirty="0"/>
          </a:p>
        </p:txBody>
      </p:sp>
      <p:sp>
        <p:nvSpPr>
          <p:cNvPr id="479" name="TextBox 478"/>
          <p:cNvSpPr txBox="1"/>
          <p:nvPr/>
        </p:nvSpPr>
        <p:spPr>
          <a:xfrm>
            <a:off x="17008041" y="12524239"/>
            <a:ext cx="4219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50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4802524" y="12903494"/>
            <a:ext cx="289375" cy="1723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KEK</a:t>
            </a:r>
            <a:endParaRPr lang="en-US" sz="1000" dirty="0"/>
          </a:p>
        </p:txBody>
      </p:sp>
      <p:sp>
        <p:nvSpPr>
          <p:cNvPr id="481" name="Rectangle 480"/>
          <p:cNvSpPr/>
          <p:nvPr/>
        </p:nvSpPr>
        <p:spPr>
          <a:xfrm>
            <a:off x="15177340" y="12728176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</a:t>
            </a:r>
            <a:r>
              <a:rPr lang="en-US" sz="1000" dirty="0"/>
              <a:t>Tier </a:t>
            </a:r>
            <a:r>
              <a:rPr lang="en-US" sz="1000" dirty="0" smtClean="0"/>
              <a:t>1/2/3 </a:t>
            </a:r>
            <a:r>
              <a:rPr lang="en-US" sz="1000" dirty="0" err="1" smtClean="0"/>
              <a:t>ALTAS</a:t>
            </a:r>
            <a:r>
              <a:rPr lang="en-US" sz="1000" dirty="0"/>
              <a:t> </a:t>
            </a:r>
            <a:r>
              <a:rPr lang="en-US" sz="1000" dirty="0" smtClean="0"/>
              <a:t>and CMS</a:t>
            </a:r>
            <a:endParaRPr lang="en-US" sz="1000" dirty="0"/>
          </a:p>
        </p:txBody>
      </p:sp>
      <p:sp>
        <p:nvSpPr>
          <p:cNvPr id="482" name="Rectangle 481"/>
          <p:cNvSpPr/>
          <p:nvPr/>
        </p:nvSpPr>
        <p:spPr>
          <a:xfrm>
            <a:off x="15177340" y="13136645"/>
            <a:ext cx="2066239" cy="10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00" dirty="0" smtClean="0"/>
              <a:t>LHC ALICE or LHCb</a:t>
            </a:r>
            <a:endParaRPr lang="en-US" sz="1000" dirty="0"/>
          </a:p>
        </p:txBody>
      </p:sp>
      <p:sp>
        <p:nvSpPr>
          <p:cNvPr id="483" name="TextBox 482"/>
          <p:cNvSpPr txBox="1"/>
          <p:nvPr/>
        </p:nvSpPr>
        <p:spPr>
          <a:xfrm>
            <a:off x="0" y="0"/>
            <a:ext cx="18288000" cy="369332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800" b="1" dirty="0" smtClean="0"/>
              <a:t>LHCONE: A global infrastructure for the High Energy Physics (LHC and Belle II) data management</a:t>
            </a:r>
            <a:endParaRPr lang="en-US" sz="1800" b="1" dirty="0"/>
          </a:p>
        </p:txBody>
      </p:sp>
      <p:sp>
        <p:nvSpPr>
          <p:cNvPr id="484" name="TextBox 483"/>
          <p:cNvSpPr txBox="1"/>
          <p:nvPr/>
        </p:nvSpPr>
        <p:spPr>
          <a:xfrm>
            <a:off x="16796534" y="8394184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NKN</a:t>
            </a:r>
            <a:endParaRPr lang="en-US" sz="1000" dirty="0" smtClean="0"/>
          </a:p>
          <a:p>
            <a:pPr algn="ctr"/>
            <a:r>
              <a:rPr lang="en-US" sz="1000" dirty="0" smtClean="0"/>
              <a:t>India</a:t>
            </a:r>
          </a:p>
        </p:txBody>
      </p:sp>
      <p:sp>
        <p:nvSpPr>
          <p:cNvPr id="485" name="TextBox 484"/>
          <p:cNvSpPr txBox="1"/>
          <p:nvPr/>
        </p:nvSpPr>
        <p:spPr>
          <a:xfrm rot="16200000">
            <a:off x="-99390" y="509247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486" name="Cross 485"/>
          <p:cNvSpPr/>
          <p:nvPr/>
        </p:nvSpPr>
        <p:spPr bwMode="auto">
          <a:xfrm>
            <a:off x="8080744" y="3668917"/>
            <a:ext cx="1478892" cy="916722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7" name="Rounded Rectangular Callout 486"/>
          <p:cNvSpPr/>
          <p:nvPr/>
        </p:nvSpPr>
        <p:spPr bwMode="auto">
          <a:xfrm>
            <a:off x="7218093" y="3197518"/>
            <a:ext cx="742950" cy="381000"/>
          </a:xfrm>
          <a:prstGeom prst="wedgeRoundRectCallout">
            <a:avLst>
              <a:gd name="adj1" fmla="val 59741"/>
              <a:gd name="adj2" fmla="val 10880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88" name="Rounded Rectangular Callout 487"/>
          <p:cNvSpPr/>
          <p:nvPr/>
        </p:nvSpPr>
        <p:spPr bwMode="auto">
          <a:xfrm>
            <a:off x="4672985" y="8209632"/>
            <a:ext cx="742950" cy="447675"/>
          </a:xfrm>
          <a:prstGeom prst="wedgeRoundRectCallout">
            <a:avLst>
              <a:gd name="adj1" fmla="val 99732"/>
              <a:gd name="adj2" fmla="val -7324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</a:p>
        </p:txBody>
      </p:sp>
      <p:sp>
        <p:nvSpPr>
          <p:cNvPr id="489" name="Rounded Rectangular Callout 488"/>
          <p:cNvSpPr/>
          <p:nvPr/>
        </p:nvSpPr>
        <p:spPr bwMode="auto">
          <a:xfrm>
            <a:off x="3180613" y="4634085"/>
            <a:ext cx="639836" cy="342845"/>
          </a:xfrm>
          <a:prstGeom prst="wedgeRoundRectCallout">
            <a:avLst>
              <a:gd name="adj1" fmla="val 55819"/>
              <a:gd name="adj2" fmla="val -18832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Seattle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0" name="Rounded Rectangular Callout 489"/>
          <p:cNvSpPr/>
          <p:nvPr/>
        </p:nvSpPr>
        <p:spPr bwMode="auto">
          <a:xfrm>
            <a:off x="10147155" y="10099936"/>
            <a:ext cx="923403" cy="352006"/>
          </a:xfrm>
          <a:prstGeom prst="wedgeRoundRectCallout">
            <a:avLst>
              <a:gd name="adj1" fmla="val -125810"/>
              <a:gd name="adj2" fmla="val -15905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</a:p>
        </p:txBody>
      </p:sp>
      <p:sp>
        <p:nvSpPr>
          <p:cNvPr id="491" name="Freeform 490"/>
          <p:cNvSpPr/>
          <p:nvPr/>
        </p:nvSpPr>
        <p:spPr bwMode="auto">
          <a:xfrm>
            <a:off x="1689493" y="2514804"/>
            <a:ext cx="7065012" cy="786306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1850178 w 2409856"/>
              <a:gd name="connsiteY0" fmla="*/ 611552 h 611552"/>
              <a:gd name="connsiteX1" fmla="*/ 2201746 w 2409856"/>
              <a:gd name="connsiteY1" fmla="*/ 469336 h 611552"/>
              <a:gd name="connsiteX2" fmla="*/ 2404817 w 2409856"/>
              <a:gd name="connsiteY2" fmla="*/ 181305 h 611552"/>
              <a:gd name="connsiteX3" fmla="*/ 2343473 w 2409856"/>
              <a:gd name="connsiteY3" fmla="*/ 107189 h 611552"/>
              <a:gd name="connsiteX4" fmla="*/ 2291210 w 2409856"/>
              <a:gd name="connsiteY4" fmla="*/ 11951 h 611552"/>
              <a:gd name="connsiteX5" fmla="*/ 1120413 w 2409856"/>
              <a:gd name="connsiteY5" fmla="*/ 3522 h 611552"/>
              <a:gd name="connsiteX6" fmla="*/ 385266 w 2409856"/>
              <a:gd name="connsiteY6" fmla="*/ 3227 h 611552"/>
              <a:gd name="connsiteX7" fmla="*/ 0 w 2409856"/>
              <a:gd name="connsiteY7" fmla="*/ 297892 h 611552"/>
              <a:gd name="connsiteX0" fmla="*/ 1850178 w 2406953"/>
              <a:gd name="connsiteY0" fmla="*/ 611552 h 611552"/>
              <a:gd name="connsiteX1" fmla="*/ 2261136 w 2406953"/>
              <a:gd name="connsiteY1" fmla="*/ 470588 h 611552"/>
              <a:gd name="connsiteX2" fmla="*/ 2404817 w 2406953"/>
              <a:gd name="connsiteY2" fmla="*/ 181305 h 611552"/>
              <a:gd name="connsiteX3" fmla="*/ 2343473 w 2406953"/>
              <a:gd name="connsiteY3" fmla="*/ 107189 h 611552"/>
              <a:gd name="connsiteX4" fmla="*/ 2291210 w 2406953"/>
              <a:gd name="connsiteY4" fmla="*/ 11951 h 611552"/>
              <a:gd name="connsiteX5" fmla="*/ 1120413 w 2406953"/>
              <a:gd name="connsiteY5" fmla="*/ 3522 h 611552"/>
              <a:gd name="connsiteX6" fmla="*/ 385266 w 2406953"/>
              <a:gd name="connsiteY6" fmla="*/ 3227 h 611552"/>
              <a:gd name="connsiteX7" fmla="*/ 0 w 2406953"/>
              <a:gd name="connsiteY7" fmla="*/ 297892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0 w 2512980"/>
              <a:gd name="connsiteY7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1956205 w 2512980"/>
              <a:gd name="connsiteY0" fmla="*/ 611552 h 611552"/>
              <a:gd name="connsiteX1" fmla="*/ 2367163 w 2512980"/>
              <a:gd name="connsiteY1" fmla="*/ 470588 h 611552"/>
              <a:gd name="connsiteX2" fmla="*/ 2510844 w 2512980"/>
              <a:gd name="connsiteY2" fmla="*/ 181305 h 611552"/>
              <a:gd name="connsiteX3" fmla="*/ 2449500 w 2512980"/>
              <a:gd name="connsiteY3" fmla="*/ 107189 h 611552"/>
              <a:gd name="connsiteX4" fmla="*/ 2397237 w 2512980"/>
              <a:gd name="connsiteY4" fmla="*/ 11951 h 611552"/>
              <a:gd name="connsiteX5" fmla="*/ 1226440 w 2512980"/>
              <a:gd name="connsiteY5" fmla="*/ 3522 h 611552"/>
              <a:gd name="connsiteX6" fmla="*/ 491293 w 2512980"/>
              <a:gd name="connsiteY6" fmla="*/ 3227 h 611552"/>
              <a:gd name="connsiteX7" fmla="*/ 261188 w 2512980"/>
              <a:gd name="connsiteY7" fmla="*/ 259297 h 611552"/>
              <a:gd name="connsiteX8" fmla="*/ 0 w 2512980"/>
              <a:gd name="connsiteY8" fmla="*/ 299620 h 611552"/>
              <a:gd name="connsiteX0" fmla="*/ 2059252 w 2616027"/>
              <a:gd name="connsiteY0" fmla="*/ 611552 h 611552"/>
              <a:gd name="connsiteX1" fmla="*/ 2470210 w 2616027"/>
              <a:gd name="connsiteY1" fmla="*/ 470588 h 611552"/>
              <a:gd name="connsiteX2" fmla="*/ 2613891 w 2616027"/>
              <a:gd name="connsiteY2" fmla="*/ 181305 h 611552"/>
              <a:gd name="connsiteX3" fmla="*/ 2552547 w 2616027"/>
              <a:gd name="connsiteY3" fmla="*/ 107189 h 611552"/>
              <a:gd name="connsiteX4" fmla="*/ 2500284 w 2616027"/>
              <a:gd name="connsiteY4" fmla="*/ 11951 h 611552"/>
              <a:gd name="connsiteX5" fmla="*/ 1329487 w 2616027"/>
              <a:gd name="connsiteY5" fmla="*/ 3522 h 611552"/>
              <a:gd name="connsiteX6" fmla="*/ 594340 w 2616027"/>
              <a:gd name="connsiteY6" fmla="*/ 3227 h 611552"/>
              <a:gd name="connsiteX7" fmla="*/ 364235 w 2616027"/>
              <a:gd name="connsiteY7" fmla="*/ 259297 h 611552"/>
              <a:gd name="connsiteX8" fmla="*/ 0 w 2616027"/>
              <a:gd name="connsiteY8" fmla="*/ 307758 h 611552"/>
              <a:gd name="connsiteX0" fmla="*/ 1988591 w 2616027"/>
              <a:gd name="connsiteY0" fmla="*/ 617186 h 617186"/>
              <a:gd name="connsiteX1" fmla="*/ 2470210 w 2616027"/>
              <a:gd name="connsiteY1" fmla="*/ 470588 h 617186"/>
              <a:gd name="connsiteX2" fmla="*/ 2613891 w 2616027"/>
              <a:gd name="connsiteY2" fmla="*/ 181305 h 617186"/>
              <a:gd name="connsiteX3" fmla="*/ 2552547 w 2616027"/>
              <a:gd name="connsiteY3" fmla="*/ 107189 h 617186"/>
              <a:gd name="connsiteX4" fmla="*/ 2500284 w 2616027"/>
              <a:gd name="connsiteY4" fmla="*/ 11951 h 617186"/>
              <a:gd name="connsiteX5" fmla="*/ 1329487 w 2616027"/>
              <a:gd name="connsiteY5" fmla="*/ 3522 h 617186"/>
              <a:gd name="connsiteX6" fmla="*/ 594340 w 2616027"/>
              <a:gd name="connsiteY6" fmla="*/ 3227 h 617186"/>
              <a:gd name="connsiteX7" fmla="*/ 364235 w 2616027"/>
              <a:gd name="connsiteY7" fmla="*/ 259297 h 617186"/>
              <a:gd name="connsiteX8" fmla="*/ 0 w 2616027"/>
              <a:gd name="connsiteY8" fmla="*/ 307758 h 617186"/>
              <a:gd name="connsiteX0" fmla="*/ 2003312 w 2616027"/>
              <a:gd name="connsiteY0" fmla="*/ 619064 h 619064"/>
              <a:gd name="connsiteX1" fmla="*/ 2470210 w 2616027"/>
              <a:gd name="connsiteY1" fmla="*/ 470588 h 619064"/>
              <a:gd name="connsiteX2" fmla="*/ 2613891 w 2616027"/>
              <a:gd name="connsiteY2" fmla="*/ 181305 h 619064"/>
              <a:gd name="connsiteX3" fmla="*/ 2552547 w 2616027"/>
              <a:gd name="connsiteY3" fmla="*/ 107189 h 619064"/>
              <a:gd name="connsiteX4" fmla="*/ 2500284 w 2616027"/>
              <a:gd name="connsiteY4" fmla="*/ 11951 h 619064"/>
              <a:gd name="connsiteX5" fmla="*/ 1329487 w 2616027"/>
              <a:gd name="connsiteY5" fmla="*/ 3522 h 619064"/>
              <a:gd name="connsiteX6" fmla="*/ 594340 w 2616027"/>
              <a:gd name="connsiteY6" fmla="*/ 3227 h 619064"/>
              <a:gd name="connsiteX7" fmla="*/ 364235 w 2616027"/>
              <a:gd name="connsiteY7" fmla="*/ 259297 h 619064"/>
              <a:gd name="connsiteX8" fmla="*/ 0 w 2616027"/>
              <a:gd name="connsiteY8" fmla="*/ 307758 h 6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16027" h="619064">
                <a:moveTo>
                  <a:pt x="2003312" y="619064"/>
                </a:moveTo>
                <a:cubicBezTo>
                  <a:pt x="2040760" y="596926"/>
                  <a:pt x="2366522" y="542400"/>
                  <a:pt x="2470210" y="470588"/>
                </a:cubicBezTo>
                <a:cubicBezTo>
                  <a:pt x="2519907" y="418182"/>
                  <a:pt x="2600168" y="241871"/>
                  <a:pt x="2613891" y="181305"/>
                </a:cubicBezTo>
                <a:cubicBezTo>
                  <a:pt x="2627614" y="120739"/>
                  <a:pt x="2571481" y="135415"/>
                  <a:pt x="2552547" y="107189"/>
                </a:cubicBezTo>
                <a:cubicBezTo>
                  <a:pt x="2533613" y="78963"/>
                  <a:pt x="2580398" y="46835"/>
                  <a:pt x="2500284" y="11951"/>
                </a:cubicBezTo>
                <a:cubicBezTo>
                  <a:pt x="2415234" y="1019"/>
                  <a:pt x="1647144" y="4976"/>
                  <a:pt x="1329487" y="3522"/>
                </a:cubicBezTo>
                <a:cubicBezTo>
                  <a:pt x="1084438" y="3424"/>
                  <a:pt x="714403" y="-4155"/>
                  <a:pt x="594340" y="3227"/>
                </a:cubicBezTo>
                <a:cubicBezTo>
                  <a:pt x="416656" y="46816"/>
                  <a:pt x="420257" y="220265"/>
                  <a:pt x="364235" y="259297"/>
                </a:cubicBezTo>
                <a:cubicBezTo>
                  <a:pt x="300455" y="293722"/>
                  <a:pt x="26722" y="301997"/>
                  <a:pt x="0" y="30775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2" name="Rounded Rectangular Callout 491"/>
          <p:cNvSpPr/>
          <p:nvPr/>
        </p:nvSpPr>
        <p:spPr bwMode="auto">
          <a:xfrm rot="16200000">
            <a:off x="10575086" y="2828652"/>
            <a:ext cx="882649" cy="400806"/>
          </a:xfrm>
          <a:prstGeom prst="wedgeRoundRectCallout">
            <a:avLst>
              <a:gd name="adj1" fmla="val -143826"/>
              <a:gd name="adj2" fmla="val -197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</a:p>
        </p:txBody>
      </p:sp>
      <p:sp>
        <p:nvSpPr>
          <p:cNvPr id="493" name="Freeform 492"/>
          <p:cNvSpPr/>
          <p:nvPr/>
        </p:nvSpPr>
        <p:spPr bwMode="auto">
          <a:xfrm>
            <a:off x="9739937" y="4576451"/>
            <a:ext cx="3538129" cy="85888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189426 h 266663"/>
              <a:gd name="connsiteX1" fmla="*/ 504169 w 1441994"/>
              <a:gd name="connsiteY1" fmla="*/ 266655 h 266663"/>
              <a:gd name="connsiteX2" fmla="*/ 678167 w 1441994"/>
              <a:gd name="connsiteY2" fmla="*/ 35762 h 266663"/>
              <a:gd name="connsiteX3" fmla="*/ 0 w 1441994"/>
              <a:gd name="connsiteY3" fmla="*/ 0 h 266663"/>
              <a:gd name="connsiteX0" fmla="*/ 940565 w 940565"/>
              <a:gd name="connsiteY0" fmla="*/ 153664 h 230901"/>
              <a:gd name="connsiteX1" fmla="*/ 2740 w 940565"/>
              <a:gd name="connsiteY1" fmla="*/ 230893 h 230901"/>
              <a:gd name="connsiteX2" fmla="*/ 176738 w 940565"/>
              <a:gd name="connsiteY2" fmla="*/ 0 h 230901"/>
              <a:gd name="connsiteX0" fmla="*/ 937825 w 937825"/>
              <a:gd name="connsiteY0" fmla="*/ 1401 h 78638"/>
              <a:gd name="connsiteX1" fmla="*/ 0 w 937825"/>
              <a:gd name="connsiteY1" fmla="*/ 78630 h 78638"/>
              <a:gd name="connsiteX0" fmla="*/ 921195 w 921195"/>
              <a:gd name="connsiteY0" fmla="*/ 1724 h 59966"/>
              <a:gd name="connsiteX1" fmla="*/ 0 w 921195"/>
              <a:gd name="connsiteY1" fmla="*/ 59956 h 59966"/>
              <a:gd name="connsiteX0" fmla="*/ 921195 w 921195"/>
              <a:gd name="connsiteY0" fmla="*/ 0 h 58246"/>
              <a:gd name="connsiteX1" fmla="*/ 0 w 921195"/>
              <a:gd name="connsiteY1" fmla="*/ 58232 h 58246"/>
              <a:gd name="connsiteX0" fmla="*/ 921195 w 921195"/>
              <a:gd name="connsiteY0" fmla="*/ 0 h 58232"/>
              <a:gd name="connsiteX1" fmla="*/ 0 w 921195"/>
              <a:gd name="connsiteY1" fmla="*/ 58232 h 58232"/>
              <a:gd name="connsiteX0" fmla="*/ 925020 w 925020"/>
              <a:gd name="connsiteY0" fmla="*/ 0 h 46423"/>
              <a:gd name="connsiteX1" fmla="*/ 0 w 925020"/>
              <a:gd name="connsiteY1" fmla="*/ 46423 h 46423"/>
              <a:gd name="connsiteX0" fmla="*/ 925020 w 925020"/>
              <a:gd name="connsiteY0" fmla="*/ 0 h 55459"/>
              <a:gd name="connsiteX1" fmla="*/ 0 w 925020"/>
              <a:gd name="connsiteY1" fmla="*/ 46423 h 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5020" h="55459">
                <a:moveTo>
                  <a:pt x="925020" y="0"/>
                </a:moveTo>
                <a:cubicBezTo>
                  <a:pt x="853736" y="8848"/>
                  <a:pt x="210800" y="80250"/>
                  <a:pt x="0" y="4642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4" name="Rounded Rectangular Callout 493"/>
          <p:cNvSpPr/>
          <p:nvPr/>
        </p:nvSpPr>
        <p:spPr bwMode="auto">
          <a:xfrm rot="16200000">
            <a:off x="8455531" y="7062801"/>
            <a:ext cx="792551" cy="352006"/>
          </a:xfrm>
          <a:prstGeom prst="wedgeRoundRectCallout">
            <a:avLst>
              <a:gd name="adj1" fmla="val 130544"/>
              <a:gd name="adj2" fmla="val 70421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algn="ctr"/>
            <a:r>
              <a:rPr lang="en-US" sz="900" dirty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</a:p>
        </p:txBody>
      </p:sp>
      <p:sp>
        <p:nvSpPr>
          <p:cNvPr id="495" name="Freeform 494"/>
          <p:cNvSpPr/>
          <p:nvPr/>
        </p:nvSpPr>
        <p:spPr bwMode="auto">
          <a:xfrm flipH="1">
            <a:off x="7324419" y="1325866"/>
            <a:ext cx="6790294" cy="410642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348869"/>
              <a:gd name="connsiteY0" fmla="*/ 0 h 5835694"/>
              <a:gd name="connsiteX1" fmla="*/ 5614524 w 10348869"/>
              <a:gd name="connsiteY1" fmla="*/ 1367064 h 5835694"/>
              <a:gd name="connsiteX2" fmla="*/ 6497888 w 10348869"/>
              <a:gd name="connsiteY2" fmla="*/ 5821565 h 5835694"/>
              <a:gd name="connsiteX3" fmla="*/ 10348869 w 10348869"/>
              <a:gd name="connsiteY3" fmla="*/ 5029958 h 5835694"/>
              <a:gd name="connsiteX0" fmla="*/ 0 w 10908352"/>
              <a:gd name="connsiteY0" fmla="*/ 0 h 5825143"/>
              <a:gd name="connsiteX1" fmla="*/ 5614524 w 10908352"/>
              <a:gd name="connsiteY1" fmla="*/ 1367064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5560433 w 10908352"/>
              <a:gd name="connsiteY1" fmla="*/ 1524672 h 5825143"/>
              <a:gd name="connsiteX2" fmla="*/ 6497888 w 10908352"/>
              <a:gd name="connsiteY2" fmla="*/ 5821565 h 5825143"/>
              <a:gd name="connsiteX3" fmla="*/ 10908352 w 10908352"/>
              <a:gd name="connsiteY3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825143"/>
              <a:gd name="connsiteX1" fmla="*/ 1302286 w 10908352"/>
              <a:gd name="connsiteY1" fmla="*/ 1187727 h 5825143"/>
              <a:gd name="connsiteX2" fmla="*/ 5560433 w 10908352"/>
              <a:gd name="connsiteY2" fmla="*/ 1524672 h 5825143"/>
              <a:gd name="connsiteX3" fmla="*/ 6497888 w 10908352"/>
              <a:gd name="connsiteY3" fmla="*/ 5821565 h 5825143"/>
              <a:gd name="connsiteX4" fmla="*/ 10908352 w 10908352"/>
              <a:gd name="connsiteY4" fmla="*/ 4344505 h 5825143"/>
              <a:gd name="connsiteX0" fmla="*/ 0 w 10908352"/>
              <a:gd name="connsiteY0" fmla="*/ 0 h 5726811"/>
              <a:gd name="connsiteX1" fmla="*/ 1302286 w 10908352"/>
              <a:gd name="connsiteY1" fmla="*/ 1187727 h 5726811"/>
              <a:gd name="connsiteX2" fmla="*/ 5560433 w 10908352"/>
              <a:gd name="connsiteY2" fmla="*/ 1524672 h 5726811"/>
              <a:gd name="connsiteX3" fmla="*/ 6497888 w 10908352"/>
              <a:gd name="connsiteY3" fmla="*/ 5722785 h 5726811"/>
              <a:gd name="connsiteX4" fmla="*/ 10908352 w 10908352"/>
              <a:gd name="connsiteY4" fmla="*/ 4344505 h 5726811"/>
              <a:gd name="connsiteX0" fmla="*/ 0 w 10908352"/>
              <a:gd name="connsiteY0" fmla="*/ 0 h 5530584"/>
              <a:gd name="connsiteX1" fmla="*/ 1302286 w 10908352"/>
              <a:gd name="connsiteY1" fmla="*/ 1187727 h 5530584"/>
              <a:gd name="connsiteX2" fmla="*/ 5560433 w 10908352"/>
              <a:gd name="connsiteY2" fmla="*/ 1524672 h 5530584"/>
              <a:gd name="connsiteX3" fmla="*/ 7046769 w 10908352"/>
              <a:gd name="connsiteY3" fmla="*/ 5525227 h 5530584"/>
              <a:gd name="connsiteX4" fmla="*/ 10908352 w 10908352"/>
              <a:gd name="connsiteY4" fmla="*/ 4344505 h 5530584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560433 w 10908352"/>
              <a:gd name="connsiteY2" fmla="*/ 1524672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302286 w 10908352"/>
              <a:gd name="connsiteY1" fmla="*/ 1187727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908352"/>
              <a:gd name="connsiteY0" fmla="*/ 0 h 5530585"/>
              <a:gd name="connsiteX1" fmla="*/ 1157667 w 10908352"/>
              <a:gd name="connsiteY1" fmla="*/ 1010748 h 5530585"/>
              <a:gd name="connsiteX2" fmla="*/ 5791824 w 10908352"/>
              <a:gd name="connsiteY2" fmla="*/ 1516245 h 5530585"/>
              <a:gd name="connsiteX3" fmla="*/ 7046769 w 10908352"/>
              <a:gd name="connsiteY3" fmla="*/ 5525227 h 5530585"/>
              <a:gd name="connsiteX4" fmla="*/ 10908352 w 10908352"/>
              <a:gd name="connsiteY4" fmla="*/ 4344505 h 5530585"/>
              <a:gd name="connsiteX0" fmla="*/ 0 w 10244362"/>
              <a:gd name="connsiteY0" fmla="*/ 0 h 5543234"/>
              <a:gd name="connsiteX1" fmla="*/ 1157667 w 10244362"/>
              <a:gd name="connsiteY1" fmla="*/ 1010748 h 5543234"/>
              <a:gd name="connsiteX2" fmla="*/ 5791824 w 10244362"/>
              <a:gd name="connsiteY2" fmla="*/ 1516245 h 5543234"/>
              <a:gd name="connsiteX3" fmla="*/ 7046769 w 10244362"/>
              <a:gd name="connsiteY3" fmla="*/ 5525227 h 5543234"/>
              <a:gd name="connsiteX4" fmla="*/ 10244362 w 10244362"/>
              <a:gd name="connsiteY4" fmla="*/ 4792999 h 5543234"/>
              <a:gd name="connsiteX0" fmla="*/ 0 w 7377126"/>
              <a:gd name="connsiteY0" fmla="*/ 0 h 5872757"/>
              <a:gd name="connsiteX1" fmla="*/ 1157667 w 7377126"/>
              <a:gd name="connsiteY1" fmla="*/ 1010748 h 5872757"/>
              <a:gd name="connsiteX2" fmla="*/ 5791824 w 7377126"/>
              <a:gd name="connsiteY2" fmla="*/ 1516245 h 5872757"/>
              <a:gd name="connsiteX3" fmla="*/ 7046769 w 7377126"/>
              <a:gd name="connsiteY3" fmla="*/ 5525227 h 5872757"/>
              <a:gd name="connsiteX4" fmla="*/ 7377126 w 7377126"/>
              <a:gd name="connsiteY4" fmla="*/ 5544888 h 5872757"/>
              <a:gd name="connsiteX0" fmla="*/ 0 w 7377126"/>
              <a:gd name="connsiteY0" fmla="*/ 0 h 5548933"/>
              <a:gd name="connsiteX1" fmla="*/ 1157667 w 7377126"/>
              <a:gd name="connsiteY1" fmla="*/ 1010748 h 5548933"/>
              <a:gd name="connsiteX2" fmla="*/ 5791824 w 7377126"/>
              <a:gd name="connsiteY2" fmla="*/ 1516245 h 5548933"/>
              <a:gd name="connsiteX3" fmla="*/ 7046769 w 7377126"/>
              <a:gd name="connsiteY3" fmla="*/ 5525227 h 5548933"/>
              <a:gd name="connsiteX4" fmla="*/ 7377126 w 7377126"/>
              <a:gd name="connsiteY4" fmla="*/ 5544888 h 5548933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54685"/>
              <a:gd name="connsiteX1" fmla="*/ 1157667 w 7377126"/>
              <a:gd name="connsiteY1" fmla="*/ 1010748 h 5554685"/>
              <a:gd name="connsiteX2" fmla="*/ 5791824 w 7377126"/>
              <a:gd name="connsiteY2" fmla="*/ 1516245 h 5554685"/>
              <a:gd name="connsiteX3" fmla="*/ 7046769 w 7377126"/>
              <a:gd name="connsiteY3" fmla="*/ 5525227 h 5554685"/>
              <a:gd name="connsiteX4" fmla="*/ 7377126 w 7377126"/>
              <a:gd name="connsiteY4" fmla="*/ 5544888 h 5554685"/>
              <a:gd name="connsiteX0" fmla="*/ 0 w 7377126"/>
              <a:gd name="connsiteY0" fmla="*/ 0 h 5544888"/>
              <a:gd name="connsiteX1" fmla="*/ 1157667 w 7377126"/>
              <a:gd name="connsiteY1" fmla="*/ 1010748 h 5544888"/>
              <a:gd name="connsiteX2" fmla="*/ 5791824 w 7377126"/>
              <a:gd name="connsiteY2" fmla="*/ 1516245 h 5544888"/>
              <a:gd name="connsiteX3" fmla="*/ 7046770 w 7377126"/>
              <a:gd name="connsiteY3" fmla="*/ 5467129 h 5544888"/>
              <a:gd name="connsiteX4" fmla="*/ 7377126 w 7377126"/>
              <a:gd name="connsiteY4" fmla="*/ 5544888 h 5544888"/>
              <a:gd name="connsiteX0" fmla="*/ 0 w 8016972"/>
              <a:gd name="connsiteY0" fmla="*/ 0 h 5513229"/>
              <a:gd name="connsiteX1" fmla="*/ 1157667 w 8016972"/>
              <a:gd name="connsiteY1" fmla="*/ 1010748 h 5513229"/>
              <a:gd name="connsiteX2" fmla="*/ 5791824 w 8016972"/>
              <a:gd name="connsiteY2" fmla="*/ 1516245 h 5513229"/>
              <a:gd name="connsiteX3" fmla="*/ 7046770 w 8016972"/>
              <a:gd name="connsiteY3" fmla="*/ 5467129 h 5513229"/>
              <a:gd name="connsiteX4" fmla="*/ 8016972 w 8016972"/>
              <a:gd name="connsiteY4" fmla="*/ 5513229 h 5513229"/>
              <a:gd name="connsiteX0" fmla="*/ 0 w 8016972"/>
              <a:gd name="connsiteY0" fmla="*/ 0 h 5525797"/>
              <a:gd name="connsiteX1" fmla="*/ 1157667 w 8016972"/>
              <a:gd name="connsiteY1" fmla="*/ 1010748 h 5525797"/>
              <a:gd name="connsiteX2" fmla="*/ 5791824 w 8016972"/>
              <a:gd name="connsiteY2" fmla="*/ 1516245 h 5525797"/>
              <a:gd name="connsiteX3" fmla="*/ 7046770 w 8016972"/>
              <a:gd name="connsiteY3" fmla="*/ 5467129 h 5525797"/>
              <a:gd name="connsiteX4" fmla="*/ 8016972 w 8016972"/>
              <a:gd name="connsiteY4" fmla="*/ 5513229 h 5525797"/>
              <a:gd name="connsiteX0" fmla="*/ 0 w 10249432"/>
              <a:gd name="connsiteY0" fmla="*/ 0 h 5473365"/>
              <a:gd name="connsiteX1" fmla="*/ 1157667 w 10249432"/>
              <a:gd name="connsiteY1" fmla="*/ 1010748 h 5473365"/>
              <a:gd name="connsiteX2" fmla="*/ 5791824 w 10249432"/>
              <a:gd name="connsiteY2" fmla="*/ 1516245 h 5473365"/>
              <a:gd name="connsiteX3" fmla="*/ 7046770 w 10249432"/>
              <a:gd name="connsiteY3" fmla="*/ 5467129 h 5473365"/>
              <a:gd name="connsiteX4" fmla="*/ 10249432 w 10249432"/>
              <a:gd name="connsiteY4" fmla="*/ 4853043 h 5473365"/>
              <a:gd name="connsiteX0" fmla="*/ 0 w 10249432"/>
              <a:gd name="connsiteY0" fmla="*/ 0 h 5481631"/>
              <a:gd name="connsiteX1" fmla="*/ 1157667 w 10249432"/>
              <a:gd name="connsiteY1" fmla="*/ 1010748 h 5481631"/>
              <a:gd name="connsiteX2" fmla="*/ 5791824 w 10249432"/>
              <a:gd name="connsiteY2" fmla="*/ 1516245 h 5481631"/>
              <a:gd name="connsiteX3" fmla="*/ 7046770 w 10249432"/>
              <a:gd name="connsiteY3" fmla="*/ 5467129 h 5481631"/>
              <a:gd name="connsiteX4" fmla="*/ 10249432 w 10249432"/>
              <a:gd name="connsiteY4" fmla="*/ 4853043 h 5481631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  <a:gd name="connsiteX0" fmla="*/ 0 w 10309796"/>
              <a:gd name="connsiteY0" fmla="*/ 0 h 5449972"/>
              <a:gd name="connsiteX1" fmla="*/ 1218031 w 10309796"/>
              <a:gd name="connsiteY1" fmla="*/ 979089 h 5449972"/>
              <a:gd name="connsiteX2" fmla="*/ 5852188 w 10309796"/>
              <a:gd name="connsiteY2" fmla="*/ 1484586 h 5449972"/>
              <a:gd name="connsiteX3" fmla="*/ 7107134 w 10309796"/>
              <a:gd name="connsiteY3" fmla="*/ 5435470 h 5449972"/>
              <a:gd name="connsiteX4" fmla="*/ 10309796 w 10309796"/>
              <a:gd name="connsiteY4" fmla="*/ 4821384 h 54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9796" h="5449972">
                <a:moveTo>
                  <a:pt x="0" y="0"/>
                </a:moveTo>
                <a:cubicBezTo>
                  <a:pt x="223058" y="142792"/>
                  <a:pt x="387873" y="608897"/>
                  <a:pt x="1218031" y="979089"/>
                </a:cubicBezTo>
                <a:cubicBezTo>
                  <a:pt x="1874313" y="1122876"/>
                  <a:pt x="4870671" y="741856"/>
                  <a:pt x="5852188" y="1484586"/>
                </a:cubicBezTo>
                <a:cubicBezTo>
                  <a:pt x="6833705" y="2227316"/>
                  <a:pt x="6589715" y="5002806"/>
                  <a:pt x="7107134" y="5435470"/>
                </a:cubicBezTo>
                <a:cubicBezTo>
                  <a:pt x="7222885" y="5513379"/>
                  <a:pt x="9181150" y="5272939"/>
                  <a:pt x="10309796" y="482138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6" name="Freeform 495"/>
          <p:cNvSpPr/>
          <p:nvPr/>
        </p:nvSpPr>
        <p:spPr bwMode="auto">
          <a:xfrm flipH="1">
            <a:off x="6790414" y="5112687"/>
            <a:ext cx="2562803" cy="53343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958206 w 5581173"/>
              <a:gd name="connsiteY0" fmla="*/ 5365759 h 5365759"/>
              <a:gd name="connsiteX1" fmla="*/ 987770 w 5581173"/>
              <a:gd name="connsiteY1" fmla="*/ 2869652 h 5365759"/>
              <a:gd name="connsiteX2" fmla="*/ 306138 w 5581173"/>
              <a:gd name="connsiteY2" fmla="*/ 207518 h 5365759"/>
              <a:gd name="connsiteX3" fmla="*/ 5581173 w 5581173"/>
              <a:gd name="connsiteY3" fmla="*/ 0 h 5365759"/>
              <a:gd name="connsiteX0" fmla="*/ 3958206 w 4684767"/>
              <a:gd name="connsiteY0" fmla="*/ 5436472 h 5436472"/>
              <a:gd name="connsiteX1" fmla="*/ 987770 w 4684767"/>
              <a:gd name="connsiteY1" fmla="*/ 2940365 h 5436472"/>
              <a:gd name="connsiteX2" fmla="*/ 306138 w 4684767"/>
              <a:gd name="connsiteY2" fmla="*/ 278231 h 5436472"/>
              <a:gd name="connsiteX3" fmla="*/ 4684767 w 4684767"/>
              <a:gd name="connsiteY3" fmla="*/ 0 h 5436472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958206 w 4834168"/>
              <a:gd name="connsiteY0" fmla="*/ 5660395 h 5660395"/>
              <a:gd name="connsiteX1" fmla="*/ 987770 w 4834168"/>
              <a:gd name="connsiteY1" fmla="*/ 3164288 h 5660395"/>
              <a:gd name="connsiteX2" fmla="*/ 306138 w 4834168"/>
              <a:gd name="connsiteY2" fmla="*/ 502154 h 5660395"/>
              <a:gd name="connsiteX3" fmla="*/ 4834168 w 4834168"/>
              <a:gd name="connsiteY3" fmla="*/ 0 h 5660395"/>
              <a:gd name="connsiteX0" fmla="*/ 3698376 w 4574338"/>
              <a:gd name="connsiteY0" fmla="*/ 5660395 h 5660395"/>
              <a:gd name="connsiteX1" fmla="*/ 727940 w 4574338"/>
              <a:gd name="connsiteY1" fmla="*/ 3164288 h 5660395"/>
              <a:gd name="connsiteX2" fmla="*/ 46308 w 4574338"/>
              <a:gd name="connsiteY2" fmla="*/ 502154 h 5660395"/>
              <a:gd name="connsiteX3" fmla="*/ 4574338 w 4574338"/>
              <a:gd name="connsiteY3" fmla="*/ 0 h 5660395"/>
              <a:gd name="connsiteX0" fmla="*/ 3698376 w 4716158"/>
              <a:gd name="connsiteY0" fmla="*/ 7431727 h 7431727"/>
              <a:gd name="connsiteX1" fmla="*/ 727940 w 4716158"/>
              <a:gd name="connsiteY1" fmla="*/ 4935620 h 7431727"/>
              <a:gd name="connsiteX2" fmla="*/ 46308 w 4716158"/>
              <a:gd name="connsiteY2" fmla="*/ 2273486 h 7431727"/>
              <a:gd name="connsiteX3" fmla="*/ 4716158 w 4716158"/>
              <a:gd name="connsiteY3" fmla="*/ 0 h 7431727"/>
              <a:gd name="connsiteX0" fmla="*/ 3018745 w 4036527"/>
              <a:gd name="connsiteY0" fmla="*/ 7431727 h 7431727"/>
              <a:gd name="connsiteX1" fmla="*/ 48309 w 4036527"/>
              <a:gd name="connsiteY1" fmla="*/ 4935620 h 7431727"/>
              <a:gd name="connsiteX2" fmla="*/ 1163057 w 4036527"/>
              <a:gd name="connsiteY2" fmla="*/ 2124322 h 7431727"/>
              <a:gd name="connsiteX3" fmla="*/ 4036527 w 4036527"/>
              <a:gd name="connsiteY3" fmla="*/ 0 h 7431727"/>
              <a:gd name="connsiteX0" fmla="*/ 3613809 w 4631591"/>
              <a:gd name="connsiteY0" fmla="*/ 7431727 h 7431727"/>
              <a:gd name="connsiteX1" fmla="*/ 643373 w 4631591"/>
              <a:gd name="connsiteY1" fmla="*/ 4935620 h 7431727"/>
              <a:gd name="connsiteX2" fmla="*/ 56288 w 4631591"/>
              <a:gd name="connsiteY2" fmla="*/ 1210687 h 7431727"/>
              <a:gd name="connsiteX3" fmla="*/ 4631591 w 4631591"/>
              <a:gd name="connsiteY3" fmla="*/ 0 h 7431727"/>
              <a:gd name="connsiteX0" fmla="*/ 3594096 w 4611878"/>
              <a:gd name="connsiteY0" fmla="*/ 7431727 h 7431727"/>
              <a:gd name="connsiteX1" fmla="*/ 816451 w 4611878"/>
              <a:gd name="connsiteY1" fmla="*/ 5424457 h 7431727"/>
              <a:gd name="connsiteX2" fmla="*/ 36575 w 4611878"/>
              <a:gd name="connsiteY2" fmla="*/ 1210687 h 7431727"/>
              <a:gd name="connsiteX3" fmla="*/ 4611878 w 4611878"/>
              <a:gd name="connsiteY3" fmla="*/ 0 h 7431727"/>
              <a:gd name="connsiteX0" fmla="*/ 3586361 w 4604143"/>
              <a:gd name="connsiteY0" fmla="*/ 7431727 h 7431727"/>
              <a:gd name="connsiteX1" fmla="*/ 946425 w 4604143"/>
              <a:gd name="connsiteY1" fmla="*/ 5554814 h 7431727"/>
              <a:gd name="connsiteX2" fmla="*/ 28840 w 4604143"/>
              <a:gd name="connsiteY2" fmla="*/ 1210687 h 7431727"/>
              <a:gd name="connsiteX3" fmla="*/ 4604143 w 4604143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602939 w 4620721"/>
              <a:gd name="connsiteY0" fmla="*/ 7431727 h 7431727"/>
              <a:gd name="connsiteX1" fmla="*/ 963003 w 4620721"/>
              <a:gd name="connsiteY1" fmla="*/ 5554814 h 7431727"/>
              <a:gd name="connsiteX2" fmla="*/ 28203 w 4620721"/>
              <a:gd name="connsiteY2" fmla="*/ 1373634 h 7431727"/>
              <a:gd name="connsiteX3" fmla="*/ 4620721 w 4620721"/>
              <a:gd name="connsiteY3" fmla="*/ 0 h 7431727"/>
              <a:gd name="connsiteX0" fmla="*/ 3522108 w 4539890"/>
              <a:gd name="connsiteY0" fmla="*/ 7431727 h 7431727"/>
              <a:gd name="connsiteX1" fmla="*/ 882172 w 4539890"/>
              <a:gd name="connsiteY1" fmla="*/ 5554814 h 7431727"/>
              <a:gd name="connsiteX2" fmla="*/ 31608 w 4539890"/>
              <a:gd name="connsiteY2" fmla="*/ 622753 h 7431727"/>
              <a:gd name="connsiteX3" fmla="*/ 4539890 w 4539890"/>
              <a:gd name="connsiteY3" fmla="*/ 0 h 7431727"/>
              <a:gd name="connsiteX0" fmla="*/ 3883611 w 4901393"/>
              <a:gd name="connsiteY0" fmla="*/ 7431727 h 7431727"/>
              <a:gd name="connsiteX1" fmla="*/ 1243675 w 4901393"/>
              <a:gd name="connsiteY1" fmla="*/ 5554814 h 7431727"/>
              <a:gd name="connsiteX2" fmla="*/ 313626 w 4901393"/>
              <a:gd name="connsiteY2" fmla="*/ 1378839 h 7431727"/>
              <a:gd name="connsiteX3" fmla="*/ 393111 w 4901393"/>
              <a:gd name="connsiteY3" fmla="*/ 622753 h 7431727"/>
              <a:gd name="connsiteX4" fmla="*/ 4901393 w 4901393"/>
              <a:gd name="connsiteY4" fmla="*/ 0 h 7431727"/>
              <a:gd name="connsiteX0" fmla="*/ 3595215 w 4612997"/>
              <a:gd name="connsiteY0" fmla="*/ 7431727 h 7431727"/>
              <a:gd name="connsiteX1" fmla="*/ 955279 w 4612997"/>
              <a:gd name="connsiteY1" fmla="*/ 5554814 h 7431727"/>
              <a:gd name="connsiteX2" fmla="*/ 25230 w 4612997"/>
              <a:gd name="connsiteY2" fmla="*/ 1378839 h 7431727"/>
              <a:gd name="connsiteX3" fmla="*/ 104715 w 4612997"/>
              <a:gd name="connsiteY3" fmla="*/ 622753 h 7431727"/>
              <a:gd name="connsiteX4" fmla="*/ 4612997 w 4612997"/>
              <a:gd name="connsiteY4" fmla="*/ 0 h 7431727"/>
              <a:gd name="connsiteX0" fmla="*/ 3595215 w 3595215"/>
              <a:gd name="connsiteY0" fmla="*/ 6808974 h 6808974"/>
              <a:gd name="connsiteX1" fmla="*/ 955279 w 3595215"/>
              <a:gd name="connsiteY1" fmla="*/ 4932061 h 6808974"/>
              <a:gd name="connsiteX2" fmla="*/ 25230 w 3595215"/>
              <a:gd name="connsiteY2" fmla="*/ 756086 h 6808974"/>
              <a:gd name="connsiteX3" fmla="*/ 104715 w 3595215"/>
              <a:gd name="connsiteY3" fmla="*/ 0 h 6808974"/>
              <a:gd name="connsiteX0" fmla="*/ 3630070 w 3630070"/>
              <a:gd name="connsiteY0" fmla="*/ 6808974 h 6808974"/>
              <a:gd name="connsiteX1" fmla="*/ 990134 w 3630070"/>
              <a:gd name="connsiteY1" fmla="*/ 4932061 h 6808974"/>
              <a:gd name="connsiteX2" fmla="*/ 60085 w 3630070"/>
              <a:gd name="connsiteY2" fmla="*/ 756086 h 6808974"/>
              <a:gd name="connsiteX3" fmla="*/ 139570 w 3630070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99732 w 3599732"/>
              <a:gd name="connsiteY0" fmla="*/ 6808974 h 6808974"/>
              <a:gd name="connsiteX1" fmla="*/ 959796 w 3599732"/>
              <a:gd name="connsiteY1" fmla="*/ 4932061 h 6808974"/>
              <a:gd name="connsiteX2" fmla="*/ 29747 w 3599732"/>
              <a:gd name="connsiteY2" fmla="*/ 756086 h 6808974"/>
              <a:gd name="connsiteX3" fmla="*/ 109232 w 3599732"/>
              <a:gd name="connsiteY3" fmla="*/ 0 h 6808974"/>
              <a:gd name="connsiteX0" fmla="*/ 3569985 w 3569985"/>
              <a:gd name="connsiteY0" fmla="*/ 6052888 h 6052888"/>
              <a:gd name="connsiteX1" fmla="*/ 930049 w 3569985"/>
              <a:gd name="connsiteY1" fmla="*/ 4175975 h 6052888"/>
              <a:gd name="connsiteX2" fmla="*/ 0 w 3569985"/>
              <a:gd name="connsiteY2" fmla="*/ 0 h 6052888"/>
              <a:gd name="connsiteX0" fmla="*/ 2872941 w 2872941"/>
              <a:gd name="connsiteY0" fmla="*/ 6367918 h 6367918"/>
              <a:gd name="connsiteX1" fmla="*/ 233005 w 2872941"/>
              <a:gd name="connsiteY1" fmla="*/ 4491005 h 6367918"/>
              <a:gd name="connsiteX2" fmla="*/ 129208 w 2872941"/>
              <a:gd name="connsiteY2" fmla="*/ 0 h 6367918"/>
              <a:gd name="connsiteX0" fmla="*/ 3970567 w 3970567"/>
              <a:gd name="connsiteY0" fmla="*/ 6367918 h 6367918"/>
              <a:gd name="connsiteX1" fmla="*/ 1330631 w 3970567"/>
              <a:gd name="connsiteY1" fmla="*/ 4491005 h 6367918"/>
              <a:gd name="connsiteX2" fmla="*/ 1226834 w 3970567"/>
              <a:gd name="connsiteY2" fmla="*/ 0 h 6367918"/>
              <a:gd name="connsiteX0" fmla="*/ 3970567 w 3970567"/>
              <a:gd name="connsiteY0" fmla="*/ 6248423 h 6248423"/>
              <a:gd name="connsiteX1" fmla="*/ 1330631 w 3970567"/>
              <a:gd name="connsiteY1" fmla="*/ 4371510 h 6248423"/>
              <a:gd name="connsiteX2" fmla="*/ 1226834 w 3970567"/>
              <a:gd name="connsiteY2" fmla="*/ 0 h 6248423"/>
              <a:gd name="connsiteX0" fmla="*/ 2949017 w 2949017"/>
              <a:gd name="connsiteY0" fmla="*/ 6569499 h 6569499"/>
              <a:gd name="connsiteX1" fmla="*/ 309081 w 2949017"/>
              <a:gd name="connsiteY1" fmla="*/ 4692586 h 6569499"/>
              <a:gd name="connsiteX2" fmla="*/ 41791 w 2949017"/>
              <a:gd name="connsiteY2" fmla="*/ 324599 h 6569499"/>
              <a:gd name="connsiteX3" fmla="*/ 205284 w 2949017"/>
              <a:gd name="connsiteY3" fmla="*/ 321076 h 6569499"/>
              <a:gd name="connsiteX0" fmla="*/ 2949015 w 3799483"/>
              <a:gd name="connsiteY0" fmla="*/ 7247826 h 7247826"/>
              <a:gd name="connsiteX1" fmla="*/ 309079 w 3799483"/>
              <a:gd name="connsiteY1" fmla="*/ 5370913 h 7247826"/>
              <a:gd name="connsiteX2" fmla="*/ 41789 w 3799483"/>
              <a:gd name="connsiteY2" fmla="*/ 1002926 h 7247826"/>
              <a:gd name="connsiteX3" fmla="*/ 3799483 w 3799483"/>
              <a:gd name="connsiteY3" fmla="*/ 0 h 7247826"/>
              <a:gd name="connsiteX0" fmla="*/ 2949015 w 3730628"/>
              <a:gd name="connsiteY0" fmla="*/ 7302142 h 7302142"/>
              <a:gd name="connsiteX1" fmla="*/ 309079 w 3730628"/>
              <a:gd name="connsiteY1" fmla="*/ 5425229 h 7302142"/>
              <a:gd name="connsiteX2" fmla="*/ 41789 w 3730628"/>
              <a:gd name="connsiteY2" fmla="*/ 1057242 h 7302142"/>
              <a:gd name="connsiteX3" fmla="*/ 3730628 w 3730628"/>
              <a:gd name="connsiteY3" fmla="*/ 0 h 7302142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704369 h 6704369"/>
              <a:gd name="connsiteX1" fmla="*/ 309079 w 2949015"/>
              <a:gd name="connsiteY1" fmla="*/ 4827456 h 6704369"/>
              <a:gd name="connsiteX2" fmla="*/ 41789 w 2949015"/>
              <a:gd name="connsiteY2" fmla="*/ 459469 h 6704369"/>
              <a:gd name="connsiteX3" fmla="*/ 2931918 w 2949015"/>
              <a:gd name="connsiteY3" fmla="*/ 86601 h 6704369"/>
              <a:gd name="connsiteX0" fmla="*/ 2949015 w 2949015"/>
              <a:gd name="connsiteY0" fmla="*/ 6244900 h 6244900"/>
              <a:gd name="connsiteX1" fmla="*/ 309079 w 2949015"/>
              <a:gd name="connsiteY1" fmla="*/ 4367987 h 6244900"/>
              <a:gd name="connsiteX2" fmla="*/ 41789 w 2949015"/>
              <a:gd name="connsiteY2" fmla="*/ 0 h 6244900"/>
              <a:gd name="connsiteX0" fmla="*/ 2644580 w 3386703"/>
              <a:gd name="connsiteY0" fmla="*/ 7287755 h 7287755"/>
              <a:gd name="connsiteX1" fmla="*/ 4644 w 3386703"/>
              <a:gd name="connsiteY1" fmla="*/ 5410842 h 7287755"/>
              <a:gd name="connsiteX2" fmla="*/ 3386636 w 3386703"/>
              <a:gd name="connsiteY2" fmla="*/ 0 h 7287755"/>
              <a:gd name="connsiteX0" fmla="*/ 2644580 w 3386635"/>
              <a:gd name="connsiteY0" fmla="*/ 7287755 h 7287755"/>
              <a:gd name="connsiteX1" fmla="*/ 4644 w 3386635"/>
              <a:gd name="connsiteY1" fmla="*/ 5410842 h 7287755"/>
              <a:gd name="connsiteX2" fmla="*/ 3386636 w 3386635"/>
              <a:gd name="connsiteY2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53711 w 4295767"/>
              <a:gd name="connsiteY0" fmla="*/ 7287755 h 7287755"/>
              <a:gd name="connsiteX1" fmla="*/ 913775 w 4295767"/>
              <a:gd name="connsiteY1" fmla="*/ 5410842 h 7287755"/>
              <a:gd name="connsiteX2" fmla="*/ 205818 w 4295767"/>
              <a:gd name="connsiteY2" fmla="*/ 1064585 h 7287755"/>
              <a:gd name="connsiteX3" fmla="*/ 4295767 w 4295767"/>
              <a:gd name="connsiteY3" fmla="*/ 0 h 7287755"/>
              <a:gd name="connsiteX0" fmla="*/ 3577249 w 4319305"/>
              <a:gd name="connsiteY0" fmla="*/ 7287755 h 7287755"/>
              <a:gd name="connsiteX1" fmla="*/ 937313 w 4319305"/>
              <a:gd name="connsiteY1" fmla="*/ 5410842 h 7287755"/>
              <a:gd name="connsiteX2" fmla="*/ 229356 w 4319305"/>
              <a:gd name="connsiteY2" fmla="*/ 1064585 h 7287755"/>
              <a:gd name="connsiteX3" fmla="*/ 4319305 w 4319305"/>
              <a:gd name="connsiteY3" fmla="*/ 0 h 7287755"/>
              <a:gd name="connsiteX0" fmla="*/ 3553778 w 4295834"/>
              <a:gd name="connsiteY0" fmla="*/ 7287755 h 7287755"/>
              <a:gd name="connsiteX1" fmla="*/ 913842 w 4295834"/>
              <a:gd name="connsiteY1" fmla="*/ 5410842 h 7287755"/>
              <a:gd name="connsiteX2" fmla="*/ 233427 w 4295834"/>
              <a:gd name="connsiteY2" fmla="*/ 1162353 h 7287755"/>
              <a:gd name="connsiteX3" fmla="*/ 4295834 w 4295834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  <a:gd name="connsiteX0" fmla="*/ 3696466 w 4438522"/>
              <a:gd name="connsiteY0" fmla="*/ 7287755 h 7287755"/>
              <a:gd name="connsiteX1" fmla="*/ 1056530 w 4438522"/>
              <a:gd name="connsiteY1" fmla="*/ 5410842 h 7287755"/>
              <a:gd name="connsiteX2" fmla="*/ 210864 w 4438522"/>
              <a:gd name="connsiteY2" fmla="*/ 1227532 h 7287755"/>
              <a:gd name="connsiteX3" fmla="*/ 4438522 w 4438522"/>
              <a:gd name="connsiteY3" fmla="*/ 0 h 72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8522" h="7287755">
                <a:moveTo>
                  <a:pt x="3696466" y="7287755"/>
                </a:moveTo>
                <a:cubicBezTo>
                  <a:pt x="3317389" y="6983508"/>
                  <a:pt x="1637464" y="6420879"/>
                  <a:pt x="1056530" y="5410842"/>
                </a:cubicBezTo>
                <a:cubicBezTo>
                  <a:pt x="475596" y="4400805"/>
                  <a:pt x="-407884" y="1683952"/>
                  <a:pt x="210864" y="1227532"/>
                </a:cubicBezTo>
                <a:cubicBezTo>
                  <a:pt x="802071" y="1194770"/>
                  <a:pt x="4036873" y="961383"/>
                  <a:pt x="44385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7" name="Freeform 496"/>
          <p:cNvSpPr/>
          <p:nvPr/>
        </p:nvSpPr>
        <p:spPr bwMode="auto">
          <a:xfrm flipH="1" flipV="1">
            <a:off x="12844238" y="4644806"/>
            <a:ext cx="933136" cy="315352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789165"/>
              <a:gd name="connsiteY0" fmla="*/ 1325409 h 1325409"/>
              <a:gd name="connsiteX1" fmla="*/ 7648937 w 7789165"/>
              <a:gd name="connsiteY1" fmla="*/ 1073963 h 1325409"/>
              <a:gd name="connsiteX2" fmla="*/ 5363132 w 7789165"/>
              <a:gd name="connsiteY2" fmla="*/ 0 h 1325409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8768005"/>
              <a:gd name="connsiteY0" fmla="*/ 1341495 h 1341495"/>
              <a:gd name="connsiteX1" fmla="*/ 8627777 w 8768005"/>
              <a:gd name="connsiteY1" fmla="*/ 1073963 h 1341495"/>
              <a:gd name="connsiteX2" fmla="*/ 6341972 w 8768005"/>
              <a:gd name="connsiteY2" fmla="*/ 0 h 1341495"/>
              <a:gd name="connsiteX0" fmla="*/ 0 w 9062169"/>
              <a:gd name="connsiteY0" fmla="*/ 1328067 h 1328067"/>
              <a:gd name="connsiteX1" fmla="*/ 8921941 w 9062169"/>
              <a:gd name="connsiteY1" fmla="*/ 1073963 h 1328067"/>
              <a:gd name="connsiteX2" fmla="*/ 6636136 w 9062169"/>
              <a:gd name="connsiteY2" fmla="*/ 0 h 1328067"/>
              <a:gd name="connsiteX0" fmla="*/ 0 w 8969316"/>
              <a:gd name="connsiteY0" fmla="*/ 1328067 h 1328067"/>
              <a:gd name="connsiteX1" fmla="*/ 8823887 w 8969316"/>
              <a:gd name="connsiteY1" fmla="*/ 936323 h 1328067"/>
              <a:gd name="connsiteX2" fmla="*/ 6636136 w 8969316"/>
              <a:gd name="connsiteY2" fmla="*/ 0 h 1328067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9949858"/>
              <a:gd name="connsiteY0" fmla="*/ 1314639 h 1314639"/>
              <a:gd name="connsiteX1" fmla="*/ 9804429 w 9949858"/>
              <a:gd name="connsiteY1" fmla="*/ 936323 h 1314639"/>
              <a:gd name="connsiteX2" fmla="*/ 7616678 w 9949858"/>
              <a:gd name="connsiteY2" fmla="*/ 0 h 1314639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10930400"/>
              <a:gd name="connsiteY0" fmla="*/ 1334781 h 1334781"/>
              <a:gd name="connsiteX1" fmla="*/ 10784971 w 10930400"/>
              <a:gd name="connsiteY1" fmla="*/ 936323 h 1334781"/>
              <a:gd name="connsiteX2" fmla="*/ 8597220 w 10930400"/>
              <a:gd name="connsiteY2" fmla="*/ 0 h 1334781"/>
              <a:gd name="connsiteX0" fmla="*/ 0 w 8677230"/>
              <a:gd name="connsiteY0" fmla="*/ 1334781 h 1334781"/>
              <a:gd name="connsiteX1" fmla="*/ 2842571 w 8677230"/>
              <a:gd name="connsiteY1" fmla="*/ 906110 h 1334781"/>
              <a:gd name="connsiteX2" fmla="*/ 8597220 w 8677230"/>
              <a:gd name="connsiteY2" fmla="*/ 0 h 1334781"/>
              <a:gd name="connsiteX0" fmla="*/ 0 w 5896109"/>
              <a:gd name="connsiteY0" fmla="*/ 1331424 h 1331424"/>
              <a:gd name="connsiteX1" fmla="*/ 2842571 w 5896109"/>
              <a:gd name="connsiteY1" fmla="*/ 902753 h 1331424"/>
              <a:gd name="connsiteX2" fmla="*/ 5753645 w 5896109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879825"/>
              <a:gd name="connsiteY0" fmla="*/ 1331424 h 1331424"/>
              <a:gd name="connsiteX1" fmla="*/ 2842571 w 5879825"/>
              <a:gd name="connsiteY1" fmla="*/ 902753 h 1331424"/>
              <a:gd name="connsiteX2" fmla="*/ 5753645 w 5879825"/>
              <a:gd name="connsiteY2" fmla="*/ 0 h 1331424"/>
              <a:gd name="connsiteX0" fmla="*/ 0 w 5753646"/>
              <a:gd name="connsiteY0" fmla="*/ 1331424 h 1331424"/>
              <a:gd name="connsiteX1" fmla="*/ 2842571 w 5753646"/>
              <a:gd name="connsiteY1" fmla="*/ 902753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  <a:gd name="connsiteX0" fmla="*/ 0 w 5753646"/>
              <a:gd name="connsiteY0" fmla="*/ 1331424 h 1331424"/>
              <a:gd name="connsiteX1" fmla="*/ 2548407 w 5753646"/>
              <a:gd name="connsiteY1" fmla="*/ 892682 h 1331424"/>
              <a:gd name="connsiteX2" fmla="*/ 3467136 w 5753646"/>
              <a:gd name="connsiteY2" fmla="*/ 563183 h 1331424"/>
              <a:gd name="connsiteX3" fmla="*/ 5753645 w 5753646"/>
              <a:gd name="connsiteY3" fmla="*/ 0 h 1331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646" h="1331424">
                <a:moveTo>
                  <a:pt x="0" y="1331424"/>
                </a:moveTo>
                <a:cubicBezTo>
                  <a:pt x="1014393" y="1205828"/>
                  <a:pt x="-268286" y="1069208"/>
                  <a:pt x="2548407" y="892682"/>
                </a:cubicBezTo>
                <a:cubicBezTo>
                  <a:pt x="3632876" y="765761"/>
                  <a:pt x="2981957" y="713642"/>
                  <a:pt x="3467136" y="563183"/>
                </a:cubicBezTo>
                <a:cubicBezTo>
                  <a:pt x="3952315" y="412724"/>
                  <a:pt x="5486957" y="94983"/>
                  <a:pt x="5753645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8" name="Freeform 497"/>
          <p:cNvSpPr/>
          <p:nvPr/>
        </p:nvSpPr>
        <p:spPr bwMode="auto">
          <a:xfrm flipH="1">
            <a:off x="13364305" y="7435021"/>
            <a:ext cx="3321961" cy="7106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141992 w 19099856"/>
              <a:gd name="connsiteY0" fmla="*/ 0 h 27968331"/>
              <a:gd name="connsiteX1" fmla="*/ 939507 w 19099856"/>
              <a:gd name="connsiteY1" fmla="*/ 18537547 h 27968331"/>
              <a:gd name="connsiteX2" fmla="*/ 9843028 w 19099856"/>
              <a:gd name="connsiteY2" fmla="*/ 21195351 h 27968331"/>
              <a:gd name="connsiteX3" fmla="*/ 19099851 w 19099856"/>
              <a:gd name="connsiteY3" fmla="*/ 18528322 h 27968331"/>
              <a:gd name="connsiteX0" fmla="*/ 141992 w 19099850"/>
              <a:gd name="connsiteY0" fmla="*/ 0 h 21299921"/>
              <a:gd name="connsiteX1" fmla="*/ 939507 w 19099850"/>
              <a:gd name="connsiteY1" fmla="*/ 18537547 h 21299921"/>
              <a:gd name="connsiteX2" fmla="*/ 9843028 w 19099850"/>
              <a:gd name="connsiteY2" fmla="*/ 21195351 h 21299921"/>
              <a:gd name="connsiteX3" fmla="*/ 19099851 w 19099850"/>
              <a:gd name="connsiteY3" fmla="*/ 18528322 h 21299921"/>
              <a:gd name="connsiteX0" fmla="*/ 141992 w 19099856"/>
              <a:gd name="connsiteY0" fmla="*/ 0 h 21291998"/>
              <a:gd name="connsiteX1" fmla="*/ 939507 w 19099856"/>
              <a:gd name="connsiteY1" fmla="*/ 18537547 h 21291998"/>
              <a:gd name="connsiteX2" fmla="*/ 9843028 w 19099856"/>
              <a:gd name="connsiteY2" fmla="*/ 21195351 h 21291998"/>
              <a:gd name="connsiteX3" fmla="*/ 19099856 w 19099856"/>
              <a:gd name="connsiteY3" fmla="*/ 16805290 h 21291998"/>
              <a:gd name="connsiteX0" fmla="*/ 141992 w 19099856"/>
              <a:gd name="connsiteY0" fmla="*/ 0 h 23656877"/>
              <a:gd name="connsiteX1" fmla="*/ 939507 w 19099856"/>
              <a:gd name="connsiteY1" fmla="*/ 18537547 h 23656877"/>
              <a:gd name="connsiteX2" fmla="*/ 9843028 w 19099856"/>
              <a:gd name="connsiteY2" fmla="*/ 21195351 h 23656877"/>
              <a:gd name="connsiteX3" fmla="*/ 19099856 w 19099856"/>
              <a:gd name="connsiteY3" fmla="*/ 16805290 h 23656877"/>
              <a:gd name="connsiteX0" fmla="*/ 0 w 18957864"/>
              <a:gd name="connsiteY0" fmla="*/ 33 h 23656910"/>
              <a:gd name="connsiteX1" fmla="*/ 3565495 w 18957864"/>
              <a:gd name="connsiteY1" fmla="*/ 12184856 h 23656910"/>
              <a:gd name="connsiteX2" fmla="*/ 9701036 w 18957864"/>
              <a:gd name="connsiteY2" fmla="*/ 21195384 h 23656910"/>
              <a:gd name="connsiteX3" fmla="*/ 18957864 w 18957864"/>
              <a:gd name="connsiteY3" fmla="*/ 16805323 h 23656910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  <a:gd name="connsiteX0" fmla="*/ 0 w 18957864"/>
              <a:gd name="connsiteY0" fmla="*/ 66 h 23656943"/>
              <a:gd name="connsiteX1" fmla="*/ 3565495 w 18957864"/>
              <a:gd name="connsiteY1" fmla="*/ 12184889 h 23656943"/>
              <a:gd name="connsiteX2" fmla="*/ 9701036 w 18957864"/>
              <a:gd name="connsiteY2" fmla="*/ 21195417 h 23656943"/>
              <a:gd name="connsiteX3" fmla="*/ 18957864 w 18957864"/>
              <a:gd name="connsiteY3" fmla="*/ 16805356 h 2365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7864" h="23656943">
                <a:moveTo>
                  <a:pt x="0" y="66"/>
                </a:moveTo>
                <a:cubicBezTo>
                  <a:pt x="181657" y="-17475"/>
                  <a:pt x="3446090" y="4152477"/>
                  <a:pt x="3565495" y="12184889"/>
                </a:cubicBezTo>
                <a:cubicBezTo>
                  <a:pt x="3684900" y="20217301"/>
                  <a:pt x="6674312" y="21196955"/>
                  <a:pt x="9701036" y="21195417"/>
                </a:cubicBezTo>
                <a:cubicBezTo>
                  <a:pt x="12727760" y="21193880"/>
                  <a:pt x="17351745" y="29005326"/>
                  <a:pt x="18957864" y="1680535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499" name="Rounded Rectangular Callout 498"/>
          <p:cNvSpPr/>
          <p:nvPr/>
        </p:nvSpPr>
        <p:spPr bwMode="auto">
          <a:xfrm>
            <a:off x="15802681" y="8513168"/>
            <a:ext cx="923403" cy="352006"/>
          </a:xfrm>
          <a:prstGeom prst="wedgeRoundRectCallout">
            <a:avLst>
              <a:gd name="adj1" fmla="val 27188"/>
              <a:gd name="adj2" fmla="val -6966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algn="ctr"/>
            <a:r>
              <a:rPr lang="en-US" sz="9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(Geneva)</a:t>
            </a:r>
            <a:endParaRPr lang="en-US" sz="9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0" name="Freeform 499"/>
          <p:cNvSpPr/>
          <p:nvPr/>
        </p:nvSpPr>
        <p:spPr bwMode="auto">
          <a:xfrm rot="15054383" flipH="1" flipV="1">
            <a:off x="16664303" y="7836189"/>
            <a:ext cx="832802" cy="29944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10117 w 10117"/>
              <a:gd name="connsiteY0" fmla="*/ 9803 h 9803"/>
              <a:gd name="connsiteX1" fmla="*/ 0 w 10117"/>
              <a:gd name="connsiteY1" fmla="*/ 1574 h 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17" h="9803">
                <a:moveTo>
                  <a:pt x="10117" y="9803"/>
                </a:moveTo>
                <a:cubicBezTo>
                  <a:pt x="7966" y="-2628"/>
                  <a:pt x="2456" y="-472"/>
                  <a:pt x="0" y="1574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1" name="Cross 500"/>
          <p:cNvSpPr/>
          <p:nvPr/>
        </p:nvSpPr>
        <p:spPr bwMode="auto">
          <a:xfrm>
            <a:off x="12371898" y="5995531"/>
            <a:ext cx="765832" cy="3709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2" name="Rounded Rectangular Callout 501"/>
          <p:cNvSpPr/>
          <p:nvPr/>
        </p:nvSpPr>
        <p:spPr bwMode="auto">
          <a:xfrm>
            <a:off x="12076769" y="6499418"/>
            <a:ext cx="693026" cy="474034"/>
          </a:xfrm>
          <a:prstGeom prst="wedgeRoundRectCallout">
            <a:avLst>
              <a:gd name="adj1" fmla="val 23186"/>
              <a:gd name="adj2" fmla="val -7907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GEANT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Exchange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(London)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3" name="Freeform 502"/>
          <p:cNvSpPr/>
          <p:nvPr/>
        </p:nvSpPr>
        <p:spPr bwMode="auto">
          <a:xfrm flipH="1">
            <a:off x="6654125" y="5109793"/>
            <a:ext cx="5068734" cy="262760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8768665"/>
              <a:gd name="connsiteY0" fmla="*/ 15346284 h 17046192"/>
              <a:gd name="connsiteX1" fmla="*/ 4243957 w 8768665"/>
              <a:gd name="connsiteY1" fmla="*/ 15089278 h 17046192"/>
              <a:gd name="connsiteX2" fmla="*/ 8768652 w 8768665"/>
              <a:gd name="connsiteY2" fmla="*/ 0 h 17046192"/>
              <a:gd name="connsiteX0" fmla="*/ 0 w 8768667"/>
              <a:gd name="connsiteY0" fmla="*/ 15346284 h 16428516"/>
              <a:gd name="connsiteX1" fmla="*/ 4243957 w 8768667"/>
              <a:gd name="connsiteY1" fmla="*/ 15089278 h 16428516"/>
              <a:gd name="connsiteX2" fmla="*/ 8768652 w 8768667"/>
              <a:gd name="connsiteY2" fmla="*/ 0 h 16428516"/>
              <a:gd name="connsiteX0" fmla="*/ 0 w 8768662"/>
              <a:gd name="connsiteY0" fmla="*/ 15346284 h 16524262"/>
              <a:gd name="connsiteX1" fmla="*/ 4200309 w 8768662"/>
              <a:gd name="connsiteY1" fmla="*/ 15935385 h 16524262"/>
              <a:gd name="connsiteX2" fmla="*/ 4243957 w 8768662"/>
              <a:gd name="connsiteY2" fmla="*/ 15089278 h 16524262"/>
              <a:gd name="connsiteX3" fmla="*/ 8768652 w 8768662"/>
              <a:gd name="connsiteY3" fmla="*/ 0 h 16524262"/>
              <a:gd name="connsiteX0" fmla="*/ 0 w 8149594"/>
              <a:gd name="connsiteY0" fmla="*/ 6479348 h 10301995"/>
              <a:gd name="connsiteX1" fmla="*/ 4200309 w 8149594"/>
              <a:gd name="connsiteY1" fmla="*/ 7068449 h 10301995"/>
              <a:gd name="connsiteX2" fmla="*/ 4243957 w 8149594"/>
              <a:gd name="connsiteY2" fmla="*/ 6222342 h 10301995"/>
              <a:gd name="connsiteX3" fmla="*/ 8149581 w 8149594"/>
              <a:gd name="connsiteY3" fmla="*/ 0 h 10301995"/>
              <a:gd name="connsiteX0" fmla="*/ 0 w 8149581"/>
              <a:gd name="connsiteY0" fmla="*/ 6479348 h 7092640"/>
              <a:gd name="connsiteX1" fmla="*/ 4200309 w 8149581"/>
              <a:gd name="connsiteY1" fmla="*/ 7068449 h 7092640"/>
              <a:gd name="connsiteX2" fmla="*/ 4243957 w 8149581"/>
              <a:gd name="connsiteY2" fmla="*/ 6222342 h 7092640"/>
              <a:gd name="connsiteX3" fmla="*/ 8149581 w 8149581"/>
              <a:gd name="connsiteY3" fmla="*/ 0 h 7092640"/>
              <a:gd name="connsiteX0" fmla="*/ 0 w 8149581"/>
              <a:gd name="connsiteY0" fmla="*/ 6479348 h 6764403"/>
              <a:gd name="connsiteX1" fmla="*/ 4243957 w 8149581"/>
              <a:gd name="connsiteY1" fmla="*/ 6222342 h 6764403"/>
              <a:gd name="connsiteX2" fmla="*/ 8149581 w 8149581"/>
              <a:gd name="connsiteY2" fmla="*/ 0 h 6764403"/>
              <a:gd name="connsiteX0" fmla="*/ 0 w 8149581"/>
              <a:gd name="connsiteY0" fmla="*/ 6479348 h 6479346"/>
              <a:gd name="connsiteX1" fmla="*/ 4243957 w 8149581"/>
              <a:gd name="connsiteY1" fmla="*/ 6222342 h 6479346"/>
              <a:gd name="connsiteX2" fmla="*/ 8149581 w 8149581"/>
              <a:gd name="connsiteY2" fmla="*/ 0 h 6479346"/>
              <a:gd name="connsiteX0" fmla="*/ 0 w 8534781"/>
              <a:gd name="connsiteY0" fmla="*/ 7412710 h 7765858"/>
              <a:gd name="connsiteX1" fmla="*/ 4243957 w 8534781"/>
              <a:gd name="connsiteY1" fmla="*/ 7155704 h 7765858"/>
              <a:gd name="connsiteX2" fmla="*/ 8534781 w 8534781"/>
              <a:gd name="connsiteY2" fmla="*/ 0 h 7765858"/>
              <a:gd name="connsiteX0" fmla="*/ 0 w 8539852"/>
              <a:gd name="connsiteY0" fmla="*/ 7412710 h 7765858"/>
              <a:gd name="connsiteX1" fmla="*/ 4243957 w 8539852"/>
              <a:gd name="connsiteY1" fmla="*/ 7155704 h 7765858"/>
              <a:gd name="connsiteX2" fmla="*/ 8534781 w 8539852"/>
              <a:gd name="connsiteY2" fmla="*/ 0 h 7765858"/>
              <a:gd name="connsiteX0" fmla="*/ 0 w 8539874"/>
              <a:gd name="connsiteY0" fmla="*/ 7412710 h 9045896"/>
              <a:gd name="connsiteX1" fmla="*/ 4257714 w 8539874"/>
              <a:gd name="connsiteY1" fmla="*/ 8711311 h 9045896"/>
              <a:gd name="connsiteX2" fmla="*/ 8534781 w 8539874"/>
              <a:gd name="connsiteY2" fmla="*/ 0 h 9045896"/>
              <a:gd name="connsiteX0" fmla="*/ 0 w 8539874"/>
              <a:gd name="connsiteY0" fmla="*/ 7412710 h 8765816"/>
              <a:gd name="connsiteX1" fmla="*/ 4257714 w 8539874"/>
              <a:gd name="connsiteY1" fmla="*/ 8711311 h 8765816"/>
              <a:gd name="connsiteX2" fmla="*/ 8534781 w 8539874"/>
              <a:gd name="connsiteY2" fmla="*/ 0 h 8765816"/>
              <a:gd name="connsiteX0" fmla="*/ 0 w 8182094"/>
              <a:gd name="connsiteY0" fmla="*/ 9201647 h 9531805"/>
              <a:gd name="connsiteX1" fmla="*/ 3900028 w 8182094"/>
              <a:gd name="connsiteY1" fmla="*/ 8711311 h 9531805"/>
              <a:gd name="connsiteX2" fmla="*/ 8177095 w 8182094"/>
              <a:gd name="connsiteY2" fmla="*/ 0 h 9531805"/>
              <a:gd name="connsiteX0" fmla="*/ 0 w 8269041"/>
              <a:gd name="connsiteY0" fmla="*/ 24214382 h 25640885"/>
              <a:gd name="connsiteX1" fmla="*/ 3900028 w 8269041"/>
              <a:gd name="connsiteY1" fmla="*/ 23724046 h 25640885"/>
              <a:gd name="connsiteX2" fmla="*/ 8264154 w 8269041"/>
              <a:gd name="connsiteY2" fmla="*/ 0 h 25640885"/>
              <a:gd name="connsiteX0" fmla="*/ 0 w 8269247"/>
              <a:gd name="connsiteY0" fmla="*/ 24214382 h 24214383"/>
              <a:gd name="connsiteX1" fmla="*/ 4030619 w 8269247"/>
              <a:gd name="connsiteY1" fmla="*/ 11541586 h 24214383"/>
              <a:gd name="connsiteX2" fmla="*/ 8264154 w 8269247"/>
              <a:gd name="connsiteY2" fmla="*/ 0 h 24214383"/>
              <a:gd name="connsiteX0" fmla="*/ 0 w 8126590"/>
              <a:gd name="connsiteY0" fmla="*/ 23407838 h 23407838"/>
              <a:gd name="connsiteX1" fmla="*/ 3887964 w 8126590"/>
              <a:gd name="connsiteY1" fmla="*/ 11541586 h 23407838"/>
              <a:gd name="connsiteX2" fmla="*/ 8121499 w 8126590"/>
              <a:gd name="connsiteY2" fmla="*/ 0 h 23407838"/>
              <a:gd name="connsiteX0" fmla="*/ 0 w 8126592"/>
              <a:gd name="connsiteY0" fmla="*/ 23407838 h 23476760"/>
              <a:gd name="connsiteX1" fmla="*/ 3887964 w 8126592"/>
              <a:gd name="connsiteY1" fmla="*/ 11541586 h 23476760"/>
              <a:gd name="connsiteX2" fmla="*/ 8121499 w 8126592"/>
              <a:gd name="connsiteY2" fmla="*/ 0 h 23476760"/>
              <a:gd name="connsiteX0" fmla="*/ 0 w 8121498"/>
              <a:gd name="connsiteY0" fmla="*/ 23407838 h 23476760"/>
              <a:gd name="connsiteX1" fmla="*/ 3887964 w 8121498"/>
              <a:gd name="connsiteY1" fmla="*/ 11541586 h 23476760"/>
              <a:gd name="connsiteX2" fmla="*/ 8121499 w 8121498"/>
              <a:gd name="connsiteY2" fmla="*/ 0 h 23476760"/>
              <a:gd name="connsiteX0" fmla="*/ 0 w 8121500"/>
              <a:gd name="connsiteY0" fmla="*/ 23407838 h 23476760"/>
              <a:gd name="connsiteX1" fmla="*/ 3887964 w 8121500"/>
              <a:gd name="connsiteY1" fmla="*/ 11541586 h 23476760"/>
              <a:gd name="connsiteX2" fmla="*/ 7396929 w 8121500"/>
              <a:gd name="connsiteY2" fmla="*/ 5618161 h 23476760"/>
              <a:gd name="connsiteX3" fmla="*/ 8121499 w 8121500"/>
              <a:gd name="connsiteY3" fmla="*/ 0 h 2347676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  <a:gd name="connsiteX0" fmla="*/ 0 w 8083457"/>
              <a:gd name="connsiteY0" fmla="*/ 23622918 h 23691840"/>
              <a:gd name="connsiteX1" fmla="*/ 3887964 w 8083457"/>
              <a:gd name="connsiteY1" fmla="*/ 11756666 h 23691840"/>
              <a:gd name="connsiteX2" fmla="*/ 7396929 w 8083457"/>
              <a:gd name="connsiteY2" fmla="*/ 5833241 h 23691840"/>
              <a:gd name="connsiteX3" fmla="*/ 8083457 w 8083457"/>
              <a:gd name="connsiteY3" fmla="*/ 0 h 236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3457" h="23691840">
                <a:moveTo>
                  <a:pt x="0" y="23622918"/>
                </a:moveTo>
                <a:cubicBezTo>
                  <a:pt x="1010963" y="24555153"/>
                  <a:pt x="2510605" y="15792396"/>
                  <a:pt x="3887964" y="11756666"/>
                </a:cubicBezTo>
                <a:cubicBezTo>
                  <a:pt x="5093311" y="8588590"/>
                  <a:pt x="6691340" y="7756838"/>
                  <a:pt x="7396929" y="5833241"/>
                </a:cubicBezTo>
                <a:cubicBezTo>
                  <a:pt x="8102518" y="3909644"/>
                  <a:pt x="8036666" y="2238791"/>
                  <a:pt x="808345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4" name="Freeform 503"/>
          <p:cNvSpPr/>
          <p:nvPr/>
        </p:nvSpPr>
        <p:spPr bwMode="auto">
          <a:xfrm flipH="1">
            <a:off x="6300574" y="5078411"/>
            <a:ext cx="6934327" cy="3341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0 w 15374126"/>
              <a:gd name="connsiteY0" fmla="*/ 11 h 27367945"/>
              <a:gd name="connsiteX1" fmla="*/ 1724933 w 15374126"/>
              <a:gd name="connsiteY1" fmla="*/ 25894044 h 27367945"/>
              <a:gd name="connsiteX2" fmla="*/ 10873633 w 15374126"/>
              <a:gd name="connsiteY2" fmla="*/ 22164205 h 27367945"/>
              <a:gd name="connsiteX3" fmla="*/ 15374107 w 15374126"/>
              <a:gd name="connsiteY3" fmla="*/ 5391126 h 27367945"/>
              <a:gd name="connsiteX0" fmla="*/ 45590 w 14749619"/>
              <a:gd name="connsiteY0" fmla="*/ 10 h 28882889"/>
              <a:gd name="connsiteX1" fmla="*/ 1100426 w 14749619"/>
              <a:gd name="connsiteY1" fmla="*/ 27306185 h 28882889"/>
              <a:gd name="connsiteX2" fmla="*/ 10249126 w 14749619"/>
              <a:gd name="connsiteY2" fmla="*/ 23576346 h 28882889"/>
              <a:gd name="connsiteX3" fmla="*/ 14749600 w 14749619"/>
              <a:gd name="connsiteY3" fmla="*/ 6803267 h 28882889"/>
              <a:gd name="connsiteX0" fmla="*/ 569840 w 15273869"/>
              <a:gd name="connsiteY0" fmla="*/ 0 h 28882879"/>
              <a:gd name="connsiteX1" fmla="*/ 1624676 w 15273869"/>
              <a:gd name="connsiteY1" fmla="*/ 27306175 h 28882879"/>
              <a:gd name="connsiteX2" fmla="*/ 10773376 w 15273869"/>
              <a:gd name="connsiteY2" fmla="*/ 23576336 h 28882879"/>
              <a:gd name="connsiteX3" fmla="*/ 15273850 w 15273869"/>
              <a:gd name="connsiteY3" fmla="*/ 6803257 h 28882879"/>
              <a:gd name="connsiteX0" fmla="*/ 569840 w 15648785"/>
              <a:gd name="connsiteY0" fmla="*/ 53184272 h 85151394"/>
              <a:gd name="connsiteX1" fmla="*/ 1624676 w 15648785"/>
              <a:gd name="connsiteY1" fmla="*/ 80490447 h 85151394"/>
              <a:gd name="connsiteX2" fmla="*/ 10773376 w 15648785"/>
              <a:gd name="connsiteY2" fmla="*/ 76760608 h 85151394"/>
              <a:gd name="connsiteX3" fmla="*/ 15648768 w 15648785"/>
              <a:gd name="connsiteY3" fmla="*/ 0 h 85151394"/>
              <a:gd name="connsiteX0" fmla="*/ 613355 w 15692311"/>
              <a:gd name="connsiteY0" fmla="*/ 53184272 h 87064285"/>
              <a:gd name="connsiteX1" fmla="*/ 1668191 w 15692311"/>
              <a:gd name="connsiteY1" fmla="*/ 80490447 h 87064285"/>
              <a:gd name="connsiteX2" fmla="*/ 11794942 w 15692311"/>
              <a:gd name="connsiteY2" fmla="*/ 79722944 h 87064285"/>
              <a:gd name="connsiteX3" fmla="*/ 15692283 w 15692311"/>
              <a:gd name="connsiteY3" fmla="*/ 0 h 87064285"/>
              <a:gd name="connsiteX0" fmla="*/ 404512 w 15483466"/>
              <a:gd name="connsiteY0" fmla="*/ 53184272 h 101651414"/>
              <a:gd name="connsiteX1" fmla="*/ 2300308 w 15483466"/>
              <a:gd name="connsiteY1" fmla="*/ 100486329 h 101651414"/>
              <a:gd name="connsiteX2" fmla="*/ 11586099 w 15483466"/>
              <a:gd name="connsiteY2" fmla="*/ 79722944 h 101651414"/>
              <a:gd name="connsiteX3" fmla="*/ 15483440 w 15483466"/>
              <a:gd name="connsiteY3" fmla="*/ 0 h 101651414"/>
              <a:gd name="connsiteX0" fmla="*/ 598957 w 14752855"/>
              <a:gd name="connsiteY0" fmla="*/ 80586006 h 100487230"/>
              <a:gd name="connsiteX1" fmla="*/ 1569697 w 14752855"/>
              <a:gd name="connsiteY1" fmla="*/ 100486329 h 100487230"/>
              <a:gd name="connsiteX2" fmla="*/ 10855488 w 14752855"/>
              <a:gd name="connsiteY2" fmla="*/ 79722944 h 100487230"/>
              <a:gd name="connsiteX3" fmla="*/ 14752829 w 14752855"/>
              <a:gd name="connsiteY3" fmla="*/ 0 h 100487230"/>
              <a:gd name="connsiteX0" fmla="*/ 598957 w 14752855"/>
              <a:gd name="connsiteY0" fmla="*/ 80586006 h 103851433"/>
              <a:gd name="connsiteX1" fmla="*/ 1569697 w 14752855"/>
              <a:gd name="connsiteY1" fmla="*/ 103850704 h 103851433"/>
              <a:gd name="connsiteX2" fmla="*/ 10855488 w 14752855"/>
              <a:gd name="connsiteY2" fmla="*/ 79722944 h 103851433"/>
              <a:gd name="connsiteX3" fmla="*/ 14752829 w 14752855"/>
              <a:gd name="connsiteY3" fmla="*/ 0 h 103851433"/>
              <a:gd name="connsiteX0" fmla="*/ 618536 w 14772442"/>
              <a:gd name="connsiteY0" fmla="*/ 80586006 h 103862551"/>
              <a:gd name="connsiteX1" fmla="*/ 1589276 w 14772442"/>
              <a:gd name="connsiteY1" fmla="*/ 103850704 h 103862551"/>
              <a:gd name="connsiteX2" fmla="*/ 11299552 w 14772442"/>
              <a:gd name="connsiteY2" fmla="*/ 82339685 h 103862551"/>
              <a:gd name="connsiteX3" fmla="*/ 14772408 w 14772442"/>
              <a:gd name="connsiteY3" fmla="*/ 0 h 103862551"/>
              <a:gd name="connsiteX0" fmla="*/ 618536 w 13821693"/>
              <a:gd name="connsiteY0" fmla="*/ 39465828 h 62742373"/>
              <a:gd name="connsiteX1" fmla="*/ 1589276 w 13821693"/>
              <a:gd name="connsiteY1" fmla="*/ 62730526 h 62742373"/>
              <a:gd name="connsiteX2" fmla="*/ 11299552 w 13821693"/>
              <a:gd name="connsiteY2" fmla="*/ 41219507 h 62742373"/>
              <a:gd name="connsiteX3" fmla="*/ 13821564 w 13821693"/>
              <a:gd name="connsiteY3" fmla="*/ 0 h 62742373"/>
              <a:gd name="connsiteX0" fmla="*/ 708997 w 13632095"/>
              <a:gd name="connsiteY0" fmla="*/ 41622440 h 62730706"/>
              <a:gd name="connsiteX1" fmla="*/ 1399678 w 13632095"/>
              <a:gd name="connsiteY1" fmla="*/ 62730526 h 62730706"/>
              <a:gd name="connsiteX2" fmla="*/ 11109954 w 13632095"/>
              <a:gd name="connsiteY2" fmla="*/ 41219507 h 62730706"/>
              <a:gd name="connsiteX3" fmla="*/ 13631966 w 13632095"/>
              <a:gd name="connsiteY3" fmla="*/ 0 h 62730706"/>
              <a:gd name="connsiteX0" fmla="*/ 409096 w 13332194"/>
              <a:gd name="connsiteY0" fmla="*/ 41622440 h 62730873"/>
              <a:gd name="connsiteX1" fmla="*/ 1099777 w 13332194"/>
              <a:gd name="connsiteY1" fmla="*/ 62730526 h 62730873"/>
              <a:gd name="connsiteX2" fmla="*/ 10810053 w 13332194"/>
              <a:gd name="connsiteY2" fmla="*/ 41219507 h 62730873"/>
              <a:gd name="connsiteX3" fmla="*/ 13332065 w 13332194"/>
              <a:gd name="connsiteY3" fmla="*/ 0 h 62730873"/>
              <a:gd name="connsiteX0" fmla="*/ 175855 w 13098953"/>
              <a:gd name="connsiteY0" fmla="*/ 41622440 h 64168605"/>
              <a:gd name="connsiteX1" fmla="*/ 1459603 w 13098953"/>
              <a:gd name="connsiteY1" fmla="*/ 64168313 h 64168605"/>
              <a:gd name="connsiteX2" fmla="*/ 10576812 w 13098953"/>
              <a:gd name="connsiteY2" fmla="*/ 41219507 h 64168605"/>
              <a:gd name="connsiteX3" fmla="*/ 13098824 w 13098953"/>
              <a:gd name="connsiteY3" fmla="*/ 0 h 64168605"/>
              <a:gd name="connsiteX0" fmla="*/ 175855 w 13395428"/>
              <a:gd name="connsiteY0" fmla="*/ 50249000 h 72795165"/>
              <a:gd name="connsiteX1" fmla="*/ 1459603 w 13395428"/>
              <a:gd name="connsiteY1" fmla="*/ 72794873 h 72795165"/>
              <a:gd name="connsiteX2" fmla="*/ 10576812 w 13395428"/>
              <a:gd name="connsiteY2" fmla="*/ 49846067 h 72795165"/>
              <a:gd name="connsiteX3" fmla="*/ 13395358 w 13395428"/>
              <a:gd name="connsiteY3" fmla="*/ 0 h 72795165"/>
              <a:gd name="connsiteX0" fmla="*/ 184764 w 13404375"/>
              <a:gd name="connsiteY0" fmla="*/ 50249000 h 73088545"/>
              <a:gd name="connsiteX1" fmla="*/ 1468512 w 13404375"/>
              <a:gd name="connsiteY1" fmla="*/ 72794873 h 73088545"/>
              <a:gd name="connsiteX2" fmla="*/ 10816359 w 13404375"/>
              <a:gd name="connsiteY2" fmla="*/ 56316017 h 73088545"/>
              <a:gd name="connsiteX3" fmla="*/ 13404267 w 13404375"/>
              <a:gd name="connsiteY3" fmla="*/ 0 h 73088545"/>
              <a:gd name="connsiteX0" fmla="*/ 184764 w 13274111"/>
              <a:gd name="connsiteY0" fmla="*/ 117351612 h 140191157"/>
              <a:gd name="connsiteX1" fmla="*/ 1468512 w 13274111"/>
              <a:gd name="connsiteY1" fmla="*/ 139897485 h 140191157"/>
              <a:gd name="connsiteX2" fmla="*/ 10816359 w 13274111"/>
              <a:gd name="connsiteY2" fmla="*/ 123418629 h 140191157"/>
              <a:gd name="connsiteX3" fmla="*/ 13273952 w 13274111"/>
              <a:gd name="connsiteY3" fmla="*/ 0 h 140191157"/>
              <a:gd name="connsiteX0" fmla="*/ 182721 w 13272043"/>
              <a:gd name="connsiteY0" fmla="*/ 117351612 h 142347609"/>
              <a:gd name="connsiteX1" fmla="*/ 1466469 w 13272043"/>
              <a:gd name="connsiteY1" fmla="*/ 139897485 h 142347609"/>
              <a:gd name="connsiteX2" fmla="*/ 10762190 w 13272043"/>
              <a:gd name="connsiteY2" fmla="*/ 60296666 h 142347609"/>
              <a:gd name="connsiteX3" fmla="*/ 13271909 w 13272043"/>
              <a:gd name="connsiteY3" fmla="*/ 0 h 142347609"/>
              <a:gd name="connsiteX0" fmla="*/ 52080 w 13141402"/>
              <a:gd name="connsiteY0" fmla="*/ 117351612 h 139263350"/>
              <a:gd name="connsiteX1" fmla="*/ 2378366 w 13141402"/>
              <a:gd name="connsiteY1" fmla="*/ 136485512 h 139263350"/>
              <a:gd name="connsiteX2" fmla="*/ 10631549 w 13141402"/>
              <a:gd name="connsiteY2" fmla="*/ 60296666 h 139263350"/>
              <a:gd name="connsiteX3" fmla="*/ 13141268 w 13141402"/>
              <a:gd name="connsiteY3" fmla="*/ 0 h 139263350"/>
              <a:gd name="connsiteX0" fmla="*/ 55741 w 13151499"/>
              <a:gd name="connsiteY0" fmla="*/ 117351612 h 140157781"/>
              <a:gd name="connsiteX1" fmla="*/ 2382027 w 13151499"/>
              <a:gd name="connsiteY1" fmla="*/ 136485512 h 140157781"/>
              <a:gd name="connsiteX2" fmla="*/ 11136310 w 13151499"/>
              <a:gd name="connsiteY2" fmla="*/ 46712983 h 140157781"/>
              <a:gd name="connsiteX3" fmla="*/ 13144929 w 13151499"/>
              <a:gd name="connsiteY3" fmla="*/ 0 h 140157781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173 w 13132931"/>
              <a:gd name="connsiteY0" fmla="*/ 117351612 h 138666298"/>
              <a:gd name="connsiteX1" fmla="*/ 2363459 w 13132931"/>
              <a:gd name="connsiteY1" fmla="*/ 136485512 h 138666298"/>
              <a:gd name="connsiteX2" fmla="*/ 7696301 w 13132931"/>
              <a:gd name="connsiteY2" fmla="*/ 69678071 h 138666298"/>
              <a:gd name="connsiteX3" fmla="*/ 11117742 w 13132931"/>
              <a:gd name="connsiteY3" fmla="*/ 46712983 h 138666298"/>
              <a:gd name="connsiteX4" fmla="*/ 13126361 w 13132931"/>
              <a:gd name="connsiteY4" fmla="*/ 0 h 138666298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33508"/>
              <a:gd name="connsiteY0" fmla="*/ 117351612 h 138874801"/>
              <a:gd name="connsiteX1" fmla="*/ 2364036 w 13133508"/>
              <a:gd name="connsiteY1" fmla="*/ 136485512 h 138874801"/>
              <a:gd name="connsiteX2" fmla="*/ 7848725 w 13133508"/>
              <a:gd name="connsiteY2" fmla="*/ 66364975 h 138874801"/>
              <a:gd name="connsiteX3" fmla="*/ 11118319 w 13133508"/>
              <a:gd name="connsiteY3" fmla="*/ 46712983 h 138874801"/>
              <a:gd name="connsiteX4" fmla="*/ 13126938 w 13133508"/>
              <a:gd name="connsiteY4" fmla="*/ 0 h 138874801"/>
              <a:gd name="connsiteX0" fmla="*/ 37750 w 13127047"/>
              <a:gd name="connsiteY0" fmla="*/ 117351612 h 138874801"/>
              <a:gd name="connsiteX1" fmla="*/ 2364036 w 13127047"/>
              <a:gd name="connsiteY1" fmla="*/ 136485512 h 138874801"/>
              <a:gd name="connsiteX2" fmla="*/ 7848725 w 13127047"/>
              <a:gd name="connsiteY2" fmla="*/ 66364975 h 138874801"/>
              <a:gd name="connsiteX3" fmla="*/ 11118319 w 13127047"/>
              <a:gd name="connsiteY3" fmla="*/ 46712983 h 138874801"/>
              <a:gd name="connsiteX4" fmla="*/ 13126938 w 13127047"/>
              <a:gd name="connsiteY4" fmla="*/ 0 h 138874801"/>
              <a:gd name="connsiteX0" fmla="*/ 37750 w 13187715"/>
              <a:gd name="connsiteY0" fmla="*/ 117682909 h 139206098"/>
              <a:gd name="connsiteX1" fmla="*/ 2364036 w 13187715"/>
              <a:gd name="connsiteY1" fmla="*/ 136816809 h 139206098"/>
              <a:gd name="connsiteX2" fmla="*/ 7848725 w 13187715"/>
              <a:gd name="connsiteY2" fmla="*/ 66696272 h 139206098"/>
              <a:gd name="connsiteX3" fmla="*/ 11118319 w 13187715"/>
              <a:gd name="connsiteY3" fmla="*/ 47044280 h 139206098"/>
              <a:gd name="connsiteX4" fmla="*/ 13187679 w 13187715"/>
              <a:gd name="connsiteY4" fmla="*/ 0 h 139206098"/>
              <a:gd name="connsiteX0" fmla="*/ 37750 w 13248456"/>
              <a:gd name="connsiteY0" fmla="*/ 118014206 h 139537395"/>
              <a:gd name="connsiteX1" fmla="*/ 2364036 w 13248456"/>
              <a:gd name="connsiteY1" fmla="*/ 137148106 h 139537395"/>
              <a:gd name="connsiteX2" fmla="*/ 7848725 w 13248456"/>
              <a:gd name="connsiteY2" fmla="*/ 67027569 h 139537395"/>
              <a:gd name="connsiteX3" fmla="*/ 11118319 w 13248456"/>
              <a:gd name="connsiteY3" fmla="*/ 47375577 h 139537395"/>
              <a:gd name="connsiteX4" fmla="*/ 13248419 w 13248456"/>
              <a:gd name="connsiteY4" fmla="*/ 0 h 139537395"/>
              <a:gd name="connsiteX0" fmla="*/ 37750 w 13248521"/>
              <a:gd name="connsiteY0" fmla="*/ 118014206 h 139537395"/>
              <a:gd name="connsiteX1" fmla="*/ 2364036 w 13248521"/>
              <a:gd name="connsiteY1" fmla="*/ 137148106 h 139537395"/>
              <a:gd name="connsiteX2" fmla="*/ 7848725 w 13248521"/>
              <a:gd name="connsiteY2" fmla="*/ 67027569 h 139537395"/>
              <a:gd name="connsiteX3" fmla="*/ 11923116 w 13248521"/>
              <a:gd name="connsiteY3" fmla="*/ 43068547 h 139537395"/>
              <a:gd name="connsiteX4" fmla="*/ 13248419 w 13248521"/>
              <a:gd name="connsiteY4" fmla="*/ 0 h 139537395"/>
              <a:gd name="connsiteX0" fmla="*/ 31895 w 13242664"/>
              <a:gd name="connsiteY0" fmla="*/ 118014206 h 139239723"/>
              <a:gd name="connsiteX1" fmla="*/ 2646693 w 13242664"/>
              <a:gd name="connsiteY1" fmla="*/ 136816808 h 139239723"/>
              <a:gd name="connsiteX2" fmla="*/ 7842870 w 13242664"/>
              <a:gd name="connsiteY2" fmla="*/ 67027569 h 139239723"/>
              <a:gd name="connsiteX3" fmla="*/ 11917261 w 13242664"/>
              <a:gd name="connsiteY3" fmla="*/ 43068547 h 139239723"/>
              <a:gd name="connsiteX4" fmla="*/ 13242564 w 13242664"/>
              <a:gd name="connsiteY4" fmla="*/ 0 h 13923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42664" h="139239723">
                <a:moveTo>
                  <a:pt x="31895" y="118014206"/>
                </a:moveTo>
                <a:cubicBezTo>
                  <a:pt x="-245758" y="129630398"/>
                  <a:pt x="1344864" y="145314581"/>
                  <a:pt x="2646693" y="136816808"/>
                </a:cubicBezTo>
                <a:cubicBezTo>
                  <a:pt x="3948522" y="128319035"/>
                  <a:pt x="6490116" y="84971449"/>
                  <a:pt x="7842870" y="67027569"/>
                </a:cubicBezTo>
                <a:cubicBezTo>
                  <a:pt x="9301917" y="52065481"/>
                  <a:pt x="11017312" y="54239808"/>
                  <a:pt x="11917261" y="43068547"/>
                </a:cubicBezTo>
                <a:cubicBezTo>
                  <a:pt x="12817210" y="31897286"/>
                  <a:pt x="13250292" y="19553947"/>
                  <a:pt x="13242564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5" name="Freeform 504"/>
          <p:cNvSpPr/>
          <p:nvPr/>
        </p:nvSpPr>
        <p:spPr bwMode="auto">
          <a:xfrm flipH="1">
            <a:off x="5963476" y="4953662"/>
            <a:ext cx="2340315" cy="52781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1592758 w 4728432"/>
              <a:gd name="connsiteY0" fmla="*/ 6350664 h 6350664"/>
              <a:gd name="connsiteX1" fmla="*/ 41633 w 4728432"/>
              <a:gd name="connsiteY1" fmla="*/ 5009530 h 6350664"/>
              <a:gd name="connsiteX2" fmla="*/ 4558575 w 4728432"/>
              <a:gd name="connsiteY2" fmla="*/ 0 h 6350664"/>
              <a:gd name="connsiteX0" fmla="*/ 1592758 w 4558778"/>
              <a:gd name="connsiteY0" fmla="*/ 6350664 h 6350664"/>
              <a:gd name="connsiteX1" fmla="*/ 41633 w 4558778"/>
              <a:gd name="connsiteY1" fmla="*/ 5009530 h 6350664"/>
              <a:gd name="connsiteX2" fmla="*/ 4558575 w 4558778"/>
              <a:gd name="connsiteY2" fmla="*/ 0 h 6350664"/>
              <a:gd name="connsiteX0" fmla="*/ 2582054 w 4543355"/>
              <a:gd name="connsiteY0" fmla="*/ 6759767 h 6759767"/>
              <a:gd name="connsiteX1" fmla="*/ 26210 w 4543355"/>
              <a:gd name="connsiteY1" fmla="*/ 5009530 h 6759767"/>
              <a:gd name="connsiteX2" fmla="*/ 4543152 w 4543355"/>
              <a:gd name="connsiteY2" fmla="*/ 0 h 6759767"/>
              <a:gd name="connsiteX0" fmla="*/ 2582054 w 4798329"/>
              <a:gd name="connsiteY0" fmla="*/ 6819096 h 6819096"/>
              <a:gd name="connsiteX1" fmla="*/ 26210 w 4798329"/>
              <a:gd name="connsiteY1" fmla="*/ 5068859 h 6819096"/>
              <a:gd name="connsiteX2" fmla="*/ 4798137 w 4798329"/>
              <a:gd name="connsiteY2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4798137 w 4798137"/>
              <a:gd name="connsiteY3" fmla="*/ 0 h 6819096"/>
              <a:gd name="connsiteX0" fmla="*/ 2582054 w 4798137"/>
              <a:gd name="connsiteY0" fmla="*/ 6819096 h 6819096"/>
              <a:gd name="connsiteX1" fmla="*/ 26210 w 4798137"/>
              <a:gd name="connsiteY1" fmla="*/ 5068859 h 6819096"/>
              <a:gd name="connsiteX2" fmla="*/ 944493 w 4798137"/>
              <a:gd name="connsiteY2" fmla="*/ 2342014 h 6819096"/>
              <a:gd name="connsiteX3" fmla="*/ 3956646 w 4798137"/>
              <a:gd name="connsiteY3" fmla="*/ 1398556 h 6819096"/>
              <a:gd name="connsiteX4" fmla="*/ 4798137 w 4798137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437812 w 4653895"/>
              <a:gd name="connsiteY0" fmla="*/ 6819096 h 6819096"/>
              <a:gd name="connsiteX1" fmla="*/ 28307 w 4653895"/>
              <a:gd name="connsiteY1" fmla="*/ 4999342 h 6819096"/>
              <a:gd name="connsiteX2" fmla="*/ 800251 w 4653895"/>
              <a:gd name="connsiteY2" fmla="*/ 2342014 h 6819096"/>
              <a:gd name="connsiteX3" fmla="*/ 3812404 w 4653895"/>
              <a:gd name="connsiteY3" fmla="*/ 1398556 h 6819096"/>
              <a:gd name="connsiteX4" fmla="*/ 4653895 w 4653895"/>
              <a:gd name="connsiteY4" fmla="*/ 0 h 6819096"/>
              <a:gd name="connsiteX0" fmla="*/ 2521270 w 4737353"/>
              <a:gd name="connsiteY0" fmla="*/ 6819096 h 6819096"/>
              <a:gd name="connsiteX1" fmla="*/ 111765 w 4737353"/>
              <a:gd name="connsiteY1" fmla="*/ 4999342 h 6819096"/>
              <a:gd name="connsiteX2" fmla="*/ 554445 w 4737353"/>
              <a:gd name="connsiteY2" fmla="*/ 2421463 h 6819096"/>
              <a:gd name="connsiteX3" fmla="*/ 3895862 w 4737353"/>
              <a:gd name="connsiteY3" fmla="*/ 1398556 h 6819096"/>
              <a:gd name="connsiteX4" fmla="*/ 4737353 w 4737353"/>
              <a:gd name="connsiteY4" fmla="*/ 0 h 6819096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95862 w 4943880"/>
              <a:gd name="connsiteY3" fmla="*/ 1549711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43880"/>
              <a:gd name="connsiteY0" fmla="*/ 6970251 h 6970251"/>
              <a:gd name="connsiteX1" fmla="*/ 111765 w 4943880"/>
              <a:gd name="connsiteY1" fmla="*/ 5150497 h 6970251"/>
              <a:gd name="connsiteX2" fmla="*/ 554445 w 4943880"/>
              <a:gd name="connsiteY2" fmla="*/ 2572618 h 6970251"/>
              <a:gd name="connsiteX3" fmla="*/ 3847082 w 4943880"/>
              <a:gd name="connsiteY3" fmla="*/ 1470262 h 6970251"/>
              <a:gd name="connsiteX4" fmla="*/ 4908042 w 4943880"/>
              <a:gd name="connsiteY4" fmla="*/ 89833 h 6970251"/>
              <a:gd name="connsiteX5" fmla="*/ 4737353 w 4943880"/>
              <a:gd name="connsiteY5" fmla="*/ 151155 h 6970251"/>
              <a:gd name="connsiteX0" fmla="*/ 2521270 w 4908042"/>
              <a:gd name="connsiteY0" fmla="*/ 6880418 h 6880418"/>
              <a:gd name="connsiteX1" fmla="*/ 111765 w 4908042"/>
              <a:gd name="connsiteY1" fmla="*/ 5060664 h 6880418"/>
              <a:gd name="connsiteX2" fmla="*/ 554445 w 4908042"/>
              <a:gd name="connsiteY2" fmla="*/ 2482785 h 6880418"/>
              <a:gd name="connsiteX3" fmla="*/ 3847082 w 4908042"/>
              <a:gd name="connsiteY3" fmla="*/ 1380429 h 6880418"/>
              <a:gd name="connsiteX4" fmla="*/ 4908042 w 4908042"/>
              <a:gd name="connsiteY4" fmla="*/ 0 h 6880418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4847068"/>
              <a:gd name="connsiteY0" fmla="*/ 6890350 h 6890350"/>
              <a:gd name="connsiteX1" fmla="*/ 111765 w 4847068"/>
              <a:gd name="connsiteY1" fmla="*/ 5070596 h 6890350"/>
              <a:gd name="connsiteX2" fmla="*/ 554445 w 4847068"/>
              <a:gd name="connsiteY2" fmla="*/ 2492717 h 6890350"/>
              <a:gd name="connsiteX3" fmla="*/ 3847082 w 4847068"/>
              <a:gd name="connsiteY3" fmla="*/ 1390361 h 6890350"/>
              <a:gd name="connsiteX4" fmla="*/ 4847068 w 4847068"/>
              <a:gd name="connsiteY4" fmla="*/ 0 h 6890350"/>
              <a:gd name="connsiteX0" fmla="*/ 2521270 w 3936039"/>
              <a:gd name="connsiteY0" fmla="*/ 7645116 h 7645116"/>
              <a:gd name="connsiteX1" fmla="*/ 111765 w 3936039"/>
              <a:gd name="connsiteY1" fmla="*/ 5825362 h 7645116"/>
              <a:gd name="connsiteX2" fmla="*/ 554445 w 3936039"/>
              <a:gd name="connsiteY2" fmla="*/ 3247483 h 7645116"/>
              <a:gd name="connsiteX3" fmla="*/ 3847082 w 3936039"/>
              <a:gd name="connsiteY3" fmla="*/ 2145127 h 7645116"/>
              <a:gd name="connsiteX4" fmla="*/ 1005659 w 3936039"/>
              <a:gd name="connsiteY4" fmla="*/ 0 h 7645116"/>
              <a:gd name="connsiteX0" fmla="*/ 2521270 w 2521270"/>
              <a:gd name="connsiteY0" fmla="*/ 7645116 h 7645116"/>
              <a:gd name="connsiteX1" fmla="*/ 111765 w 2521270"/>
              <a:gd name="connsiteY1" fmla="*/ 5825362 h 7645116"/>
              <a:gd name="connsiteX2" fmla="*/ 554445 w 2521270"/>
              <a:gd name="connsiteY2" fmla="*/ 3247483 h 7645116"/>
              <a:gd name="connsiteX3" fmla="*/ 798344 w 2521270"/>
              <a:gd name="connsiteY3" fmla="*/ 2035885 h 7645116"/>
              <a:gd name="connsiteX4" fmla="*/ 1005659 w 2521270"/>
              <a:gd name="connsiteY4" fmla="*/ 0 h 7645116"/>
              <a:gd name="connsiteX0" fmla="*/ 2521270 w 2521270"/>
              <a:gd name="connsiteY0" fmla="*/ 5609231 h 5609231"/>
              <a:gd name="connsiteX1" fmla="*/ 111765 w 2521270"/>
              <a:gd name="connsiteY1" fmla="*/ 3789477 h 5609231"/>
              <a:gd name="connsiteX2" fmla="*/ 554445 w 2521270"/>
              <a:gd name="connsiteY2" fmla="*/ 1211598 h 5609231"/>
              <a:gd name="connsiteX3" fmla="*/ 798344 w 2521270"/>
              <a:gd name="connsiteY3" fmla="*/ 0 h 5609231"/>
              <a:gd name="connsiteX0" fmla="*/ 2521270 w 2521270"/>
              <a:gd name="connsiteY0" fmla="*/ 4397634 h 4397634"/>
              <a:gd name="connsiteX1" fmla="*/ 111765 w 2521270"/>
              <a:gd name="connsiteY1" fmla="*/ 2577880 h 4397634"/>
              <a:gd name="connsiteX2" fmla="*/ 554445 w 2521270"/>
              <a:gd name="connsiteY2" fmla="*/ 1 h 4397634"/>
              <a:gd name="connsiteX0" fmla="*/ 2414457 w 2414457"/>
              <a:gd name="connsiteY0" fmla="*/ 3970594 h 3970594"/>
              <a:gd name="connsiteX1" fmla="*/ 4952 w 2414457"/>
              <a:gd name="connsiteY1" fmla="*/ 2150840 h 3970594"/>
              <a:gd name="connsiteX2" fmla="*/ 1715907 w 2414457"/>
              <a:gd name="connsiteY2" fmla="*/ 0 h 3970594"/>
              <a:gd name="connsiteX0" fmla="*/ 1348919 w 1348919"/>
              <a:gd name="connsiteY0" fmla="*/ 3970594 h 3970594"/>
              <a:gd name="connsiteX1" fmla="*/ 61350 w 1348919"/>
              <a:gd name="connsiteY1" fmla="*/ 1624490 h 3970594"/>
              <a:gd name="connsiteX2" fmla="*/ 650369 w 1348919"/>
              <a:gd name="connsiteY2" fmla="*/ 0 h 3970594"/>
              <a:gd name="connsiteX0" fmla="*/ 1678182 w 1678182"/>
              <a:gd name="connsiteY0" fmla="*/ 3613073 h 3613073"/>
              <a:gd name="connsiteX1" fmla="*/ 61350 w 1678182"/>
              <a:gd name="connsiteY1" fmla="*/ 1624490 h 3613073"/>
              <a:gd name="connsiteX2" fmla="*/ 650369 w 1678182"/>
              <a:gd name="connsiteY2" fmla="*/ 0 h 3613073"/>
              <a:gd name="connsiteX0" fmla="*/ 1934275 w 1934275"/>
              <a:gd name="connsiteY0" fmla="*/ 3583279 h 3583279"/>
              <a:gd name="connsiteX1" fmla="*/ 61350 w 1934275"/>
              <a:gd name="connsiteY1" fmla="*/ 1624490 h 3583279"/>
              <a:gd name="connsiteX2" fmla="*/ 650369 w 1934275"/>
              <a:gd name="connsiteY2" fmla="*/ 0 h 3583279"/>
              <a:gd name="connsiteX0" fmla="*/ 1874738 w 3566398"/>
              <a:gd name="connsiteY0" fmla="*/ 6589551 h 6589551"/>
              <a:gd name="connsiteX1" fmla="*/ 1813 w 3566398"/>
              <a:gd name="connsiteY1" fmla="*/ 4630762 h 6589551"/>
              <a:gd name="connsiteX2" fmla="*/ 3566398 w 3566398"/>
              <a:gd name="connsiteY2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872925 w 3564585"/>
              <a:gd name="connsiteY0" fmla="*/ 6589551 h 6589551"/>
              <a:gd name="connsiteX1" fmla="*/ 0 w 3564585"/>
              <a:gd name="connsiteY1" fmla="*/ 4630762 h 6589551"/>
              <a:gd name="connsiteX2" fmla="*/ 3137760 w 3564585"/>
              <a:gd name="connsiteY2" fmla="*/ 934382 h 6589551"/>
              <a:gd name="connsiteX3" fmla="*/ 3564585 w 3564585"/>
              <a:gd name="connsiteY3" fmla="*/ 0 h 6589551"/>
              <a:gd name="connsiteX0" fmla="*/ 1921704 w 3613364"/>
              <a:gd name="connsiteY0" fmla="*/ 6589551 h 6589551"/>
              <a:gd name="connsiteX1" fmla="*/ 0 w 3613364"/>
              <a:gd name="connsiteY1" fmla="*/ 4153415 h 6589551"/>
              <a:gd name="connsiteX2" fmla="*/ 3186539 w 3613364"/>
              <a:gd name="connsiteY2" fmla="*/ 934382 h 6589551"/>
              <a:gd name="connsiteX3" fmla="*/ 3613364 w 3613364"/>
              <a:gd name="connsiteY3" fmla="*/ 0 h 6589551"/>
              <a:gd name="connsiteX0" fmla="*/ 1975798 w 3667458"/>
              <a:gd name="connsiteY0" fmla="*/ 6589551 h 6589551"/>
              <a:gd name="connsiteX1" fmla="*/ 54094 w 3667458"/>
              <a:gd name="connsiteY1" fmla="*/ 4153415 h 6589551"/>
              <a:gd name="connsiteX2" fmla="*/ 679695 w 3667458"/>
              <a:gd name="connsiteY2" fmla="*/ 2356268 h 6589551"/>
              <a:gd name="connsiteX3" fmla="*/ 3240633 w 3667458"/>
              <a:gd name="connsiteY3" fmla="*/ 934382 h 6589551"/>
              <a:gd name="connsiteX4" fmla="*/ 3667458 w 3667458"/>
              <a:gd name="connsiteY4" fmla="*/ 0 h 6589551"/>
              <a:gd name="connsiteX0" fmla="*/ 2268478 w 3667458"/>
              <a:gd name="connsiteY0" fmla="*/ 6498144 h 6498144"/>
              <a:gd name="connsiteX1" fmla="*/ 54094 w 3667458"/>
              <a:gd name="connsiteY1" fmla="*/ 4153415 h 6498144"/>
              <a:gd name="connsiteX2" fmla="*/ 679695 w 3667458"/>
              <a:gd name="connsiteY2" fmla="*/ 2356268 h 6498144"/>
              <a:gd name="connsiteX3" fmla="*/ 3240633 w 3667458"/>
              <a:gd name="connsiteY3" fmla="*/ 934382 h 6498144"/>
              <a:gd name="connsiteX4" fmla="*/ 3667458 w 3667458"/>
              <a:gd name="connsiteY4" fmla="*/ 0 h 6498144"/>
              <a:gd name="connsiteX0" fmla="*/ 2105005 w 3503985"/>
              <a:gd name="connsiteY0" fmla="*/ 6498144 h 6498144"/>
              <a:gd name="connsiteX1" fmla="*/ 85738 w 3503985"/>
              <a:gd name="connsiteY1" fmla="*/ 4122946 h 6498144"/>
              <a:gd name="connsiteX2" fmla="*/ 516222 w 3503985"/>
              <a:gd name="connsiteY2" fmla="*/ 2356268 h 6498144"/>
              <a:gd name="connsiteX3" fmla="*/ 3077160 w 3503985"/>
              <a:gd name="connsiteY3" fmla="*/ 934382 h 6498144"/>
              <a:gd name="connsiteX4" fmla="*/ 3503985 w 3503985"/>
              <a:gd name="connsiteY4" fmla="*/ 0 h 6498144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  <a:gd name="connsiteX0" fmla="*/ 2105005 w 3589349"/>
              <a:gd name="connsiteY0" fmla="*/ 6741897 h 6741897"/>
              <a:gd name="connsiteX1" fmla="*/ 85738 w 3589349"/>
              <a:gd name="connsiteY1" fmla="*/ 4366699 h 6741897"/>
              <a:gd name="connsiteX2" fmla="*/ 516222 w 3589349"/>
              <a:gd name="connsiteY2" fmla="*/ 2600021 h 6741897"/>
              <a:gd name="connsiteX3" fmla="*/ 3077160 w 3589349"/>
              <a:gd name="connsiteY3" fmla="*/ 1178135 h 6741897"/>
              <a:gd name="connsiteX4" fmla="*/ 3589349 w 3589349"/>
              <a:gd name="connsiteY4" fmla="*/ 0 h 674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9349" h="6741897">
                <a:moveTo>
                  <a:pt x="2105005" y="6741897"/>
                </a:moveTo>
                <a:cubicBezTo>
                  <a:pt x="1725928" y="6437650"/>
                  <a:pt x="290922" y="4988102"/>
                  <a:pt x="85738" y="4366699"/>
                </a:cubicBezTo>
                <a:cubicBezTo>
                  <a:pt x="-91662" y="3725475"/>
                  <a:pt x="-14868" y="3136527"/>
                  <a:pt x="516222" y="2600021"/>
                </a:cubicBezTo>
                <a:cubicBezTo>
                  <a:pt x="1047312" y="2063516"/>
                  <a:pt x="2617817" y="1635170"/>
                  <a:pt x="3077160" y="1178135"/>
                </a:cubicBezTo>
                <a:cubicBezTo>
                  <a:pt x="3354188" y="954783"/>
                  <a:pt x="3501952" y="162503"/>
                  <a:pt x="3589349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6" name="Freeform 505"/>
          <p:cNvSpPr/>
          <p:nvPr/>
        </p:nvSpPr>
        <p:spPr bwMode="auto">
          <a:xfrm flipH="1">
            <a:off x="6476842" y="5112215"/>
            <a:ext cx="5890742" cy="307708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500832 w 14876644"/>
              <a:gd name="connsiteY0" fmla="*/ 14820097 h 20075230"/>
              <a:gd name="connsiteX1" fmla="*/ 525049 w 14876644"/>
              <a:gd name="connsiteY1" fmla="*/ 19976731 h 20075230"/>
              <a:gd name="connsiteX2" fmla="*/ 8029502 w 14876644"/>
              <a:gd name="connsiteY2" fmla="*/ 9172339 h 20075230"/>
              <a:gd name="connsiteX3" fmla="*/ 10376157 w 14876644"/>
              <a:gd name="connsiteY3" fmla="*/ 16773079 h 20075230"/>
              <a:gd name="connsiteX4" fmla="*/ 14876631 w 14876644"/>
              <a:gd name="connsiteY4" fmla="*/ 0 h 20075230"/>
              <a:gd name="connsiteX0" fmla="*/ 5380474 w 14367127"/>
              <a:gd name="connsiteY0" fmla="*/ 3980631 h 20024639"/>
              <a:gd name="connsiteX1" fmla="*/ 15532 w 14367127"/>
              <a:gd name="connsiteY1" fmla="*/ 19976731 h 20024639"/>
              <a:gd name="connsiteX2" fmla="*/ 7519985 w 14367127"/>
              <a:gd name="connsiteY2" fmla="*/ 9172339 h 20024639"/>
              <a:gd name="connsiteX3" fmla="*/ 9866640 w 14367127"/>
              <a:gd name="connsiteY3" fmla="*/ 16773079 h 20024639"/>
              <a:gd name="connsiteX4" fmla="*/ 14367114 w 14367127"/>
              <a:gd name="connsiteY4" fmla="*/ 0 h 20024639"/>
              <a:gd name="connsiteX0" fmla="*/ 0 w 8986653"/>
              <a:gd name="connsiteY0" fmla="*/ 3980631 h 16937263"/>
              <a:gd name="connsiteX1" fmla="*/ 2139511 w 8986653"/>
              <a:gd name="connsiteY1" fmla="*/ 9172339 h 16937263"/>
              <a:gd name="connsiteX2" fmla="*/ 4486166 w 8986653"/>
              <a:gd name="connsiteY2" fmla="*/ 16773079 h 16937263"/>
              <a:gd name="connsiteX3" fmla="*/ 8986640 w 8986653"/>
              <a:gd name="connsiteY3" fmla="*/ 0 h 16937263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9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84250"/>
              <a:gd name="connsiteX1" fmla="*/ 2139511 w 8986653"/>
              <a:gd name="connsiteY1" fmla="*/ 9172338 h 15284250"/>
              <a:gd name="connsiteX2" fmla="*/ 4461945 w 8986653"/>
              <a:gd name="connsiteY2" fmla="*/ 15089278 h 15284250"/>
              <a:gd name="connsiteX3" fmla="*/ 8986640 w 8986653"/>
              <a:gd name="connsiteY3" fmla="*/ 0 h 15284250"/>
              <a:gd name="connsiteX0" fmla="*/ 0 w 8986653"/>
              <a:gd name="connsiteY0" fmla="*/ 3980631 h 15291118"/>
              <a:gd name="connsiteX1" fmla="*/ 2139511 w 8986653"/>
              <a:gd name="connsiteY1" fmla="*/ 9172338 h 15291118"/>
              <a:gd name="connsiteX2" fmla="*/ 4461945 w 8986653"/>
              <a:gd name="connsiteY2" fmla="*/ 15089278 h 15291118"/>
              <a:gd name="connsiteX3" fmla="*/ 8986640 w 8986653"/>
              <a:gd name="connsiteY3" fmla="*/ 0 h 15291118"/>
              <a:gd name="connsiteX0" fmla="*/ 0 w 8986653"/>
              <a:gd name="connsiteY0" fmla="*/ 3980631 h 15122534"/>
              <a:gd name="connsiteX1" fmla="*/ 4461945 w 8986653"/>
              <a:gd name="connsiteY1" fmla="*/ 15089278 h 15122534"/>
              <a:gd name="connsiteX2" fmla="*/ 8986640 w 8986653"/>
              <a:gd name="connsiteY2" fmla="*/ 0 h 15122534"/>
              <a:gd name="connsiteX0" fmla="*/ 0 w 8768667"/>
              <a:gd name="connsiteY0" fmla="*/ 15346284 h 17046192"/>
              <a:gd name="connsiteX1" fmla="*/ 4243957 w 8768667"/>
              <a:gd name="connsiteY1" fmla="*/ 15089278 h 17046192"/>
              <a:gd name="connsiteX2" fmla="*/ 8768652 w 8768667"/>
              <a:gd name="connsiteY2" fmla="*/ 0 h 17046192"/>
              <a:gd name="connsiteX0" fmla="*/ 0 w 6918855"/>
              <a:gd name="connsiteY0" fmla="*/ 17131794 h 18265826"/>
              <a:gd name="connsiteX1" fmla="*/ 2394148 w 6918855"/>
              <a:gd name="connsiteY1" fmla="*/ 15089278 h 18265826"/>
              <a:gd name="connsiteX2" fmla="*/ 6918843 w 6918855"/>
              <a:gd name="connsiteY2" fmla="*/ 0 h 18265826"/>
              <a:gd name="connsiteX0" fmla="*/ 0 w 6918856"/>
              <a:gd name="connsiteY0" fmla="*/ 17131794 h 19048369"/>
              <a:gd name="connsiteX1" fmla="*/ 2532852 w 6918856"/>
              <a:gd name="connsiteY1" fmla="*/ 17080777 h 19048369"/>
              <a:gd name="connsiteX2" fmla="*/ 6918843 w 6918856"/>
              <a:gd name="connsiteY2" fmla="*/ 0 h 19048369"/>
              <a:gd name="connsiteX0" fmla="*/ 0 w 6918856"/>
              <a:gd name="connsiteY0" fmla="*/ 17131794 h 18342045"/>
              <a:gd name="connsiteX1" fmla="*/ 2532852 w 6918856"/>
              <a:gd name="connsiteY1" fmla="*/ 17080777 h 18342045"/>
              <a:gd name="connsiteX2" fmla="*/ 6918843 w 6918856"/>
              <a:gd name="connsiteY2" fmla="*/ 0 h 18342045"/>
              <a:gd name="connsiteX0" fmla="*/ 0 w 6918856"/>
              <a:gd name="connsiteY0" fmla="*/ 17131794 h 18477383"/>
              <a:gd name="connsiteX1" fmla="*/ 2532852 w 6918856"/>
              <a:gd name="connsiteY1" fmla="*/ 17449565 h 18477383"/>
              <a:gd name="connsiteX2" fmla="*/ 6918843 w 6918856"/>
              <a:gd name="connsiteY2" fmla="*/ 0 h 18477383"/>
              <a:gd name="connsiteX0" fmla="*/ 0 w 6522560"/>
              <a:gd name="connsiteY0" fmla="*/ 9239567 h 11096795"/>
              <a:gd name="connsiteX1" fmla="*/ 2532852 w 6522560"/>
              <a:gd name="connsiteY1" fmla="*/ 9557338 h 11096795"/>
              <a:gd name="connsiteX2" fmla="*/ 6522545 w 6522560"/>
              <a:gd name="connsiteY2" fmla="*/ 0 h 11096795"/>
              <a:gd name="connsiteX0" fmla="*/ 0 w 6522545"/>
              <a:gd name="connsiteY0" fmla="*/ 9239567 h 10585156"/>
              <a:gd name="connsiteX1" fmla="*/ 2532852 w 6522545"/>
              <a:gd name="connsiteY1" fmla="*/ 9557338 h 10585156"/>
              <a:gd name="connsiteX2" fmla="*/ 6522545 w 6522545"/>
              <a:gd name="connsiteY2" fmla="*/ 0 h 10585156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000652"/>
              <a:gd name="connsiteX1" fmla="*/ 2532852 w 6591243"/>
              <a:gd name="connsiteY1" fmla="*/ 8972834 h 10000652"/>
              <a:gd name="connsiteX2" fmla="*/ 6591243 w 6591243"/>
              <a:gd name="connsiteY2" fmla="*/ 0 h 10000652"/>
              <a:gd name="connsiteX0" fmla="*/ 0 w 6591243"/>
              <a:gd name="connsiteY0" fmla="*/ 8655063 h 10777249"/>
              <a:gd name="connsiteX1" fmla="*/ 2532852 w 6591243"/>
              <a:gd name="connsiteY1" fmla="*/ 8972834 h 10777249"/>
              <a:gd name="connsiteX2" fmla="*/ 6591243 w 6591243"/>
              <a:gd name="connsiteY2" fmla="*/ 0 h 10777249"/>
              <a:gd name="connsiteX0" fmla="*/ 0 w 6591243"/>
              <a:gd name="connsiteY0" fmla="*/ 8655063 h 10180439"/>
              <a:gd name="connsiteX1" fmla="*/ 2532852 w 6591243"/>
              <a:gd name="connsiteY1" fmla="*/ 8972834 h 10180439"/>
              <a:gd name="connsiteX2" fmla="*/ 6591243 w 6591243"/>
              <a:gd name="connsiteY2" fmla="*/ 0 h 10180439"/>
              <a:gd name="connsiteX0" fmla="*/ 0 w 6591243"/>
              <a:gd name="connsiteY0" fmla="*/ 8655063 h 10030567"/>
              <a:gd name="connsiteX1" fmla="*/ 2532852 w 6591243"/>
              <a:gd name="connsiteY1" fmla="*/ 8972834 h 10030567"/>
              <a:gd name="connsiteX2" fmla="*/ 6591243 w 6591243"/>
              <a:gd name="connsiteY2" fmla="*/ 0 h 10030567"/>
              <a:gd name="connsiteX0" fmla="*/ 0 w 6699197"/>
              <a:gd name="connsiteY0" fmla="*/ 10554710 h 12241273"/>
              <a:gd name="connsiteX1" fmla="*/ 2532852 w 6699197"/>
              <a:gd name="connsiteY1" fmla="*/ 10872481 h 12241273"/>
              <a:gd name="connsiteX2" fmla="*/ 6699197 w 6699197"/>
              <a:gd name="connsiteY2" fmla="*/ 0 h 12241273"/>
              <a:gd name="connsiteX0" fmla="*/ 0 w 6702960"/>
              <a:gd name="connsiteY0" fmla="*/ 10554710 h 12241273"/>
              <a:gd name="connsiteX1" fmla="*/ 2532852 w 6702960"/>
              <a:gd name="connsiteY1" fmla="*/ 10872481 h 12241273"/>
              <a:gd name="connsiteX2" fmla="*/ 6699197 w 6702960"/>
              <a:gd name="connsiteY2" fmla="*/ 0 h 12241273"/>
              <a:gd name="connsiteX0" fmla="*/ 0 w 6703993"/>
              <a:gd name="connsiteY0" fmla="*/ 10554710 h 12278845"/>
              <a:gd name="connsiteX1" fmla="*/ 3239459 w 6703993"/>
              <a:gd name="connsiteY1" fmla="*/ 10945550 h 12278845"/>
              <a:gd name="connsiteX2" fmla="*/ 6699197 w 6703993"/>
              <a:gd name="connsiteY2" fmla="*/ 0 h 12278845"/>
              <a:gd name="connsiteX0" fmla="*/ 0 w 6703887"/>
              <a:gd name="connsiteY0" fmla="*/ 10554710 h 12036086"/>
              <a:gd name="connsiteX1" fmla="*/ 3239459 w 6703887"/>
              <a:gd name="connsiteY1" fmla="*/ 10945550 h 12036086"/>
              <a:gd name="connsiteX2" fmla="*/ 6699197 w 6703887"/>
              <a:gd name="connsiteY2" fmla="*/ 0 h 12036086"/>
              <a:gd name="connsiteX0" fmla="*/ 0 w 6688491"/>
              <a:gd name="connsiteY0" fmla="*/ 23847871 h 26485872"/>
              <a:gd name="connsiteX1" fmla="*/ 3239459 w 6688491"/>
              <a:gd name="connsiteY1" fmla="*/ 24238711 h 26485872"/>
              <a:gd name="connsiteX2" fmla="*/ 6683671 w 6688491"/>
              <a:gd name="connsiteY2" fmla="*/ 0 h 26485872"/>
              <a:gd name="connsiteX0" fmla="*/ 0 w 6688642"/>
              <a:gd name="connsiteY0" fmla="*/ 23847871 h 24333048"/>
              <a:gd name="connsiteX1" fmla="*/ 3317092 w 6688642"/>
              <a:gd name="connsiteY1" fmla="*/ 15684857 h 24333048"/>
              <a:gd name="connsiteX2" fmla="*/ 6683671 w 6688642"/>
              <a:gd name="connsiteY2" fmla="*/ 0 h 24333048"/>
              <a:gd name="connsiteX0" fmla="*/ 0 w 6688642"/>
              <a:gd name="connsiteY0" fmla="*/ 23847871 h 24895496"/>
              <a:gd name="connsiteX1" fmla="*/ 3317092 w 6688642"/>
              <a:gd name="connsiteY1" fmla="*/ 15684857 h 24895496"/>
              <a:gd name="connsiteX2" fmla="*/ 6683671 w 6688642"/>
              <a:gd name="connsiteY2" fmla="*/ 0 h 24895496"/>
              <a:gd name="connsiteX0" fmla="*/ 0 w 6689488"/>
              <a:gd name="connsiteY0" fmla="*/ 23847871 h 24610478"/>
              <a:gd name="connsiteX1" fmla="*/ 3679423 w 6689488"/>
              <a:gd name="connsiteY1" fmla="*/ 11445198 h 24610478"/>
              <a:gd name="connsiteX2" fmla="*/ 6683671 w 6689488"/>
              <a:gd name="connsiteY2" fmla="*/ 0 h 24610478"/>
              <a:gd name="connsiteX0" fmla="*/ 0 w 6689489"/>
              <a:gd name="connsiteY0" fmla="*/ 23847871 h 25306957"/>
              <a:gd name="connsiteX1" fmla="*/ 3679423 w 6689489"/>
              <a:gd name="connsiteY1" fmla="*/ 11445198 h 25306957"/>
              <a:gd name="connsiteX2" fmla="*/ 6683671 w 6689489"/>
              <a:gd name="connsiteY2" fmla="*/ 0 h 25306957"/>
              <a:gd name="connsiteX0" fmla="*/ 0 w 6686756"/>
              <a:gd name="connsiteY0" fmla="*/ 23847871 h 25306957"/>
              <a:gd name="connsiteX1" fmla="*/ 3679423 w 6686756"/>
              <a:gd name="connsiteY1" fmla="*/ 11445198 h 25306957"/>
              <a:gd name="connsiteX2" fmla="*/ 6683671 w 6686756"/>
              <a:gd name="connsiteY2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683671"/>
              <a:gd name="connsiteY0" fmla="*/ 23847871 h 25306957"/>
              <a:gd name="connsiteX1" fmla="*/ 3679423 w 6683671"/>
              <a:gd name="connsiteY1" fmla="*/ 11445198 h 25306957"/>
              <a:gd name="connsiteX2" fmla="*/ 5982230 w 6683671"/>
              <a:gd name="connsiteY2" fmla="*/ 6461230 h 25306957"/>
              <a:gd name="connsiteX3" fmla="*/ 6683671 w 6683671"/>
              <a:gd name="connsiteY3" fmla="*/ 0 h 25306957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5982230 w 6710846"/>
              <a:gd name="connsiteY2" fmla="*/ 6395999 h 25241726"/>
              <a:gd name="connsiteX3" fmla="*/ 6710846 w 6710846"/>
              <a:gd name="connsiteY3" fmla="*/ 0 h 25241726"/>
              <a:gd name="connsiteX0" fmla="*/ 0 w 6710846"/>
              <a:gd name="connsiteY0" fmla="*/ 23782640 h 25241726"/>
              <a:gd name="connsiteX1" fmla="*/ 3679423 w 6710846"/>
              <a:gd name="connsiteY1" fmla="*/ 11379967 h 25241726"/>
              <a:gd name="connsiteX2" fmla="*/ 6036579 w 6710846"/>
              <a:gd name="connsiteY2" fmla="*/ 6656899 h 25241726"/>
              <a:gd name="connsiteX3" fmla="*/ 6710846 w 6710846"/>
              <a:gd name="connsiteY3" fmla="*/ 0 h 25241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0846" h="25241726">
                <a:moveTo>
                  <a:pt x="0" y="23782640"/>
                </a:moveTo>
                <a:cubicBezTo>
                  <a:pt x="575649" y="29835086"/>
                  <a:pt x="2565478" y="15354612"/>
                  <a:pt x="3679423" y="11379967"/>
                </a:cubicBezTo>
                <a:cubicBezTo>
                  <a:pt x="4661364" y="8308258"/>
                  <a:pt x="5535871" y="8564432"/>
                  <a:pt x="6036579" y="6656899"/>
                </a:cubicBezTo>
                <a:cubicBezTo>
                  <a:pt x="6537287" y="4749366"/>
                  <a:pt x="6651309" y="3055379"/>
                  <a:pt x="6710846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7" name="Freeform 506"/>
          <p:cNvSpPr/>
          <p:nvPr/>
        </p:nvSpPr>
        <p:spPr bwMode="auto">
          <a:xfrm flipH="1" flipV="1">
            <a:off x="11824135" y="5644313"/>
            <a:ext cx="1039034" cy="204981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0 w 15168785"/>
              <a:gd name="connsiteY0" fmla="*/ 642867 h 748907"/>
              <a:gd name="connsiteX1" fmla="*/ 14588299 w 15168785"/>
              <a:gd name="connsiteY1" fmla="*/ 715798 h 748907"/>
              <a:gd name="connsiteX2" fmla="*/ 11613443 w 15168785"/>
              <a:gd name="connsiteY2" fmla="*/ 234526 h 748907"/>
              <a:gd name="connsiteX3" fmla="*/ 4835755 w 15168785"/>
              <a:gd name="connsiteY3" fmla="*/ 0 h 748907"/>
              <a:gd name="connsiteX0" fmla="*/ 0 w 12245577"/>
              <a:gd name="connsiteY0" fmla="*/ 642867 h 678687"/>
              <a:gd name="connsiteX1" fmla="*/ 9760197 w 12245577"/>
              <a:gd name="connsiteY1" fmla="*/ 546021 h 678687"/>
              <a:gd name="connsiteX2" fmla="*/ 11613443 w 12245577"/>
              <a:gd name="connsiteY2" fmla="*/ 234526 h 678687"/>
              <a:gd name="connsiteX3" fmla="*/ 4835755 w 12245577"/>
              <a:gd name="connsiteY3" fmla="*/ 0 h 678687"/>
              <a:gd name="connsiteX0" fmla="*/ 0 w 12245567"/>
              <a:gd name="connsiteY0" fmla="*/ 696688 h 732508"/>
              <a:gd name="connsiteX1" fmla="*/ 9760197 w 12245567"/>
              <a:gd name="connsiteY1" fmla="*/ 599842 h 732508"/>
              <a:gd name="connsiteX2" fmla="*/ 11613443 w 12245567"/>
              <a:gd name="connsiteY2" fmla="*/ 288347 h 732508"/>
              <a:gd name="connsiteX3" fmla="*/ 10285845 w 12245567"/>
              <a:gd name="connsiteY3" fmla="*/ 0 h 732508"/>
              <a:gd name="connsiteX0" fmla="*/ 0 w 12156497"/>
              <a:gd name="connsiteY0" fmla="*/ 654820 h 697785"/>
              <a:gd name="connsiteX1" fmla="*/ 9673728 w 12156497"/>
              <a:gd name="connsiteY1" fmla="*/ 599842 h 697785"/>
              <a:gd name="connsiteX2" fmla="*/ 11526974 w 12156497"/>
              <a:gd name="connsiteY2" fmla="*/ 288347 h 697785"/>
              <a:gd name="connsiteX3" fmla="*/ 10199376 w 12156497"/>
              <a:gd name="connsiteY3" fmla="*/ 0 h 697785"/>
              <a:gd name="connsiteX0" fmla="*/ 0 w 12156497"/>
              <a:gd name="connsiteY0" fmla="*/ 654820 h 654820"/>
              <a:gd name="connsiteX1" fmla="*/ 9673728 w 12156497"/>
              <a:gd name="connsiteY1" fmla="*/ 599842 h 654820"/>
              <a:gd name="connsiteX2" fmla="*/ 11526974 w 12156497"/>
              <a:gd name="connsiteY2" fmla="*/ 288347 h 654820"/>
              <a:gd name="connsiteX3" fmla="*/ 10199376 w 12156497"/>
              <a:gd name="connsiteY3" fmla="*/ 0 h 654820"/>
              <a:gd name="connsiteX0" fmla="*/ 0 w 9579693"/>
              <a:gd name="connsiteY0" fmla="*/ 696688 h 696688"/>
              <a:gd name="connsiteX1" fmla="*/ 7166256 w 9579693"/>
              <a:gd name="connsiteY1" fmla="*/ 599842 h 696688"/>
              <a:gd name="connsiteX2" fmla="*/ 9019502 w 9579693"/>
              <a:gd name="connsiteY2" fmla="*/ 288347 h 696688"/>
              <a:gd name="connsiteX3" fmla="*/ 7691904 w 9579693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502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696688 h 696688"/>
              <a:gd name="connsiteX1" fmla="*/ 6993328 w 9551645"/>
              <a:gd name="connsiteY1" fmla="*/ 561195 h 696688"/>
              <a:gd name="connsiteX2" fmla="*/ 9019499 w 9551645"/>
              <a:gd name="connsiteY2" fmla="*/ 288347 h 696688"/>
              <a:gd name="connsiteX3" fmla="*/ 7691904 w 9551645"/>
              <a:gd name="connsiteY3" fmla="*/ 0 h 696688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9551645"/>
              <a:gd name="connsiteY0" fmla="*/ 776444 h 776444"/>
              <a:gd name="connsiteX1" fmla="*/ 6993328 w 9551645"/>
              <a:gd name="connsiteY1" fmla="*/ 640951 h 776444"/>
              <a:gd name="connsiteX2" fmla="*/ 9019499 w 9551645"/>
              <a:gd name="connsiteY2" fmla="*/ 368103 h 776444"/>
              <a:gd name="connsiteX3" fmla="*/ 8034507 w 9551645"/>
              <a:gd name="connsiteY3" fmla="*/ 0 h 776444"/>
              <a:gd name="connsiteX0" fmla="*/ 0 w 8034507"/>
              <a:gd name="connsiteY0" fmla="*/ 776444 h 776444"/>
              <a:gd name="connsiteX1" fmla="*/ 6993328 w 8034507"/>
              <a:gd name="connsiteY1" fmla="*/ 640951 h 776444"/>
              <a:gd name="connsiteX2" fmla="*/ 8034507 w 803450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9822797"/>
              <a:gd name="connsiteY0" fmla="*/ 776444 h 776444"/>
              <a:gd name="connsiteX1" fmla="*/ 9477141 w 9822797"/>
              <a:gd name="connsiteY1" fmla="*/ 551625 h 776444"/>
              <a:gd name="connsiteX2" fmla="*/ 8034507 w 9822797"/>
              <a:gd name="connsiteY2" fmla="*/ 0 h 776444"/>
              <a:gd name="connsiteX0" fmla="*/ 0 w 10316212"/>
              <a:gd name="connsiteY0" fmla="*/ 758065 h 758065"/>
              <a:gd name="connsiteX1" fmla="*/ 9970556 w 10316212"/>
              <a:gd name="connsiteY1" fmla="*/ 551625 h 758065"/>
              <a:gd name="connsiteX2" fmla="*/ 8527922 w 10316212"/>
              <a:gd name="connsiteY2" fmla="*/ 0 h 758065"/>
              <a:gd name="connsiteX0" fmla="*/ 0 w 10316212"/>
              <a:gd name="connsiteY0" fmla="*/ 758065 h 758065"/>
              <a:gd name="connsiteX1" fmla="*/ 9970556 w 10316212"/>
              <a:gd name="connsiteY1" fmla="*/ 525895 h 758065"/>
              <a:gd name="connsiteX2" fmla="*/ 8527922 w 10316212"/>
              <a:gd name="connsiteY2" fmla="*/ 0 h 75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6212" h="758065">
                <a:moveTo>
                  <a:pt x="0" y="758065"/>
                </a:moveTo>
                <a:cubicBezTo>
                  <a:pt x="3159047" y="683125"/>
                  <a:pt x="8631472" y="655302"/>
                  <a:pt x="9970556" y="525895"/>
                </a:cubicBezTo>
                <a:cubicBezTo>
                  <a:pt x="11309640" y="396488"/>
                  <a:pt x="8311010" y="133532"/>
                  <a:pt x="8527922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8" name="Freeform 507"/>
          <p:cNvSpPr/>
          <p:nvPr/>
        </p:nvSpPr>
        <p:spPr bwMode="auto">
          <a:xfrm flipH="1">
            <a:off x="13237697" y="5450155"/>
            <a:ext cx="2366927" cy="23011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673688 w 35628437"/>
              <a:gd name="connsiteY0" fmla="*/ 24 h 64026060"/>
              <a:gd name="connsiteX1" fmla="*/ 19654 w 35628437"/>
              <a:gd name="connsiteY1" fmla="*/ 19001286 h 64026060"/>
              <a:gd name="connsiteX2" fmla="*/ 11694307 w 35628437"/>
              <a:gd name="connsiteY2" fmla="*/ 52392110 h 64026060"/>
              <a:gd name="connsiteX3" fmla="*/ 35628437 w 35628437"/>
              <a:gd name="connsiteY3" fmla="*/ 60572406 h 64026060"/>
              <a:gd name="connsiteX0" fmla="*/ 8673688 w 35628437"/>
              <a:gd name="connsiteY0" fmla="*/ 24 h 60572406"/>
              <a:gd name="connsiteX1" fmla="*/ 19654 w 35628437"/>
              <a:gd name="connsiteY1" fmla="*/ 19001286 h 60572406"/>
              <a:gd name="connsiteX2" fmla="*/ 11694307 w 35628437"/>
              <a:gd name="connsiteY2" fmla="*/ 52392110 h 60572406"/>
              <a:gd name="connsiteX3" fmla="*/ 35628437 w 35628437"/>
              <a:gd name="connsiteY3" fmla="*/ 60572406 h 60572406"/>
              <a:gd name="connsiteX0" fmla="*/ 8706481 w 35661230"/>
              <a:gd name="connsiteY0" fmla="*/ 24 h 60572406"/>
              <a:gd name="connsiteX1" fmla="*/ 52447 w 35661230"/>
              <a:gd name="connsiteY1" fmla="*/ 19001286 h 60572406"/>
              <a:gd name="connsiteX2" fmla="*/ 13784920 w 35661230"/>
              <a:gd name="connsiteY2" fmla="*/ 50742310 h 60572406"/>
              <a:gd name="connsiteX3" fmla="*/ 35661230 w 35661230"/>
              <a:gd name="connsiteY3" fmla="*/ 60572406 h 60572406"/>
              <a:gd name="connsiteX0" fmla="*/ 10011661 w 35634877"/>
              <a:gd name="connsiteY0" fmla="*/ 215 h 49230162"/>
              <a:gd name="connsiteX1" fmla="*/ 26094 w 35634877"/>
              <a:gd name="connsiteY1" fmla="*/ 7659042 h 49230162"/>
              <a:gd name="connsiteX2" fmla="*/ 13758567 w 35634877"/>
              <a:gd name="connsiteY2" fmla="*/ 39400066 h 49230162"/>
              <a:gd name="connsiteX3" fmla="*/ 35634877 w 35634877"/>
              <a:gd name="connsiteY3" fmla="*/ 49230162 h 49230162"/>
              <a:gd name="connsiteX0" fmla="*/ 8314747 w 33937963"/>
              <a:gd name="connsiteY0" fmla="*/ 67 h 49230014"/>
              <a:gd name="connsiteX1" fmla="*/ 30771 w 33937963"/>
              <a:gd name="connsiteY1" fmla="*/ 9669443 h 49230014"/>
              <a:gd name="connsiteX2" fmla="*/ 12061653 w 33937963"/>
              <a:gd name="connsiteY2" fmla="*/ 39399918 h 49230014"/>
              <a:gd name="connsiteX3" fmla="*/ 33937963 w 33937963"/>
              <a:gd name="connsiteY3" fmla="*/ 49230014 h 49230014"/>
              <a:gd name="connsiteX0" fmla="*/ 4689510 w 34080564"/>
              <a:gd name="connsiteY0" fmla="*/ 106 h 48316175"/>
              <a:gd name="connsiteX1" fmla="*/ 173372 w 34080564"/>
              <a:gd name="connsiteY1" fmla="*/ 8755604 h 48316175"/>
              <a:gd name="connsiteX2" fmla="*/ 12204254 w 34080564"/>
              <a:gd name="connsiteY2" fmla="*/ 38486079 h 48316175"/>
              <a:gd name="connsiteX3" fmla="*/ 34080564 w 34080564"/>
              <a:gd name="connsiteY3" fmla="*/ 48316175 h 48316175"/>
              <a:gd name="connsiteX0" fmla="*/ -1 w 33907191"/>
              <a:gd name="connsiteY0" fmla="*/ 0 h 39560571"/>
              <a:gd name="connsiteX1" fmla="*/ 12030881 w 33907191"/>
              <a:gd name="connsiteY1" fmla="*/ 29730475 h 39560571"/>
              <a:gd name="connsiteX2" fmla="*/ 33907191 w 33907191"/>
              <a:gd name="connsiteY2" fmla="*/ 39560571 h 39560571"/>
              <a:gd name="connsiteX0" fmla="*/ 0 w 30503994"/>
              <a:gd name="connsiteY0" fmla="*/ 0 h 49430495"/>
              <a:gd name="connsiteX1" fmla="*/ 8627684 w 30503994"/>
              <a:gd name="connsiteY1" fmla="*/ 39600399 h 49430495"/>
              <a:gd name="connsiteX2" fmla="*/ 30503994 w 30503994"/>
              <a:gd name="connsiteY2" fmla="*/ 49430495 h 49430495"/>
              <a:gd name="connsiteX0" fmla="*/ 3634774 w 34138768"/>
              <a:gd name="connsiteY0" fmla="*/ 0 h 49430495"/>
              <a:gd name="connsiteX1" fmla="*/ 12262458 w 34138768"/>
              <a:gd name="connsiteY1" fmla="*/ 39600399 h 49430495"/>
              <a:gd name="connsiteX2" fmla="*/ 34138768 w 34138768"/>
              <a:gd name="connsiteY2" fmla="*/ 49430495 h 49430495"/>
              <a:gd name="connsiteX0" fmla="*/ 3379963 w 35452387"/>
              <a:gd name="connsiteY0" fmla="*/ 0 h 50272867"/>
              <a:gd name="connsiteX1" fmla="*/ 13576077 w 35452387"/>
              <a:gd name="connsiteY1" fmla="*/ 40442771 h 50272867"/>
              <a:gd name="connsiteX2" fmla="*/ 35452387 w 35452387"/>
              <a:gd name="connsiteY2" fmla="*/ 50272867 h 50272867"/>
              <a:gd name="connsiteX0" fmla="*/ 3484170 w 35556594"/>
              <a:gd name="connsiteY0" fmla="*/ 0 h 50272867"/>
              <a:gd name="connsiteX1" fmla="*/ 361611 w 35556594"/>
              <a:gd name="connsiteY1" fmla="*/ 30419070 h 50272867"/>
              <a:gd name="connsiteX2" fmla="*/ 13680284 w 35556594"/>
              <a:gd name="connsiteY2" fmla="*/ 40442771 h 50272867"/>
              <a:gd name="connsiteX3" fmla="*/ 35556594 w 35556594"/>
              <a:gd name="connsiteY3" fmla="*/ 50272867 h 50272867"/>
              <a:gd name="connsiteX0" fmla="*/ 4889555 w 36961979"/>
              <a:gd name="connsiteY0" fmla="*/ 0 h 50272867"/>
              <a:gd name="connsiteX1" fmla="*/ 1766996 w 36961979"/>
              <a:gd name="connsiteY1" fmla="*/ 30419070 h 50272867"/>
              <a:gd name="connsiteX2" fmla="*/ 36961979 w 36961979"/>
              <a:gd name="connsiteY2" fmla="*/ 50272867 h 50272867"/>
              <a:gd name="connsiteX0" fmla="*/ 1721049 w 33793473"/>
              <a:gd name="connsiteY0" fmla="*/ 0 h 50272867"/>
              <a:gd name="connsiteX1" fmla="*/ 2631606 w 33793473"/>
              <a:gd name="connsiteY1" fmla="*/ 30082117 h 50272867"/>
              <a:gd name="connsiteX2" fmla="*/ 33793473 w 33793473"/>
              <a:gd name="connsiteY2" fmla="*/ 50272867 h 50272867"/>
              <a:gd name="connsiteX0" fmla="*/ 2957189 w 33349142"/>
              <a:gd name="connsiteY0" fmla="*/ 0 h 48756632"/>
              <a:gd name="connsiteX1" fmla="*/ 2187275 w 33349142"/>
              <a:gd name="connsiteY1" fmla="*/ 28565882 h 48756632"/>
              <a:gd name="connsiteX2" fmla="*/ 33349142 w 33349142"/>
              <a:gd name="connsiteY2" fmla="*/ 48756632 h 487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49142" h="48756632">
                <a:moveTo>
                  <a:pt x="2957189" y="0"/>
                </a:moveTo>
                <a:cubicBezTo>
                  <a:pt x="2978246" y="4480190"/>
                  <a:pt x="-3158129" y="20187071"/>
                  <a:pt x="2187275" y="28565882"/>
                </a:cubicBezTo>
                <a:cubicBezTo>
                  <a:pt x="7532679" y="36944693"/>
                  <a:pt x="26016854" y="44620424"/>
                  <a:pt x="33349142" y="487566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09" name="Freeform 508"/>
          <p:cNvSpPr/>
          <p:nvPr/>
        </p:nvSpPr>
        <p:spPr bwMode="auto">
          <a:xfrm rot="9517156">
            <a:off x="10108551" y="4766631"/>
            <a:ext cx="6455803" cy="464629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1422403"/>
              <a:gd name="connsiteY0" fmla="*/ 367583 h 2798324"/>
              <a:gd name="connsiteX1" fmla="*/ 447675 w 1422403"/>
              <a:gd name="connsiteY1" fmla="*/ 5633 h 2798324"/>
              <a:gd name="connsiteX2" fmla="*/ 1076325 w 1422403"/>
              <a:gd name="connsiteY2" fmla="*/ 319958 h 2798324"/>
              <a:gd name="connsiteX3" fmla="*/ 1419225 w 1422403"/>
              <a:gd name="connsiteY3" fmla="*/ 2196383 h 2798324"/>
              <a:gd name="connsiteX4" fmla="*/ 885825 w 1422403"/>
              <a:gd name="connsiteY4" fmla="*/ 2777408 h 2798324"/>
              <a:gd name="connsiteX5" fmla="*/ 860704 w 1422403"/>
              <a:gd name="connsiteY5" fmla="*/ 1594133 h 2798324"/>
              <a:gd name="connsiteX0" fmla="*/ 0 w 1423174"/>
              <a:gd name="connsiteY0" fmla="*/ 367583 h 2236725"/>
              <a:gd name="connsiteX1" fmla="*/ 447675 w 1423174"/>
              <a:gd name="connsiteY1" fmla="*/ 5633 h 2236725"/>
              <a:gd name="connsiteX2" fmla="*/ 1076325 w 1423174"/>
              <a:gd name="connsiteY2" fmla="*/ 319958 h 2236725"/>
              <a:gd name="connsiteX3" fmla="*/ 1419225 w 1423174"/>
              <a:gd name="connsiteY3" fmla="*/ 2196383 h 2236725"/>
              <a:gd name="connsiteX4" fmla="*/ 860704 w 1423174"/>
              <a:gd name="connsiteY4" fmla="*/ 1594133 h 2236725"/>
              <a:gd name="connsiteX0" fmla="*/ 0 w 1088667"/>
              <a:gd name="connsiteY0" fmla="*/ 362644 h 1589194"/>
              <a:gd name="connsiteX1" fmla="*/ 447675 w 1088667"/>
              <a:gd name="connsiteY1" fmla="*/ 694 h 1589194"/>
              <a:gd name="connsiteX2" fmla="*/ 1076325 w 1088667"/>
              <a:gd name="connsiteY2" fmla="*/ 315019 h 1589194"/>
              <a:gd name="connsiteX3" fmla="*/ 860704 w 1088667"/>
              <a:gd name="connsiteY3" fmla="*/ 1589194 h 1589194"/>
              <a:gd name="connsiteX0" fmla="*/ 0 w 6461436"/>
              <a:gd name="connsiteY0" fmla="*/ 45204 h 1955384"/>
              <a:gd name="connsiteX1" fmla="*/ 5771458 w 6461436"/>
              <a:gd name="connsiteY1" fmla="*/ 366884 h 1955384"/>
              <a:gd name="connsiteX2" fmla="*/ 6400108 w 6461436"/>
              <a:gd name="connsiteY2" fmla="*/ 681209 h 1955384"/>
              <a:gd name="connsiteX3" fmla="*/ 6184487 w 6461436"/>
              <a:gd name="connsiteY3" fmla="*/ 1955384 h 1955384"/>
              <a:gd name="connsiteX0" fmla="*/ 0 w 6461436"/>
              <a:gd name="connsiteY0" fmla="*/ 352387 h 2262567"/>
              <a:gd name="connsiteX1" fmla="*/ 5771458 w 6461436"/>
              <a:gd name="connsiteY1" fmla="*/ 674067 h 2262567"/>
              <a:gd name="connsiteX2" fmla="*/ 6400108 w 6461436"/>
              <a:gd name="connsiteY2" fmla="*/ 988392 h 2262567"/>
              <a:gd name="connsiteX3" fmla="*/ 6184487 w 6461436"/>
              <a:gd name="connsiteY3" fmla="*/ 2262567 h 2262567"/>
              <a:gd name="connsiteX0" fmla="*/ 0 w 6443830"/>
              <a:gd name="connsiteY0" fmla="*/ 303406 h 2213586"/>
              <a:gd name="connsiteX1" fmla="*/ 5219167 w 6443830"/>
              <a:gd name="connsiteY1" fmla="*/ 914020 h 2213586"/>
              <a:gd name="connsiteX2" fmla="*/ 6400108 w 6443830"/>
              <a:gd name="connsiteY2" fmla="*/ 939411 h 2213586"/>
              <a:gd name="connsiteX3" fmla="*/ 6184487 w 6443830"/>
              <a:gd name="connsiteY3" fmla="*/ 2213586 h 2213586"/>
              <a:gd name="connsiteX0" fmla="*/ 0 w 6205420"/>
              <a:gd name="connsiteY0" fmla="*/ 311985 h 2222165"/>
              <a:gd name="connsiteX1" fmla="*/ 5219167 w 6205420"/>
              <a:gd name="connsiteY1" fmla="*/ 922599 h 2222165"/>
              <a:gd name="connsiteX2" fmla="*/ 6048890 w 6205420"/>
              <a:gd name="connsiteY2" fmla="*/ 1327816 h 2222165"/>
              <a:gd name="connsiteX3" fmla="*/ 6184487 w 6205420"/>
              <a:gd name="connsiteY3" fmla="*/ 2222165 h 2222165"/>
              <a:gd name="connsiteX0" fmla="*/ 0 w 6191964"/>
              <a:gd name="connsiteY0" fmla="*/ 311985 h 2222165"/>
              <a:gd name="connsiteX1" fmla="*/ 5219167 w 6191964"/>
              <a:gd name="connsiteY1" fmla="*/ 922599 h 2222165"/>
              <a:gd name="connsiteX2" fmla="*/ 6048890 w 6191964"/>
              <a:gd name="connsiteY2" fmla="*/ 1327816 h 2222165"/>
              <a:gd name="connsiteX3" fmla="*/ 6184487 w 619196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203384"/>
              <a:gd name="connsiteY0" fmla="*/ 311985 h 2222165"/>
              <a:gd name="connsiteX1" fmla="*/ 5219167 w 6203384"/>
              <a:gd name="connsiteY1" fmla="*/ 922599 h 2222165"/>
              <a:gd name="connsiteX2" fmla="*/ 6048890 w 6203384"/>
              <a:gd name="connsiteY2" fmla="*/ 1327816 h 2222165"/>
              <a:gd name="connsiteX3" fmla="*/ 6184487 w 6203384"/>
              <a:gd name="connsiteY3" fmla="*/ 2222165 h 2222165"/>
              <a:gd name="connsiteX0" fmla="*/ 0 w 6335603"/>
              <a:gd name="connsiteY0" fmla="*/ 311985 h 2222165"/>
              <a:gd name="connsiteX1" fmla="*/ 5219167 w 6335603"/>
              <a:gd name="connsiteY1" fmla="*/ 922599 h 2222165"/>
              <a:gd name="connsiteX2" fmla="*/ 6048890 w 6335603"/>
              <a:gd name="connsiteY2" fmla="*/ 1327816 h 2222165"/>
              <a:gd name="connsiteX3" fmla="*/ 6184487 w 6335603"/>
              <a:gd name="connsiteY3" fmla="*/ 2222165 h 2222165"/>
              <a:gd name="connsiteX0" fmla="*/ 0 w 6335603"/>
              <a:gd name="connsiteY0" fmla="*/ 47729 h 1957909"/>
              <a:gd name="connsiteX1" fmla="*/ 2785329 w 6335603"/>
              <a:gd name="connsiteY1" fmla="*/ 44532 h 1957909"/>
              <a:gd name="connsiteX2" fmla="*/ 5219167 w 6335603"/>
              <a:gd name="connsiteY2" fmla="*/ 658343 h 1957909"/>
              <a:gd name="connsiteX3" fmla="*/ 6048890 w 6335603"/>
              <a:gd name="connsiteY3" fmla="*/ 1063560 h 1957909"/>
              <a:gd name="connsiteX4" fmla="*/ 6184487 w 6335603"/>
              <a:gd name="connsiteY4" fmla="*/ 1957909 h 1957909"/>
              <a:gd name="connsiteX0" fmla="*/ 0 w 6335603"/>
              <a:gd name="connsiteY0" fmla="*/ 51736 h 1961916"/>
              <a:gd name="connsiteX1" fmla="*/ 2266759 w 6335603"/>
              <a:gd name="connsiteY1" fmla="*/ 43237 h 1961916"/>
              <a:gd name="connsiteX2" fmla="*/ 5219167 w 6335603"/>
              <a:gd name="connsiteY2" fmla="*/ 662350 h 1961916"/>
              <a:gd name="connsiteX3" fmla="*/ 6048890 w 6335603"/>
              <a:gd name="connsiteY3" fmla="*/ 1067567 h 1961916"/>
              <a:gd name="connsiteX4" fmla="*/ 6184487 w 6335603"/>
              <a:gd name="connsiteY4" fmla="*/ 1961916 h 1961916"/>
              <a:gd name="connsiteX0" fmla="*/ 0 w 6304835"/>
              <a:gd name="connsiteY0" fmla="*/ 16315 h 1979364"/>
              <a:gd name="connsiteX1" fmla="*/ 2235991 w 6304835"/>
              <a:gd name="connsiteY1" fmla="*/ 60685 h 1979364"/>
              <a:gd name="connsiteX2" fmla="*/ 5188399 w 6304835"/>
              <a:gd name="connsiteY2" fmla="*/ 679798 h 1979364"/>
              <a:gd name="connsiteX3" fmla="*/ 6018122 w 6304835"/>
              <a:gd name="connsiteY3" fmla="*/ 1085015 h 1979364"/>
              <a:gd name="connsiteX4" fmla="*/ 6153719 w 6304835"/>
              <a:gd name="connsiteY4" fmla="*/ 1979364 h 1979364"/>
              <a:gd name="connsiteX0" fmla="*/ 0 w 6304835"/>
              <a:gd name="connsiteY0" fmla="*/ 131272 h 2094321"/>
              <a:gd name="connsiteX1" fmla="*/ 2235991 w 6304835"/>
              <a:gd name="connsiteY1" fmla="*/ 175642 h 2094321"/>
              <a:gd name="connsiteX2" fmla="*/ 5188399 w 6304835"/>
              <a:gd name="connsiteY2" fmla="*/ 794755 h 2094321"/>
              <a:gd name="connsiteX3" fmla="*/ 6018122 w 6304835"/>
              <a:gd name="connsiteY3" fmla="*/ 1199972 h 2094321"/>
              <a:gd name="connsiteX4" fmla="*/ 6153719 w 6304835"/>
              <a:gd name="connsiteY4" fmla="*/ 2094321 h 2094321"/>
              <a:gd name="connsiteX0" fmla="*/ 0 w 6304835"/>
              <a:gd name="connsiteY0" fmla="*/ 122241 h 2085290"/>
              <a:gd name="connsiteX1" fmla="*/ 2219167 w 6304835"/>
              <a:gd name="connsiteY1" fmla="*/ 199358 h 2085290"/>
              <a:gd name="connsiteX2" fmla="*/ 5188399 w 6304835"/>
              <a:gd name="connsiteY2" fmla="*/ 785724 h 2085290"/>
              <a:gd name="connsiteX3" fmla="*/ 6018122 w 6304835"/>
              <a:gd name="connsiteY3" fmla="*/ 1190941 h 2085290"/>
              <a:gd name="connsiteX4" fmla="*/ 6153719 w 6304835"/>
              <a:gd name="connsiteY4" fmla="*/ 2085290 h 2085290"/>
              <a:gd name="connsiteX0" fmla="*/ 0 w 6196425"/>
              <a:gd name="connsiteY0" fmla="*/ 122241 h 2085290"/>
              <a:gd name="connsiteX1" fmla="*/ 2219167 w 6196425"/>
              <a:gd name="connsiteY1" fmla="*/ 199358 h 2085290"/>
              <a:gd name="connsiteX2" fmla="*/ 5188399 w 6196425"/>
              <a:gd name="connsiteY2" fmla="*/ 785724 h 2085290"/>
              <a:gd name="connsiteX3" fmla="*/ 6018122 w 6196425"/>
              <a:gd name="connsiteY3" fmla="*/ 1190941 h 2085290"/>
              <a:gd name="connsiteX4" fmla="*/ 6153719 w 619642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28685"/>
              <a:gd name="connsiteY0" fmla="*/ 122241 h 2085290"/>
              <a:gd name="connsiteX1" fmla="*/ 2219167 w 6328685"/>
              <a:gd name="connsiteY1" fmla="*/ 199358 h 2085290"/>
              <a:gd name="connsiteX2" fmla="*/ 5188399 w 6328685"/>
              <a:gd name="connsiteY2" fmla="*/ 785724 h 2085290"/>
              <a:gd name="connsiteX3" fmla="*/ 6268900 w 6328685"/>
              <a:gd name="connsiteY3" fmla="*/ 1514954 h 2085290"/>
              <a:gd name="connsiteX4" fmla="*/ 6153719 w 6328685"/>
              <a:gd name="connsiteY4" fmla="*/ 2085290 h 2085290"/>
              <a:gd name="connsiteX0" fmla="*/ 0 w 6304529"/>
              <a:gd name="connsiteY0" fmla="*/ 122241 h 2085290"/>
              <a:gd name="connsiteX1" fmla="*/ 2219167 w 6304529"/>
              <a:gd name="connsiteY1" fmla="*/ 199358 h 2085290"/>
              <a:gd name="connsiteX2" fmla="*/ 5188399 w 6304529"/>
              <a:gd name="connsiteY2" fmla="*/ 785724 h 2085290"/>
              <a:gd name="connsiteX3" fmla="*/ 6268900 w 6304529"/>
              <a:gd name="connsiteY3" fmla="*/ 1514954 h 2085290"/>
              <a:gd name="connsiteX4" fmla="*/ 6153719 w 6304529"/>
              <a:gd name="connsiteY4" fmla="*/ 2085290 h 2085290"/>
              <a:gd name="connsiteX0" fmla="*/ 0 w 6130625"/>
              <a:gd name="connsiteY0" fmla="*/ 110957 h 2121737"/>
              <a:gd name="connsiteX1" fmla="*/ 2045263 w 6130625"/>
              <a:gd name="connsiteY1" fmla="*/ 235805 h 2121737"/>
              <a:gd name="connsiteX2" fmla="*/ 5014495 w 6130625"/>
              <a:gd name="connsiteY2" fmla="*/ 822171 h 2121737"/>
              <a:gd name="connsiteX3" fmla="*/ 6094996 w 6130625"/>
              <a:gd name="connsiteY3" fmla="*/ 1551401 h 2121737"/>
              <a:gd name="connsiteX4" fmla="*/ 5979815 w 6130625"/>
              <a:gd name="connsiteY4" fmla="*/ 2121737 h 2121737"/>
              <a:gd name="connsiteX0" fmla="*/ 0 w 6121580"/>
              <a:gd name="connsiteY0" fmla="*/ 110957 h 2441879"/>
              <a:gd name="connsiteX1" fmla="*/ 2045263 w 6121580"/>
              <a:gd name="connsiteY1" fmla="*/ 235805 h 2441879"/>
              <a:gd name="connsiteX2" fmla="*/ 5014495 w 6121580"/>
              <a:gd name="connsiteY2" fmla="*/ 822171 h 2441879"/>
              <a:gd name="connsiteX3" fmla="*/ 6094996 w 6121580"/>
              <a:gd name="connsiteY3" fmla="*/ 1551401 h 2441879"/>
              <a:gd name="connsiteX4" fmla="*/ 5767256 w 6121580"/>
              <a:gd name="connsiteY4" fmla="*/ 2441879 h 2441879"/>
              <a:gd name="connsiteX0" fmla="*/ 0 w 6069011"/>
              <a:gd name="connsiteY0" fmla="*/ 110957 h 2441879"/>
              <a:gd name="connsiteX1" fmla="*/ 2045263 w 6069011"/>
              <a:gd name="connsiteY1" fmla="*/ 235805 h 2441879"/>
              <a:gd name="connsiteX2" fmla="*/ 5014495 w 6069011"/>
              <a:gd name="connsiteY2" fmla="*/ 822171 h 2441879"/>
              <a:gd name="connsiteX3" fmla="*/ 6038649 w 6069011"/>
              <a:gd name="connsiteY3" fmla="*/ 1538936 h 2441879"/>
              <a:gd name="connsiteX4" fmla="*/ 5767256 w 6069011"/>
              <a:gd name="connsiteY4" fmla="*/ 2441879 h 2441879"/>
              <a:gd name="connsiteX0" fmla="*/ 0 w 6071921"/>
              <a:gd name="connsiteY0" fmla="*/ 110957 h 2441879"/>
              <a:gd name="connsiteX1" fmla="*/ 2045263 w 6071921"/>
              <a:gd name="connsiteY1" fmla="*/ 235805 h 2441879"/>
              <a:gd name="connsiteX2" fmla="*/ 4965134 w 6071921"/>
              <a:gd name="connsiteY2" fmla="*/ 853214 h 2441879"/>
              <a:gd name="connsiteX3" fmla="*/ 6038649 w 6071921"/>
              <a:gd name="connsiteY3" fmla="*/ 1538936 h 2441879"/>
              <a:gd name="connsiteX4" fmla="*/ 5767256 w 6071921"/>
              <a:gd name="connsiteY4" fmla="*/ 2441879 h 2441879"/>
              <a:gd name="connsiteX0" fmla="*/ 0 w 5818329"/>
              <a:gd name="connsiteY0" fmla="*/ 110957 h 2441879"/>
              <a:gd name="connsiteX1" fmla="*/ 2045263 w 5818329"/>
              <a:gd name="connsiteY1" fmla="*/ 235805 h 2441879"/>
              <a:gd name="connsiteX2" fmla="*/ 4965134 w 5818329"/>
              <a:gd name="connsiteY2" fmla="*/ 853214 h 2441879"/>
              <a:gd name="connsiteX3" fmla="*/ 5678804 w 5818329"/>
              <a:gd name="connsiteY3" fmla="*/ 1642919 h 2441879"/>
              <a:gd name="connsiteX4" fmla="*/ 5767256 w 5818329"/>
              <a:gd name="connsiteY4" fmla="*/ 2441879 h 2441879"/>
              <a:gd name="connsiteX0" fmla="*/ 0 w 6215791"/>
              <a:gd name="connsiteY0" fmla="*/ 110957 h 1651156"/>
              <a:gd name="connsiteX1" fmla="*/ 2045263 w 6215791"/>
              <a:gd name="connsiteY1" fmla="*/ 235805 h 1651156"/>
              <a:gd name="connsiteX2" fmla="*/ 4965134 w 6215791"/>
              <a:gd name="connsiteY2" fmla="*/ 853214 h 1651156"/>
              <a:gd name="connsiteX3" fmla="*/ 5678804 w 6215791"/>
              <a:gd name="connsiteY3" fmla="*/ 1642919 h 1651156"/>
              <a:gd name="connsiteX4" fmla="*/ 6200691 w 6215791"/>
              <a:gd name="connsiteY4" fmla="*/ 324240 h 1651156"/>
              <a:gd name="connsiteX0" fmla="*/ 0 w 6207390"/>
              <a:gd name="connsiteY0" fmla="*/ 110957 h 853216"/>
              <a:gd name="connsiteX1" fmla="*/ 2045263 w 6207390"/>
              <a:gd name="connsiteY1" fmla="*/ 235805 h 853216"/>
              <a:gd name="connsiteX2" fmla="*/ 4965134 w 6207390"/>
              <a:gd name="connsiteY2" fmla="*/ 853214 h 853216"/>
              <a:gd name="connsiteX3" fmla="*/ 5059780 w 6207390"/>
              <a:gd name="connsiteY3" fmla="*/ 228087 h 853216"/>
              <a:gd name="connsiteX4" fmla="*/ 6200691 w 6207390"/>
              <a:gd name="connsiteY4" fmla="*/ 324240 h 853216"/>
              <a:gd name="connsiteX0" fmla="*/ 0 w 6207640"/>
              <a:gd name="connsiteY0" fmla="*/ 110957 h 539338"/>
              <a:gd name="connsiteX1" fmla="*/ 2045263 w 6207640"/>
              <a:gd name="connsiteY1" fmla="*/ 235805 h 539338"/>
              <a:gd name="connsiteX2" fmla="*/ 4722197 w 6207640"/>
              <a:gd name="connsiteY2" fmla="*/ 539332 h 539338"/>
              <a:gd name="connsiteX3" fmla="*/ 5059780 w 6207640"/>
              <a:gd name="connsiteY3" fmla="*/ 228087 h 539338"/>
              <a:gd name="connsiteX4" fmla="*/ 6200691 w 6207640"/>
              <a:gd name="connsiteY4" fmla="*/ 324240 h 539338"/>
              <a:gd name="connsiteX0" fmla="*/ 0 w 6207640"/>
              <a:gd name="connsiteY0" fmla="*/ 110957 h 541359"/>
              <a:gd name="connsiteX1" fmla="*/ 2045263 w 6207640"/>
              <a:gd name="connsiteY1" fmla="*/ 235805 h 541359"/>
              <a:gd name="connsiteX2" fmla="*/ 4722197 w 6207640"/>
              <a:gd name="connsiteY2" fmla="*/ 539332 h 541359"/>
              <a:gd name="connsiteX3" fmla="*/ 5059780 w 6207640"/>
              <a:gd name="connsiteY3" fmla="*/ 228087 h 541359"/>
              <a:gd name="connsiteX4" fmla="*/ 6200691 w 6207640"/>
              <a:gd name="connsiteY4" fmla="*/ 324240 h 541359"/>
              <a:gd name="connsiteX0" fmla="*/ 0 w 6207640"/>
              <a:gd name="connsiteY0" fmla="*/ 110957 h 541298"/>
              <a:gd name="connsiteX1" fmla="*/ 2045263 w 6207640"/>
              <a:gd name="connsiteY1" fmla="*/ 235805 h 541298"/>
              <a:gd name="connsiteX2" fmla="*/ 4722197 w 6207640"/>
              <a:gd name="connsiteY2" fmla="*/ 539332 h 541298"/>
              <a:gd name="connsiteX3" fmla="*/ 5059780 w 6207640"/>
              <a:gd name="connsiteY3" fmla="*/ 228087 h 541298"/>
              <a:gd name="connsiteX4" fmla="*/ 6200691 w 6207640"/>
              <a:gd name="connsiteY4" fmla="*/ 324240 h 541298"/>
              <a:gd name="connsiteX0" fmla="*/ 0 w 6208687"/>
              <a:gd name="connsiteY0" fmla="*/ 110957 h 541279"/>
              <a:gd name="connsiteX1" fmla="*/ 2045263 w 6208687"/>
              <a:gd name="connsiteY1" fmla="*/ 235805 h 541279"/>
              <a:gd name="connsiteX2" fmla="*/ 4722197 w 6208687"/>
              <a:gd name="connsiteY2" fmla="*/ 539332 h 541279"/>
              <a:gd name="connsiteX3" fmla="*/ 5199834 w 6208687"/>
              <a:gd name="connsiteY3" fmla="*/ 364038 h 541279"/>
              <a:gd name="connsiteX4" fmla="*/ 6200691 w 6208687"/>
              <a:gd name="connsiteY4" fmla="*/ 324240 h 541279"/>
              <a:gd name="connsiteX0" fmla="*/ 0 w 6200691"/>
              <a:gd name="connsiteY0" fmla="*/ 110957 h 540165"/>
              <a:gd name="connsiteX1" fmla="*/ 2045263 w 6200691"/>
              <a:gd name="connsiteY1" fmla="*/ 235805 h 540165"/>
              <a:gd name="connsiteX2" fmla="*/ 4722197 w 6200691"/>
              <a:gd name="connsiteY2" fmla="*/ 539332 h 540165"/>
              <a:gd name="connsiteX3" fmla="*/ 6200691 w 6200691"/>
              <a:gd name="connsiteY3" fmla="*/ 324240 h 540165"/>
              <a:gd name="connsiteX0" fmla="*/ 0 w 6200691"/>
              <a:gd name="connsiteY0" fmla="*/ 110957 h 564944"/>
              <a:gd name="connsiteX1" fmla="*/ 2045263 w 6200691"/>
              <a:gd name="connsiteY1" fmla="*/ 235805 h 564944"/>
              <a:gd name="connsiteX2" fmla="*/ 4722197 w 6200691"/>
              <a:gd name="connsiteY2" fmla="*/ 539332 h 564944"/>
              <a:gd name="connsiteX3" fmla="*/ 6200691 w 6200691"/>
              <a:gd name="connsiteY3" fmla="*/ 324240 h 564944"/>
              <a:gd name="connsiteX0" fmla="*/ 0 w 6200691"/>
              <a:gd name="connsiteY0" fmla="*/ 104883 h 539008"/>
              <a:gd name="connsiteX1" fmla="*/ 2045263 w 6200691"/>
              <a:gd name="connsiteY1" fmla="*/ 229731 h 539008"/>
              <a:gd name="connsiteX2" fmla="*/ 4735759 w 6200691"/>
              <a:gd name="connsiteY2" fmla="*/ 514122 h 539008"/>
              <a:gd name="connsiteX3" fmla="*/ 6200691 w 6200691"/>
              <a:gd name="connsiteY3" fmla="*/ 318166 h 539008"/>
              <a:gd name="connsiteX0" fmla="*/ 0 w 6200691"/>
              <a:gd name="connsiteY0" fmla="*/ 104155 h 514241"/>
              <a:gd name="connsiteX1" fmla="*/ 2045263 w 6200691"/>
              <a:gd name="connsiteY1" fmla="*/ 229003 h 514241"/>
              <a:gd name="connsiteX2" fmla="*/ 4873591 w 6200691"/>
              <a:gd name="connsiteY2" fmla="*/ 488029 h 514241"/>
              <a:gd name="connsiteX3" fmla="*/ 6200691 w 6200691"/>
              <a:gd name="connsiteY3" fmla="*/ 317438 h 514241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00691"/>
              <a:gd name="connsiteY0" fmla="*/ 104155 h 488029"/>
              <a:gd name="connsiteX1" fmla="*/ 2045263 w 6200691"/>
              <a:gd name="connsiteY1" fmla="*/ 229003 h 488029"/>
              <a:gd name="connsiteX2" fmla="*/ 4873591 w 6200691"/>
              <a:gd name="connsiteY2" fmla="*/ 488029 h 488029"/>
              <a:gd name="connsiteX3" fmla="*/ 6200691 w 6200691"/>
              <a:gd name="connsiteY3" fmla="*/ 317438 h 488029"/>
              <a:gd name="connsiteX0" fmla="*/ 0 w 6241106"/>
              <a:gd name="connsiteY0" fmla="*/ 102730 h 495345"/>
              <a:gd name="connsiteX1" fmla="*/ 2085678 w 6241106"/>
              <a:gd name="connsiteY1" fmla="*/ 236319 h 495345"/>
              <a:gd name="connsiteX2" fmla="*/ 4914006 w 6241106"/>
              <a:gd name="connsiteY2" fmla="*/ 495345 h 495345"/>
              <a:gd name="connsiteX3" fmla="*/ 6241106 w 6241106"/>
              <a:gd name="connsiteY3" fmla="*/ 324754 h 495345"/>
              <a:gd name="connsiteX0" fmla="*/ 0 w 4914006"/>
              <a:gd name="connsiteY0" fmla="*/ 102730 h 495345"/>
              <a:gd name="connsiteX1" fmla="*/ 2085678 w 4914006"/>
              <a:gd name="connsiteY1" fmla="*/ 236319 h 495345"/>
              <a:gd name="connsiteX2" fmla="*/ 4914006 w 4914006"/>
              <a:gd name="connsiteY2" fmla="*/ 495345 h 49534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41737 h 1637295"/>
              <a:gd name="connsiteX1" fmla="*/ 2085678 w 3867681"/>
              <a:gd name="connsiteY1" fmla="*/ 275326 h 1637295"/>
              <a:gd name="connsiteX2" fmla="*/ 3867681 w 3867681"/>
              <a:gd name="connsiteY2" fmla="*/ 1637295 h 1637295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3867681"/>
              <a:gd name="connsiteY0" fmla="*/ 103962 h 1599520"/>
              <a:gd name="connsiteX1" fmla="*/ 2085678 w 3867681"/>
              <a:gd name="connsiteY1" fmla="*/ 237551 h 1599520"/>
              <a:gd name="connsiteX2" fmla="*/ 3432394 w 3867681"/>
              <a:gd name="connsiteY2" fmla="*/ 540360 h 1599520"/>
              <a:gd name="connsiteX3" fmla="*/ 3867681 w 3867681"/>
              <a:gd name="connsiteY3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28445"/>
              <a:gd name="connsiteY0" fmla="*/ 103962 h 1599520"/>
              <a:gd name="connsiteX1" fmla="*/ 2085678 w 4128445"/>
              <a:gd name="connsiteY1" fmla="*/ 237551 h 1599520"/>
              <a:gd name="connsiteX2" fmla="*/ 3432394 w 4128445"/>
              <a:gd name="connsiteY2" fmla="*/ 540360 h 1599520"/>
              <a:gd name="connsiteX3" fmla="*/ 4118629 w 4128445"/>
              <a:gd name="connsiteY3" fmla="*/ 1100267 h 1599520"/>
              <a:gd name="connsiteX4" fmla="*/ 3867681 w 4128445"/>
              <a:gd name="connsiteY4" fmla="*/ 1599520 h 1599520"/>
              <a:gd name="connsiteX0" fmla="*/ 0 w 4104317"/>
              <a:gd name="connsiteY0" fmla="*/ 103962 h 1599520"/>
              <a:gd name="connsiteX1" fmla="*/ 2085678 w 4104317"/>
              <a:gd name="connsiteY1" fmla="*/ 237551 h 1599520"/>
              <a:gd name="connsiteX2" fmla="*/ 3432394 w 4104317"/>
              <a:gd name="connsiteY2" fmla="*/ 540360 h 1599520"/>
              <a:gd name="connsiteX3" fmla="*/ 4093855 w 4104317"/>
              <a:gd name="connsiteY3" fmla="*/ 1149053 h 1599520"/>
              <a:gd name="connsiteX4" fmla="*/ 3867681 w 4104317"/>
              <a:gd name="connsiteY4" fmla="*/ 1599520 h 1599520"/>
              <a:gd name="connsiteX0" fmla="*/ 0 w 4104317"/>
              <a:gd name="connsiteY0" fmla="*/ 102836 h 1598394"/>
              <a:gd name="connsiteX1" fmla="*/ 2085678 w 4104317"/>
              <a:gd name="connsiteY1" fmla="*/ 236425 h 1598394"/>
              <a:gd name="connsiteX2" fmla="*/ 3372542 w 4104317"/>
              <a:gd name="connsiteY2" fmla="*/ 499218 h 1598394"/>
              <a:gd name="connsiteX3" fmla="*/ 4093855 w 4104317"/>
              <a:gd name="connsiteY3" fmla="*/ 1147927 h 1598394"/>
              <a:gd name="connsiteX4" fmla="*/ 3867681 w 4104317"/>
              <a:gd name="connsiteY4" fmla="*/ 1598394 h 1598394"/>
              <a:gd name="connsiteX0" fmla="*/ 0 w 4104317"/>
              <a:gd name="connsiteY0" fmla="*/ 102447 h 1598005"/>
              <a:gd name="connsiteX1" fmla="*/ 2085678 w 4104317"/>
              <a:gd name="connsiteY1" fmla="*/ 236036 h 1598005"/>
              <a:gd name="connsiteX2" fmla="*/ 3357950 w 4104317"/>
              <a:gd name="connsiteY2" fmla="*/ 484844 h 1598005"/>
              <a:gd name="connsiteX3" fmla="*/ 4093855 w 4104317"/>
              <a:gd name="connsiteY3" fmla="*/ 1147538 h 1598005"/>
              <a:gd name="connsiteX4" fmla="*/ 3867681 w 4104317"/>
              <a:gd name="connsiteY4" fmla="*/ 1598005 h 1598005"/>
              <a:gd name="connsiteX0" fmla="*/ 0 w 4103182"/>
              <a:gd name="connsiteY0" fmla="*/ 102447 h 1593510"/>
              <a:gd name="connsiteX1" fmla="*/ 2085678 w 4103182"/>
              <a:gd name="connsiteY1" fmla="*/ 236036 h 1593510"/>
              <a:gd name="connsiteX2" fmla="*/ 3357950 w 4103182"/>
              <a:gd name="connsiteY2" fmla="*/ 484844 h 1593510"/>
              <a:gd name="connsiteX3" fmla="*/ 4093855 w 4103182"/>
              <a:gd name="connsiteY3" fmla="*/ 1147538 h 1593510"/>
              <a:gd name="connsiteX4" fmla="*/ 3821861 w 4103182"/>
              <a:gd name="connsiteY4" fmla="*/ 1593510 h 1593510"/>
              <a:gd name="connsiteX0" fmla="*/ 0 w 4103633"/>
              <a:gd name="connsiteY0" fmla="*/ 102447 h 1593510"/>
              <a:gd name="connsiteX1" fmla="*/ 2085678 w 4103633"/>
              <a:gd name="connsiteY1" fmla="*/ 236036 h 1593510"/>
              <a:gd name="connsiteX2" fmla="*/ 3357950 w 4103633"/>
              <a:gd name="connsiteY2" fmla="*/ 484844 h 1593510"/>
              <a:gd name="connsiteX3" fmla="*/ 4093855 w 4103633"/>
              <a:gd name="connsiteY3" fmla="*/ 1147538 h 1593510"/>
              <a:gd name="connsiteX4" fmla="*/ 3821861 w 4103633"/>
              <a:gd name="connsiteY4" fmla="*/ 1593510 h 1593510"/>
              <a:gd name="connsiteX0" fmla="*/ 0 w 4043159"/>
              <a:gd name="connsiteY0" fmla="*/ 102447 h 1593510"/>
              <a:gd name="connsiteX1" fmla="*/ 2085678 w 4043159"/>
              <a:gd name="connsiteY1" fmla="*/ 236036 h 1593510"/>
              <a:gd name="connsiteX2" fmla="*/ 3357950 w 4043159"/>
              <a:gd name="connsiteY2" fmla="*/ 484844 h 1593510"/>
              <a:gd name="connsiteX3" fmla="*/ 4031598 w 4043159"/>
              <a:gd name="connsiteY3" fmla="*/ 1117830 h 1593510"/>
              <a:gd name="connsiteX4" fmla="*/ 3821861 w 4043159"/>
              <a:gd name="connsiteY4" fmla="*/ 1593510 h 1593510"/>
              <a:gd name="connsiteX0" fmla="*/ 0 w 4041884"/>
              <a:gd name="connsiteY0" fmla="*/ 102447 h 1597895"/>
              <a:gd name="connsiteX1" fmla="*/ 2085678 w 4041884"/>
              <a:gd name="connsiteY1" fmla="*/ 236036 h 1597895"/>
              <a:gd name="connsiteX2" fmla="*/ 3357950 w 4041884"/>
              <a:gd name="connsiteY2" fmla="*/ 484844 h 1597895"/>
              <a:gd name="connsiteX3" fmla="*/ 4031598 w 4041884"/>
              <a:gd name="connsiteY3" fmla="*/ 1117830 h 1597895"/>
              <a:gd name="connsiteX4" fmla="*/ 3779548 w 4041884"/>
              <a:gd name="connsiteY4" fmla="*/ 1597895 h 1597895"/>
              <a:gd name="connsiteX0" fmla="*/ 0 w 4012111"/>
              <a:gd name="connsiteY0" fmla="*/ 102447 h 1597895"/>
              <a:gd name="connsiteX1" fmla="*/ 2085678 w 4012111"/>
              <a:gd name="connsiteY1" fmla="*/ 236036 h 1597895"/>
              <a:gd name="connsiteX2" fmla="*/ 3357950 w 4012111"/>
              <a:gd name="connsiteY2" fmla="*/ 484844 h 1597895"/>
              <a:gd name="connsiteX3" fmla="*/ 4000931 w 4012111"/>
              <a:gd name="connsiteY3" fmla="*/ 1105783 h 1597895"/>
              <a:gd name="connsiteX4" fmla="*/ 3779548 w 4012111"/>
              <a:gd name="connsiteY4" fmla="*/ 1597895 h 1597895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6124 h 1601572"/>
              <a:gd name="connsiteX1" fmla="*/ 2085678 w 4012111"/>
              <a:gd name="connsiteY1" fmla="*/ 239713 h 1601572"/>
              <a:gd name="connsiteX2" fmla="*/ 3682056 w 4012111"/>
              <a:gd name="connsiteY2" fmla="*/ 617469 h 1601572"/>
              <a:gd name="connsiteX3" fmla="*/ 4000931 w 4012111"/>
              <a:gd name="connsiteY3" fmla="*/ 1109460 h 1601572"/>
              <a:gd name="connsiteX4" fmla="*/ 3779548 w 4012111"/>
              <a:gd name="connsiteY4" fmla="*/ 1601572 h 1601572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12111"/>
              <a:gd name="connsiteY0" fmla="*/ 105707 h 1601155"/>
              <a:gd name="connsiteX1" fmla="*/ 2085678 w 4012111"/>
              <a:gd name="connsiteY1" fmla="*/ 239296 h 1601155"/>
              <a:gd name="connsiteX2" fmla="*/ 3697524 w 4012111"/>
              <a:gd name="connsiteY2" fmla="*/ 602742 h 1601155"/>
              <a:gd name="connsiteX3" fmla="*/ 4000931 w 4012111"/>
              <a:gd name="connsiteY3" fmla="*/ 1109043 h 1601155"/>
              <a:gd name="connsiteX4" fmla="*/ 3779548 w 4012111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  <a:gd name="connsiteX0" fmla="*/ 0 w 4027322"/>
              <a:gd name="connsiteY0" fmla="*/ 105707 h 1601155"/>
              <a:gd name="connsiteX1" fmla="*/ 2085678 w 4027322"/>
              <a:gd name="connsiteY1" fmla="*/ 239296 h 1601155"/>
              <a:gd name="connsiteX2" fmla="*/ 3697524 w 4027322"/>
              <a:gd name="connsiteY2" fmla="*/ 602742 h 1601155"/>
              <a:gd name="connsiteX3" fmla="*/ 4016618 w 4027322"/>
              <a:gd name="connsiteY3" fmla="*/ 1041813 h 1601155"/>
              <a:gd name="connsiteX4" fmla="*/ 3779548 w 4027322"/>
              <a:gd name="connsiteY4" fmla="*/ 1601155 h 160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322" h="1601155">
                <a:moveTo>
                  <a:pt x="0" y="105707"/>
                </a:moveTo>
                <a:cubicBezTo>
                  <a:pt x="538862" y="-163433"/>
                  <a:pt x="1469424" y="156457"/>
                  <a:pt x="2085678" y="239296"/>
                </a:cubicBezTo>
                <a:cubicBezTo>
                  <a:pt x="2701932" y="322135"/>
                  <a:pt x="3467743" y="498409"/>
                  <a:pt x="3697524" y="602742"/>
                </a:cubicBezTo>
                <a:cubicBezTo>
                  <a:pt x="3847368" y="722156"/>
                  <a:pt x="3889442" y="871715"/>
                  <a:pt x="4016618" y="1041813"/>
                </a:cubicBezTo>
                <a:cubicBezTo>
                  <a:pt x="4089166" y="1218340"/>
                  <a:pt x="3768814" y="1495299"/>
                  <a:pt x="3779548" y="160115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0" name="Freeform 509"/>
          <p:cNvSpPr/>
          <p:nvPr/>
        </p:nvSpPr>
        <p:spPr bwMode="auto">
          <a:xfrm flipH="1">
            <a:off x="13408508" y="7709095"/>
            <a:ext cx="2502051" cy="7299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288355 w 14489884"/>
              <a:gd name="connsiteY0" fmla="*/ 0 h 26328672"/>
              <a:gd name="connsiteX1" fmla="*/ 840691 w 14489884"/>
              <a:gd name="connsiteY1" fmla="*/ 24925190 h 26328672"/>
              <a:gd name="connsiteX2" fmla="*/ 9989391 w 14489884"/>
              <a:gd name="connsiteY2" fmla="*/ 21195351 h 26328672"/>
              <a:gd name="connsiteX3" fmla="*/ 14489865 w 14489884"/>
              <a:gd name="connsiteY3" fmla="*/ 4422272 h 26328672"/>
              <a:gd name="connsiteX0" fmla="*/ 141992 w 14343521"/>
              <a:gd name="connsiteY0" fmla="*/ 0 h 22336894"/>
              <a:gd name="connsiteX1" fmla="*/ 939507 w 14343521"/>
              <a:gd name="connsiteY1" fmla="*/ 18537547 h 22336894"/>
              <a:gd name="connsiteX2" fmla="*/ 9843028 w 14343521"/>
              <a:gd name="connsiteY2" fmla="*/ 21195351 h 22336894"/>
              <a:gd name="connsiteX3" fmla="*/ 14343502 w 14343521"/>
              <a:gd name="connsiteY3" fmla="*/ 4422272 h 22336894"/>
              <a:gd name="connsiteX0" fmla="*/ 0 w 14969924"/>
              <a:gd name="connsiteY0" fmla="*/ 4360719 h 17642868"/>
              <a:gd name="connsiteX1" fmla="*/ 1565910 w 14969924"/>
              <a:gd name="connsiteY1" fmla="*/ 14115275 h 17642868"/>
              <a:gd name="connsiteX2" fmla="*/ 10469431 w 14969924"/>
              <a:gd name="connsiteY2" fmla="*/ 16773079 h 17642868"/>
              <a:gd name="connsiteX3" fmla="*/ 14969905 w 14969924"/>
              <a:gd name="connsiteY3" fmla="*/ 0 h 17642868"/>
              <a:gd name="connsiteX0" fmla="*/ 0 w 12664820"/>
              <a:gd name="connsiteY0" fmla="*/ 4626889 h 17928043"/>
              <a:gd name="connsiteX1" fmla="*/ 1565910 w 12664820"/>
              <a:gd name="connsiteY1" fmla="*/ 14381445 h 17928043"/>
              <a:gd name="connsiteX2" fmla="*/ 10469431 w 12664820"/>
              <a:gd name="connsiteY2" fmla="*/ 17039249 h 17928043"/>
              <a:gd name="connsiteX3" fmla="*/ 12664699 w 12664820"/>
              <a:gd name="connsiteY3" fmla="*/ 0 h 17928043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8 h 14863062"/>
              <a:gd name="connsiteX3" fmla="*/ 12664699 w 12664731"/>
              <a:gd name="connsiteY3" fmla="*/ 0 h 14863062"/>
              <a:gd name="connsiteX0" fmla="*/ 0 w 12664731"/>
              <a:gd name="connsiteY0" fmla="*/ 4626889 h 14863062"/>
              <a:gd name="connsiteX1" fmla="*/ 1565910 w 12664731"/>
              <a:gd name="connsiteY1" fmla="*/ 14381445 h 14863062"/>
              <a:gd name="connsiteX2" fmla="*/ 9281902 w 12664731"/>
              <a:gd name="connsiteY2" fmla="*/ 11982367 h 14863062"/>
              <a:gd name="connsiteX3" fmla="*/ 12664699 w 12664731"/>
              <a:gd name="connsiteY3" fmla="*/ 0 h 14863062"/>
              <a:gd name="connsiteX0" fmla="*/ 0 w 12664699"/>
              <a:gd name="connsiteY0" fmla="*/ 4626889 h 14421770"/>
              <a:gd name="connsiteX1" fmla="*/ 1565910 w 12664699"/>
              <a:gd name="connsiteY1" fmla="*/ 14381445 h 14421770"/>
              <a:gd name="connsiteX2" fmla="*/ 12664699 w 12664699"/>
              <a:gd name="connsiteY2" fmla="*/ 0 h 1442177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12664699"/>
              <a:gd name="connsiteY0" fmla="*/ 4626889 h 15482840"/>
              <a:gd name="connsiteX1" fmla="*/ 8341816 w 12664699"/>
              <a:gd name="connsiteY1" fmla="*/ 15446063 h 15482840"/>
              <a:gd name="connsiteX2" fmla="*/ 12664699 w 12664699"/>
              <a:gd name="connsiteY2" fmla="*/ 0 h 15482840"/>
              <a:gd name="connsiteX0" fmla="*/ 0 w 20069303"/>
              <a:gd name="connsiteY0" fmla="*/ 31 h 14185157"/>
              <a:gd name="connsiteX1" fmla="*/ 8341816 w 20069303"/>
              <a:gd name="connsiteY1" fmla="*/ 10819205 h 14185157"/>
              <a:gd name="connsiteX2" fmla="*/ 20069303 w 20069303"/>
              <a:gd name="connsiteY2" fmla="*/ 9745331 h 14185157"/>
              <a:gd name="connsiteX0" fmla="*/ 0 w 20069303"/>
              <a:gd name="connsiteY0" fmla="*/ 31 h 11423648"/>
              <a:gd name="connsiteX1" fmla="*/ 8341816 w 20069303"/>
              <a:gd name="connsiteY1" fmla="*/ 10819205 h 11423648"/>
              <a:gd name="connsiteX2" fmla="*/ 20069303 w 20069303"/>
              <a:gd name="connsiteY2" fmla="*/ 9745331 h 114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69303" h="11423648">
                <a:moveTo>
                  <a:pt x="0" y="31"/>
                </a:moveTo>
                <a:cubicBezTo>
                  <a:pt x="181657" y="-17510"/>
                  <a:pt x="4996932" y="9194988"/>
                  <a:pt x="8341816" y="10819205"/>
                </a:cubicBezTo>
                <a:cubicBezTo>
                  <a:pt x="11686700" y="12443422"/>
                  <a:pt x="15102582" y="10346133"/>
                  <a:pt x="20069303" y="974533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1" name="Freeform 510"/>
          <p:cNvSpPr/>
          <p:nvPr/>
        </p:nvSpPr>
        <p:spPr bwMode="auto">
          <a:xfrm flipH="1">
            <a:off x="15802700" y="7060575"/>
            <a:ext cx="492994" cy="57818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5559840 w 25560881"/>
              <a:gd name="connsiteY0" fmla="*/ 10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5559832 w 25560881"/>
              <a:gd name="connsiteY0" fmla="*/ 14 h 33959218"/>
              <a:gd name="connsiteX1" fmla="*/ 245301 w 25560881"/>
              <a:gd name="connsiteY1" fmla="*/ 22743393 h 33959218"/>
              <a:gd name="connsiteX2" fmla="*/ 13386277 w 25560881"/>
              <a:gd name="connsiteY2" fmla="*/ 33959218 h 33959218"/>
              <a:gd name="connsiteX0" fmla="*/ 245301 w 13386281"/>
              <a:gd name="connsiteY0" fmla="*/ 0 h 11215825"/>
              <a:gd name="connsiteX1" fmla="*/ 13386277 w 13386281"/>
              <a:gd name="connsiteY1" fmla="*/ 11215825 h 11215825"/>
              <a:gd name="connsiteX0" fmla="*/ 322157 w 10415802"/>
              <a:gd name="connsiteY0" fmla="*/ 0 h 9486308"/>
              <a:gd name="connsiteX1" fmla="*/ 10415798 w 10415802"/>
              <a:gd name="connsiteY1" fmla="*/ 9486308 h 9486308"/>
              <a:gd name="connsiteX0" fmla="*/ 1 w 10093646"/>
              <a:gd name="connsiteY0" fmla="*/ 0 h 9486308"/>
              <a:gd name="connsiteX1" fmla="*/ 10093642 w 10093646"/>
              <a:gd name="connsiteY1" fmla="*/ 9486308 h 9486308"/>
              <a:gd name="connsiteX0" fmla="*/ 0 w 11007844"/>
              <a:gd name="connsiteY0" fmla="*/ 0 h 8141134"/>
              <a:gd name="connsiteX1" fmla="*/ 11007840 w 11007844"/>
              <a:gd name="connsiteY1" fmla="*/ 8141134 h 814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7844" h="8141134">
                <a:moveTo>
                  <a:pt x="0" y="0"/>
                </a:moveTo>
                <a:cubicBezTo>
                  <a:pt x="9550994" y="1047820"/>
                  <a:pt x="6943382" y="2230167"/>
                  <a:pt x="11007840" y="8141134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2" name="Freeform 511"/>
          <p:cNvSpPr/>
          <p:nvPr/>
        </p:nvSpPr>
        <p:spPr bwMode="auto">
          <a:xfrm flipH="1">
            <a:off x="15509857" y="5292272"/>
            <a:ext cx="1751200" cy="167123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70611" h="34794126">
                <a:moveTo>
                  <a:pt x="18067952" y="24"/>
                </a:moveTo>
                <a:cubicBezTo>
                  <a:pt x="18249609" y="-17517"/>
                  <a:pt x="9069747" y="7634171"/>
                  <a:pt x="6281724" y="13433188"/>
                </a:cubicBezTo>
                <a:cubicBezTo>
                  <a:pt x="3493701" y="19232205"/>
                  <a:pt x="-2724644" y="28883159"/>
                  <a:pt x="1339814" y="3479412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3" name="Freeform 512"/>
          <p:cNvSpPr/>
          <p:nvPr/>
        </p:nvSpPr>
        <p:spPr bwMode="auto">
          <a:xfrm flipH="1">
            <a:off x="15196618" y="5882585"/>
            <a:ext cx="466646" cy="510396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428" h="33959239">
                <a:moveTo>
                  <a:pt x="27595592" y="31"/>
                </a:moveTo>
                <a:cubicBezTo>
                  <a:pt x="27777249" y="-17510"/>
                  <a:pt x="27049503" y="8510801"/>
                  <a:pt x="25020576" y="14170669"/>
                </a:cubicBezTo>
                <a:cubicBezTo>
                  <a:pt x="22991649" y="19830537"/>
                  <a:pt x="-23365110" y="21849513"/>
                  <a:pt x="15422029" y="33959239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4" name="Freeform 513"/>
          <p:cNvSpPr/>
          <p:nvPr/>
        </p:nvSpPr>
        <p:spPr bwMode="auto">
          <a:xfrm flipH="1">
            <a:off x="12806667" y="6063151"/>
            <a:ext cx="1488367" cy="465867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053271 w 23098067"/>
              <a:gd name="connsiteY0" fmla="*/ 31 h 33716558"/>
              <a:gd name="connsiteX1" fmla="*/ 138167 w 23098067"/>
              <a:gd name="connsiteY1" fmla="*/ 13711498 h 33716558"/>
              <a:gd name="connsiteX2" fmla="*/ 23098067 w 23098067"/>
              <a:gd name="connsiteY2" fmla="*/ 33716558 h 33716558"/>
              <a:gd name="connsiteX0" fmla="*/ 18983708 w 27735360"/>
              <a:gd name="connsiteY0" fmla="*/ 31 h 33716558"/>
              <a:gd name="connsiteX1" fmla="*/ 68604 w 27735360"/>
              <a:gd name="connsiteY1" fmla="*/ 13711498 h 33716558"/>
              <a:gd name="connsiteX2" fmla="*/ 23028504 w 27735360"/>
              <a:gd name="connsiteY2" fmla="*/ 33716558 h 33716558"/>
              <a:gd name="connsiteX0" fmla="*/ 23611097 w 32005734"/>
              <a:gd name="connsiteY0" fmla="*/ 31 h 33716558"/>
              <a:gd name="connsiteX1" fmla="*/ 62177 w 32005734"/>
              <a:gd name="connsiteY1" fmla="*/ 13711498 h 33716558"/>
              <a:gd name="connsiteX2" fmla="*/ 27655893 w 32005734"/>
              <a:gd name="connsiteY2" fmla="*/ 33716558 h 33716558"/>
              <a:gd name="connsiteX0" fmla="*/ 15212292 w 32005768"/>
              <a:gd name="connsiteY0" fmla="*/ 35 h 33049196"/>
              <a:gd name="connsiteX1" fmla="*/ 62177 w 32005768"/>
              <a:gd name="connsiteY1" fmla="*/ 13044136 h 33049196"/>
              <a:gd name="connsiteX2" fmla="*/ 27655893 w 32005768"/>
              <a:gd name="connsiteY2" fmla="*/ 33049196 h 33049196"/>
              <a:gd name="connsiteX0" fmla="*/ 15203932 w 39186646"/>
              <a:gd name="connsiteY0" fmla="*/ 35 h 32704018"/>
              <a:gd name="connsiteX1" fmla="*/ 53817 w 39186646"/>
              <a:gd name="connsiteY1" fmla="*/ 13044136 h 32704018"/>
              <a:gd name="connsiteX2" fmla="*/ 35322302 w 39186646"/>
              <a:gd name="connsiteY2" fmla="*/ 32704018 h 32704018"/>
              <a:gd name="connsiteX0" fmla="*/ 4525965 w 39186646"/>
              <a:gd name="connsiteY0" fmla="*/ 34 h 32358840"/>
              <a:gd name="connsiteX1" fmla="*/ 53817 w 39186646"/>
              <a:gd name="connsiteY1" fmla="*/ 12698958 h 32358840"/>
              <a:gd name="connsiteX2" fmla="*/ 35322302 w 39186646"/>
              <a:gd name="connsiteY2" fmla="*/ 32358840 h 32358840"/>
              <a:gd name="connsiteX0" fmla="*/ 6526273 w 41077607"/>
              <a:gd name="connsiteY0" fmla="*/ 34 h 32358840"/>
              <a:gd name="connsiteX1" fmla="*/ 52004 w 41077607"/>
              <a:gd name="connsiteY1" fmla="*/ 12422818 h 32358840"/>
              <a:gd name="connsiteX2" fmla="*/ 37322610 w 41077607"/>
              <a:gd name="connsiteY2" fmla="*/ 32358840 h 32358840"/>
              <a:gd name="connsiteX0" fmla="*/ 6192894 w 40762022"/>
              <a:gd name="connsiteY0" fmla="*/ 27 h 32358833"/>
              <a:gd name="connsiteX1" fmla="*/ 52307 w 40762022"/>
              <a:gd name="connsiteY1" fmla="*/ 14424869 h 32358833"/>
              <a:gd name="connsiteX2" fmla="*/ 36989231 w 40762022"/>
              <a:gd name="connsiteY2" fmla="*/ 32358833 h 32358833"/>
              <a:gd name="connsiteX0" fmla="*/ 6140587 w 40981085"/>
              <a:gd name="connsiteY0" fmla="*/ 27 h 32358833"/>
              <a:gd name="connsiteX1" fmla="*/ 0 w 40981085"/>
              <a:gd name="connsiteY1" fmla="*/ 14424869 h 32358833"/>
              <a:gd name="connsiteX2" fmla="*/ 36936924 w 40981085"/>
              <a:gd name="connsiteY2" fmla="*/ 32358833 h 32358833"/>
              <a:gd name="connsiteX0" fmla="*/ 15511896 w 49849405"/>
              <a:gd name="connsiteY0" fmla="*/ 27 h 32358833"/>
              <a:gd name="connsiteX1" fmla="*/ 0 w 49849405"/>
              <a:gd name="connsiteY1" fmla="*/ 13890019 h 32358833"/>
              <a:gd name="connsiteX2" fmla="*/ 46308233 w 49849405"/>
              <a:gd name="connsiteY2" fmla="*/ 32358833 h 32358833"/>
              <a:gd name="connsiteX0" fmla="*/ 17875295 w 52212804"/>
              <a:gd name="connsiteY0" fmla="*/ -1 h 32358805"/>
              <a:gd name="connsiteX1" fmla="*/ 6292169 w 52212804"/>
              <a:gd name="connsiteY1" fmla="*/ 3481838 h 32358805"/>
              <a:gd name="connsiteX2" fmla="*/ 2363399 w 52212804"/>
              <a:gd name="connsiteY2" fmla="*/ 13889991 h 32358805"/>
              <a:gd name="connsiteX3" fmla="*/ 48671632 w 52212804"/>
              <a:gd name="connsiteY3" fmla="*/ 32358805 h 32358805"/>
              <a:gd name="connsiteX0" fmla="*/ 17540774 w 51878283"/>
              <a:gd name="connsiteY0" fmla="*/ -1 h 32358805"/>
              <a:gd name="connsiteX1" fmla="*/ 5957648 w 51878283"/>
              <a:gd name="connsiteY1" fmla="*/ 3481838 h 32358805"/>
              <a:gd name="connsiteX2" fmla="*/ 2028878 w 51878283"/>
              <a:gd name="connsiteY2" fmla="*/ 13889991 h 32358805"/>
              <a:gd name="connsiteX3" fmla="*/ 48337111 w 51878283"/>
              <a:gd name="connsiteY3" fmla="*/ 32358805 h 32358805"/>
              <a:gd name="connsiteX0" fmla="*/ 15511895 w 49849404"/>
              <a:gd name="connsiteY0" fmla="*/ -1 h 32358805"/>
              <a:gd name="connsiteX1" fmla="*/ 3928769 w 49849404"/>
              <a:gd name="connsiteY1" fmla="*/ 3481838 h 32358805"/>
              <a:gd name="connsiteX2" fmla="*/ -1 w 49849404"/>
              <a:gd name="connsiteY2" fmla="*/ 13889991 h 32358805"/>
              <a:gd name="connsiteX3" fmla="*/ 46308232 w 49849404"/>
              <a:gd name="connsiteY3" fmla="*/ 32358805 h 32358805"/>
              <a:gd name="connsiteX0" fmla="*/ 15511895 w 49968823"/>
              <a:gd name="connsiteY0" fmla="*/ -1 h 32358805"/>
              <a:gd name="connsiteX1" fmla="*/ 3928769 w 49968823"/>
              <a:gd name="connsiteY1" fmla="*/ 3481838 h 32358805"/>
              <a:gd name="connsiteX2" fmla="*/ -1 w 49968823"/>
              <a:gd name="connsiteY2" fmla="*/ 13889991 h 32358805"/>
              <a:gd name="connsiteX3" fmla="*/ 46308232 w 49968823"/>
              <a:gd name="connsiteY3" fmla="*/ 32358805 h 3235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68823" h="32358805">
                <a:moveTo>
                  <a:pt x="15511895" y="-1"/>
                </a:moveTo>
                <a:cubicBezTo>
                  <a:pt x="14496964" y="725162"/>
                  <a:pt x="6514085" y="1166839"/>
                  <a:pt x="3928769" y="3481838"/>
                </a:cubicBezTo>
                <a:cubicBezTo>
                  <a:pt x="3605462" y="5195134"/>
                  <a:pt x="961562" y="8954594"/>
                  <a:pt x="-1" y="13889991"/>
                </a:cubicBezTo>
                <a:cubicBezTo>
                  <a:pt x="5561555" y="19213396"/>
                  <a:pt x="65123268" y="18924808"/>
                  <a:pt x="46308232" y="32358805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5" name="Freeform 514"/>
          <p:cNvSpPr/>
          <p:nvPr/>
        </p:nvSpPr>
        <p:spPr bwMode="auto">
          <a:xfrm flipH="1">
            <a:off x="14283543" y="5611597"/>
            <a:ext cx="145756" cy="339375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6" name="Trapezoid 515"/>
          <p:cNvSpPr/>
          <p:nvPr/>
        </p:nvSpPr>
        <p:spPr bwMode="auto">
          <a:xfrm>
            <a:off x="15607293" y="7599058"/>
            <a:ext cx="569620" cy="34406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T0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7" name="Freeform 516"/>
          <p:cNvSpPr/>
          <p:nvPr/>
        </p:nvSpPr>
        <p:spPr bwMode="auto">
          <a:xfrm flipH="1">
            <a:off x="13698806" y="3203636"/>
            <a:ext cx="618845" cy="104488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264304" h="26688218">
                <a:moveTo>
                  <a:pt x="-82" y="24"/>
                </a:moveTo>
                <a:cubicBezTo>
                  <a:pt x="181575" y="-17517"/>
                  <a:pt x="33406481" y="7610949"/>
                  <a:pt x="61553433" y="12830146"/>
                </a:cubicBezTo>
                <a:cubicBezTo>
                  <a:pt x="89700385" y="18049343"/>
                  <a:pt x="116199846" y="20777251"/>
                  <a:pt x="120264304" y="2668821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8" name="Freeform 517"/>
          <p:cNvSpPr/>
          <p:nvPr/>
        </p:nvSpPr>
        <p:spPr bwMode="auto">
          <a:xfrm>
            <a:off x="15938921" y="3546314"/>
            <a:ext cx="693684" cy="92491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19" name="Freeform 518"/>
          <p:cNvSpPr/>
          <p:nvPr/>
        </p:nvSpPr>
        <p:spPr bwMode="auto">
          <a:xfrm flipH="1">
            <a:off x="16881668" y="5408398"/>
            <a:ext cx="1078530" cy="44602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8302267 w 8305786"/>
              <a:gd name="connsiteY0" fmla="*/ 164743 h 33755633"/>
              <a:gd name="connsiteX1" fmla="*/ 248765 w 8305786"/>
              <a:gd name="connsiteY1" fmla="*/ 4516721 h 33755633"/>
              <a:gd name="connsiteX2" fmla="*/ 7229859 w 8305786"/>
              <a:gd name="connsiteY2" fmla="*/ 33755633 h 3375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5786" h="33755633">
                <a:moveTo>
                  <a:pt x="8302267" y="164743"/>
                </a:moveTo>
                <a:cubicBezTo>
                  <a:pt x="8483924" y="147202"/>
                  <a:pt x="1578991" y="-1266737"/>
                  <a:pt x="248765" y="4516721"/>
                </a:cubicBezTo>
                <a:cubicBezTo>
                  <a:pt x="-1081461" y="10300179"/>
                  <a:pt x="3165401" y="27844666"/>
                  <a:pt x="7229859" y="3375563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0" name="Freeform 519"/>
          <p:cNvSpPr/>
          <p:nvPr/>
        </p:nvSpPr>
        <p:spPr bwMode="auto">
          <a:xfrm flipH="1">
            <a:off x="16933653" y="5218980"/>
            <a:ext cx="1138523" cy="524314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2246266 w 22247485"/>
              <a:gd name="connsiteY0" fmla="*/ 51 h 33959259"/>
              <a:gd name="connsiteX1" fmla="*/ 334305 w 22247485"/>
              <a:gd name="connsiteY1" fmla="*/ 10223384 h 33959259"/>
              <a:gd name="connsiteX2" fmla="*/ 10072703 w 22247485"/>
              <a:gd name="connsiteY2" fmla="*/ 33959259 h 33959259"/>
              <a:gd name="connsiteX0" fmla="*/ 19895313 w 19896710"/>
              <a:gd name="connsiteY0" fmla="*/ 44 h 33959252"/>
              <a:gd name="connsiteX1" fmla="*/ 451370 w 19896710"/>
              <a:gd name="connsiteY1" fmla="*/ 10857586 h 33959252"/>
              <a:gd name="connsiteX2" fmla="*/ 7721750 w 19896710"/>
              <a:gd name="connsiteY2" fmla="*/ 33959252 h 33959252"/>
              <a:gd name="connsiteX0" fmla="*/ 20559691 w 20561029"/>
              <a:gd name="connsiteY0" fmla="*/ 2841 h 33962049"/>
              <a:gd name="connsiteX1" fmla="*/ 410606 w 20561029"/>
              <a:gd name="connsiteY1" fmla="*/ 5548899 h 33962049"/>
              <a:gd name="connsiteX2" fmla="*/ 8386128 w 20561029"/>
              <a:gd name="connsiteY2" fmla="*/ 33962049 h 33962049"/>
              <a:gd name="connsiteX0" fmla="*/ 20506042 w 20507365"/>
              <a:gd name="connsiteY0" fmla="*/ 91 h 33959299"/>
              <a:gd name="connsiteX1" fmla="*/ 356957 w 20507365"/>
              <a:gd name="connsiteY1" fmla="*/ 5546149 h 33959299"/>
              <a:gd name="connsiteX2" fmla="*/ 8332479 w 20507365"/>
              <a:gd name="connsiteY2" fmla="*/ 33959299 h 33959299"/>
              <a:gd name="connsiteX0" fmla="*/ 21320896 w 21322171"/>
              <a:gd name="connsiteY0" fmla="*/ 428 h 31948228"/>
              <a:gd name="connsiteX1" fmla="*/ 356957 w 21322171"/>
              <a:gd name="connsiteY1" fmla="*/ 3535078 h 31948228"/>
              <a:gd name="connsiteX2" fmla="*/ 8332479 w 21322171"/>
              <a:gd name="connsiteY2" fmla="*/ 31948228 h 31948228"/>
              <a:gd name="connsiteX0" fmla="*/ 14666200 w 14668137"/>
              <a:gd name="connsiteY0" fmla="*/ 191159 h 30574529"/>
              <a:gd name="connsiteX1" fmla="*/ 356957 w 14668137"/>
              <a:gd name="connsiteY1" fmla="*/ 2161379 h 30574529"/>
              <a:gd name="connsiteX2" fmla="*/ 8332479 w 14668137"/>
              <a:gd name="connsiteY2" fmla="*/ 30574529 h 30574529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4668137"/>
              <a:gd name="connsiteY0" fmla="*/ 332369 h 30380507"/>
              <a:gd name="connsiteX1" fmla="*/ 356957 w 14668137"/>
              <a:gd name="connsiteY1" fmla="*/ 1967357 h 30380507"/>
              <a:gd name="connsiteX2" fmla="*/ 8332479 w 14668137"/>
              <a:gd name="connsiteY2" fmla="*/ 30380507 h 30380507"/>
              <a:gd name="connsiteX0" fmla="*/ 14666201 w 15042251"/>
              <a:gd name="connsiteY0" fmla="*/ 1103075 h 31151213"/>
              <a:gd name="connsiteX1" fmla="*/ 13716818 w 15042251"/>
              <a:gd name="connsiteY1" fmla="*/ 935362 h 31151213"/>
              <a:gd name="connsiteX2" fmla="*/ 356957 w 15042251"/>
              <a:gd name="connsiteY2" fmla="*/ 2738063 h 31151213"/>
              <a:gd name="connsiteX3" fmla="*/ 8332479 w 15042251"/>
              <a:gd name="connsiteY3" fmla="*/ 31151213 h 31151213"/>
              <a:gd name="connsiteX0" fmla="*/ 13716818 w 13716819"/>
              <a:gd name="connsiteY0" fmla="*/ 935362 h 31151213"/>
              <a:gd name="connsiteX1" fmla="*/ 356957 w 13716819"/>
              <a:gd name="connsiteY1" fmla="*/ 2738063 h 31151213"/>
              <a:gd name="connsiteX2" fmla="*/ 8332479 w 13716819"/>
              <a:gd name="connsiteY2" fmla="*/ 31151213 h 31151213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19692465 w 19692465"/>
              <a:gd name="connsiteY0" fmla="*/ 0 h 33959306"/>
              <a:gd name="connsiteX1" fmla="*/ 356957 w 19692465"/>
              <a:gd name="connsiteY1" fmla="*/ 5546156 h 33959306"/>
              <a:gd name="connsiteX2" fmla="*/ 8332479 w 19692465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602599 w 20602599"/>
              <a:gd name="connsiteY0" fmla="*/ 0 h 33959306"/>
              <a:gd name="connsiteX1" fmla="*/ 316414 w 20602599"/>
              <a:gd name="connsiteY1" fmla="*/ 5546158 h 33959306"/>
              <a:gd name="connsiteX2" fmla="*/ 9242613 w 20602599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20335935 w 20335935"/>
              <a:gd name="connsiteY0" fmla="*/ 0 h 33959306"/>
              <a:gd name="connsiteX1" fmla="*/ 49750 w 20335935"/>
              <a:gd name="connsiteY1" fmla="*/ 5546158 h 33959306"/>
              <a:gd name="connsiteX2" fmla="*/ 8975949 w 20335935"/>
              <a:gd name="connsiteY2" fmla="*/ 33959306 h 33959306"/>
              <a:gd name="connsiteX0" fmla="*/ 17924372 w 17924372"/>
              <a:gd name="connsiteY0" fmla="*/ 0 h 33959306"/>
              <a:gd name="connsiteX1" fmla="*/ 82779 w 17924372"/>
              <a:gd name="connsiteY1" fmla="*/ 5602034 h 33959306"/>
              <a:gd name="connsiteX2" fmla="*/ 6564386 w 17924372"/>
              <a:gd name="connsiteY2" fmla="*/ 33959306 h 3395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4372" h="33959306">
                <a:moveTo>
                  <a:pt x="17924372" y="0"/>
                </a:moveTo>
                <a:cubicBezTo>
                  <a:pt x="1686856" y="998835"/>
                  <a:pt x="713119" y="2446521"/>
                  <a:pt x="82779" y="5602034"/>
                </a:cubicBezTo>
                <a:cubicBezTo>
                  <a:pt x="-547561" y="8757547"/>
                  <a:pt x="2499928" y="28048339"/>
                  <a:pt x="6564386" y="3395930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14006769" y="530735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Paris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13355364" y="5707088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Madrid.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14712664" y="5647170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Milan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15828617" y="4207289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Prague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525" name="Freeform 524"/>
          <p:cNvSpPr/>
          <p:nvPr/>
        </p:nvSpPr>
        <p:spPr bwMode="auto">
          <a:xfrm flipH="1">
            <a:off x="11163808" y="1388265"/>
            <a:ext cx="1557638" cy="428958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0371980"/>
              <a:gd name="connsiteY0" fmla="*/ 454169 h 797423"/>
              <a:gd name="connsiteX1" fmla="*/ 3359942 w 10371980"/>
              <a:gd name="connsiteY1" fmla="*/ 561651 h 797423"/>
              <a:gd name="connsiteX2" fmla="*/ 6198488 w 10371980"/>
              <a:gd name="connsiteY2" fmla="*/ 776978 h 797423"/>
              <a:gd name="connsiteX3" fmla="*/ 10371980 w 10371980"/>
              <a:gd name="connsiteY3" fmla="*/ 1 h 797423"/>
              <a:gd name="connsiteX0" fmla="*/ 0 w 10325379"/>
              <a:gd name="connsiteY0" fmla="*/ 306751 h 798975"/>
              <a:gd name="connsiteX1" fmla="*/ 3313341 w 10325379"/>
              <a:gd name="connsiteY1" fmla="*/ 561650 h 798975"/>
              <a:gd name="connsiteX2" fmla="*/ 6151887 w 10325379"/>
              <a:gd name="connsiteY2" fmla="*/ 776977 h 798975"/>
              <a:gd name="connsiteX3" fmla="*/ 10325379 w 10325379"/>
              <a:gd name="connsiteY3" fmla="*/ 0 h 798975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98976"/>
              <a:gd name="connsiteX1" fmla="*/ 3313341 w 10325379"/>
              <a:gd name="connsiteY1" fmla="*/ 561650 h 798976"/>
              <a:gd name="connsiteX2" fmla="*/ 6151887 w 10325379"/>
              <a:gd name="connsiteY2" fmla="*/ 776977 h 798976"/>
              <a:gd name="connsiteX3" fmla="*/ 10325379 w 10325379"/>
              <a:gd name="connsiteY3" fmla="*/ 0 h 798976"/>
              <a:gd name="connsiteX0" fmla="*/ 0 w 10325379"/>
              <a:gd name="connsiteY0" fmla="*/ 306751 h 781242"/>
              <a:gd name="connsiteX1" fmla="*/ 6151887 w 10325379"/>
              <a:gd name="connsiteY1" fmla="*/ 776977 h 781242"/>
              <a:gd name="connsiteX2" fmla="*/ 10325379 w 10325379"/>
              <a:gd name="connsiteY2" fmla="*/ 0 h 781242"/>
              <a:gd name="connsiteX0" fmla="*/ 0 w 10748983"/>
              <a:gd name="connsiteY0" fmla="*/ 636445 h 813565"/>
              <a:gd name="connsiteX1" fmla="*/ 6575491 w 10748983"/>
              <a:gd name="connsiteY1" fmla="*/ 776977 h 813565"/>
              <a:gd name="connsiteX2" fmla="*/ 10748983 w 10748983"/>
              <a:gd name="connsiteY2" fmla="*/ 0 h 813565"/>
              <a:gd name="connsiteX0" fmla="*/ 0 w 10748983"/>
              <a:gd name="connsiteY0" fmla="*/ 636445 h 796898"/>
              <a:gd name="connsiteX1" fmla="*/ 6575491 w 10748983"/>
              <a:gd name="connsiteY1" fmla="*/ 776977 h 796898"/>
              <a:gd name="connsiteX2" fmla="*/ 10748983 w 10748983"/>
              <a:gd name="connsiteY2" fmla="*/ 0 h 796898"/>
              <a:gd name="connsiteX0" fmla="*/ 0 w 6593744"/>
              <a:gd name="connsiteY0" fmla="*/ 721418 h 904493"/>
              <a:gd name="connsiteX1" fmla="*/ 6575491 w 6593744"/>
              <a:gd name="connsiteY1" fmla="*/ 861950 h 904493"/>
              <a:gd name="connsiteX2" fmla="*/ 2223920 w 6593744"/>
              <a:gd name="connsiteY2" fmla="*/ 0 h 904493"/>
              <a:gd name="connsiteX0" fmla="*/ 0 w 6841046"/>
              <a:gd name="connsiteY0" fmla="*/ 721418 h 904493"/>
              <a:gd name="connsiteX1" fmla="*/ 6575491 w 6841046"/>
              <a:gd name="connsiteY1" fmla="*/ 861950 h 904493"/>
              <a:gd name="connsiteX2" fmla="*/ 2223920 w 6841046"/>
              <a:gd name="connsiteY2" fmla="*/ 0 h 904493"/>
              <a:gd name="connsiteX0" fmla="*/ 0 w 6882424"/>
              <a:gd name="connsiteY0" fmla="*/ 721418 h 786217"/>
              <a:gd name="connsiteX1" fmla="*/ 6628437 w 6882424"/>
              <a:gd name="connsiteY1" fmla="*/ 685207 h 786217"/>
              <a:gd name="connsiteX2" fmla="*/ 2223920 w 6882424"/>
              <a:gd name="connsiteY2" fmla="*/ 0 h 786217"/>
              <a:gd name="connsiteX0" fmla="*/ 2435744 w 9084646"/>
              <a:gd name="connsiteY0" fmla="*/ 765604 h 832847"/>
              <a:gd name="connsiteX1" fmla="*/ 9064181 w 9084646"/>
              <a:gd name="connsiteY1" fmla="*/ 729393 h 832847"/>
              <a:gd name="connsiteX2" fmla="*/ 0 w 9084646"/>
              <a:gd name="connsiteY2" fmla="*/ 0 h 832847"/>
              <a:gd name="connsiteX0" fmla="*/ 2435744 w 9173183"/>
              <a:gd name="connsiteY0" fmla="*/ 765604 h 820034"/>
              <a:gd name="connsiteX1" fmla="*/ 9064181 w 9173183"/>
              <a:gd name="connsiteY1" fmla="*/ 729393 h 820034"/>
              <a:gd name="connsiteX2" fmla="*/ 6089325 w 9173183"/>
              <a:gd name="connsiteY2" fmla="*/ 248121 h 820034"/>
              <a:gd name="connsiteX3" fmla="*/ 0 w 9173183"/>
              <a:gd name="connsiteY3" fmla="*/ 0 h 820034"/>
              <a:gd name="connsiteX0" fmla="*/ 3124107 w 9861546"/>
              <a:gd name="connsiteY0" fmla="*/ 752009 h 806439"/>
              <a:gd name="connsiteX1" fmla="*/ 9752544 w 9861546"/>
              <a:gd name="connsiteY1" fmla="*/ 715798 h 806439"/>
              <a:gd name="connsiteX2" fmla="*/ 6777688 w 9861546"/>
              <a:gd name="connsiteY2" fmla="*/ 234526 h 806439"/>
              <a:gd name="connsiteX3" fmla="*/ 0 w 9861546"/>
              <a:gd name="connsiteY3" fmla="*/ 0 h 806439"/>
              <a:gd name="connsiteX0" fmla="*/ 2965256 w 9702695"/>
              <a:gd name="connsiteY0" fmla="*/ 752009 h 806439"/>
              <a:gd name="connsiteX1" fmla="*/ 9593693 w 9702695"/>
              <a:gd name="connsiteY1" fmla="*/ 715798 h 806439"/>
              <a:gd name="connsiteX2" fmla="*/ 6618837 w 9702695"/>
              <a:gd name="connsiteY2" fmla="*/ 234526 h 806439"/>
              <a:gd name="connsiteX3" fmla="*/ 0 w 9702695"/>
              <a:gd name="connsiteY3" fmla="*/ 0 h 806439"/>
              <a:gd name="connsiteX0" fmla="*/ 0 w 6737439"/>
              <a:gd name="connsiteY0" fmla="*/ 1020522 h 1074952"/>
              <a:gd name="connsiteX1" fmla="*/ 6628437 w 6737439"/>
              <a:gd name="connsiteY1" fmla="*/ 984311 h 1074952"/>
              <a:gd name="connsiteX2" fmla="*/ 3653581 w 6737439"/>
              <a:gd name="connsiteY2" fmla="*/ 503039 h 1074952"/>
              <a:gd name="connsiteX3" fmla="*/ 2647517 w 6737439"/>
              <a:gd name="connsiteY3" fmla="*/ 0 h 1074952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932904"/>
              <a:gd name="connsiteY0" fmla="*/ 1020522 h 1080458"/>
              <a:gd name="connsiteX1" fmla="*/ 6628437 w 6932904"/>
              <a:gd name="connsiteY1" fmla="*/ 984311 h 1080458"/>
              <a:gd name="connsiteX2" fmla="*/ 4977352 w 6932904"/>
              <a:gd name="connsiteY2" fmla="*/ 390876 h 1080458"/>
              <a:gd name="connsiteX3" fmla="*/ 2647517 w 6932904"/>
              <a:gd name="connsiteY3" fmla="*/ 0 h 1080458"/>
              <a:gd name="connsiteX0" fmla="*/ 0 w 6770997"/>
              <a:gd name="connsiteY0" fmla="*/ 1020522 h 1080458"/>
              <a:gd name="connsiteX1" fmla="*/ 6628437 w 6770997"/>
              <a:gd name="connsiteY1" fmla="*/ 984311 h 1080458"/>
              <a:gd name="connsiteX2" fmla="*/ 4977352 w 6770997"/>
              <a:gd name="connsiteY2" fmla="*/ 390876 h 1080458"/>
              <a:gd name="connsiteX3" fmla="*/ 2647517 w 6770997"/>
              <a:gd name="connsiteY3" fmla="*/ 0 h 1080458"/>
              <a:gd name="connsiteX0" fmla="*/ 0 w 6869527"/>
              <a:gd name="connsiteY0" fmla="*/ 1020522 h 1080458"/>
              <a:gd name="connsiteX1" fmla="*/ 6628437 w 6869527"/>
              <a:gd name="connsiteY1" fmla="*/ 984311 h 1080458"/>
              <a:gd name="connsiteX2" fmla="*/ 4977352 w 6869527"/>
              <a:gd name="connsiteY2" fmla="*/ 390876 h 1080458"/>
              <a:gd name="connsiteX3" fmla="*/ 2647517 w 6869527"/>
              <a:gd name="connsiteY3" fmla="*/ 0 h 1080458"/>
              <a:gd name="connsiteX0" fmla="*/ 0 w 6980119"/>
              <a:gd name="connsiteY0" fmla="*/ 1020522 h 1081159"/>
              <a:gd name="connsiteX1" fmla="*/ 6628437 w 6980119"/>
              <a:gd name="connsiteY1" fmla="*/ 984311 h 1081159"/>
              <a:gd name="connsiteX2" fmla="*/ 5506864 w 6980119"/>
              <a:gd name="connsiteY2" fmla="*/ 377280 h 1081159"/>
              <a:gd name="connsiteX3" fmla="*/ 2647517 w 6980119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6909198"/>
              <a:gd name="connsiteY0" fmla="*/ 1020522 h 1081159"/>
              <a:gd name="connsiteX1" fmla="*/ 6628437 w 6909198"/>
              <a:gd name="connsiteY1" fmla="*/ 984311 h 1081159"/>
              <a:gd name="connsiteX2" fmla="*/ 5506864 w 6909198"/>
              <a:gd name="connsiteY2" fmla="*/ 377280 h 1081159"/>
              <a:gd name="connsiteX3" fmla="*/ 2647517 w 6909198"/>
              <a:gd name="connsiteY3" fmla="*/ 0 h 1081159"/>
              <a:gd name="connsiteX0" fmla="*/ 0 w 8621572"/>
              <a:gd name="connsiteY0" fmla="*/ 1240436 h 1265566"/>
              <a:gd name="connsiteX1" fmla="*/ 8232085 w 8621572"/>
              <a:gd name="connsiteY1" fmla="*/ 984311 h 1265566"/>
              <a:gd name="connsiteX2" fmla="*/ 7110512 w 8621572"/>
              <a:gd name="connsiteY2" fmla="*/ 377280 h 1265566"/>
              <a:gd name="connsiteX3" fmla="*/ 4251165 w 8621572"/>
              <a:gd name="connsiteY3" fmla="*/ 0 h 126556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621572"/>
              <a:gd name="connsiteY0" fmla="*/ 1240436 h 1240436"/>
              <a:gd name="connsiteX1" fmla="*/ 8232085 w 8621572"/>
              <a:gd name="connsiteY1" fmla="*/ 984311 h 1240436"/>
              <a:gd name="connsiteX2" fmla="*/ 7110512 w 8621572"/>
              <a:gd name="connsiteY2" fmla="*/ 377280 h 1240436"/>
              <a:gd name="connsiteX3" fmla="*/ 4251165 w 8621572"/>
              <a:gd name="connsiteY3" fmla="*/ 0 h 1240436"/>
              <a:gd name="connsiteX0" fmla="*/ 0 w 8318437"/>
              <a:gd name="connsiteY0" fmla="*/ 1240436 h 1240436"/>
              <a:gd name="connsiteX1" fmla="*/ 8232085 w 8318437"/>
              <a:gd name="connsiteY1" fmla="*/ 984311 h 1240436"/>
              <a:gd name="connsiteX2" fmla="*/ 4251165 w 8318437"/>
              <a:gd name="connsiteY2" fmla="*/ 0 h 1240436"/>
              <a:gd name="connsiteX0" fmla="*/ 0 w 7748493"/>
              <a:gd name="connsiteY0" fmla="*/ 1240436 h 1240436"/>
              <a:gd name="connsiteX1" fmla="*/ 7648937 w 7748493"/>
              <a:gd name="connsiteY1" fmla="*/ 988990 h 1240436"/>
              <a:gd name="connsiteX2" fmla="*/ 4251165 w 7748493"/>
              <a:gd name="connsiteY2" fmla="*/ 0 h 1240436"/>
              <a:gd name="connsiteX0" fmla="*/ 0 w 7897288"/>
              <a:gd name="connsiteY0" fmla="*/ 1253401 h 1253401"/>
              <a:gd name="connsiteX1" fmla="*/ 7648937 w 7897288"/>
              <a:gd name="connsiteY1" fmla="*/ 1001955 h 1253401"/>
              <a:gd name="connsiteX2" fmla="*/ 5727200 w 7897288"/>
              <a:gd name="connsiteY2" fmla="*/ 0 h 1253401"/>
              <a:gd name="connsiteX0" fmla="*/ 0 w 6061765"/>
              <a:gd name="connsiteY0" fmla="*/ 1253401 h 1253401"/>
              <a:gd name="connsiteX1" fmla="*/ 4743001 w 6061765"/>
              <a:gd name="connsiteY1" fmla="*/ 919846 h 1253401"/>
              <a:gd name="connsiteX2" fmla="*/ 5727200 w 6061765"/>
              <a:gd name="connsiteY2" fmla="*/ 0 h 1253401"/>
              <a:gd name="connsiteX0" fmla="*/ 0 w 6061765"/>
              <a:gd name="connsiteY0" fmla="*/ 1231878 h 1231878"/>
              <a:gd name="connsiteX1" fmla="*/ 4743001 w 6061765"/>
              <a:gd name="connsiteY1" fmla="*/ 919846 h 1231878"/>
              <a:gd name="connsiteX2" fmla="*/ 5727200 w 6061765"/>
              <a:gd name="connsiteY2" fmla="*/ 0 h 1231878"/>
              <a:gd name="connsiteX0" fmla="*/ 0 w 5951741"/>
              <a:gd name="connsiteY0" fmla="*/ 1231878 h 1231878"/>
              <a:gd name="connsiteX1" fmla="*/ 3936622 w 5951741"/>
              <a:gd name="connsiteY1" fmla="*/ 916775 h 1231878"/>
              <a:gd name="connsiteX2" fmla="*/ 5727200 w 5951741"/>
              <a:gd name="connsiteY2" fmla="*/ 0 h 1231878"/>
              <a:gd name="connsiteX0" fmla="*/ 0 w 5951741"/>
              <a:gd name="connsiteY0" fmla="*/ 1231878 h 1238267"/>
              <a:gd name="connsiteX1" fmla="*/ 2995626 w 5951741"/>
              <a:gd name="connsiteY1" fmla="*/ 1212009 h 1238267"/>
              <a:gd name="connsiteX2" fmla="*/ 3936622 w 5951741"/>
              <a:gd name="connsiteY2" fmla="*/ 916775 h 1238267"/>
              <a:gd name="connsiteX3" fmla="*/ 5727200 w 5951741"/>
              <a:gd name="connsiteY3" fmla="*/ 0 h 1238267"/>
              <a:gd name="connsiteX0" fmla="*/ 0 w 5951741"/>
              <a:gd name="connsiteY0" fmla="*/ 1231878 h 1256495"/>
              <a:gd name="connsiteX1" fmla="*/ 845291 w 5951741"/>
              <a:gd name="connsiteY1" fmla="*/ 1256224 h 1256495"/>
              <a:gd name="connsiteX2" fmla="*/ 2995626 w 5951741"/>
              <a:gd name="connsiteY2" fmla="*/ 1212009 h 1256495"/>
              <a:gd name="connsiteX3" fmla="*/ 3936622 w 5951741"/>
              <a:gd name="connsiteY3" fmla="*/ 916775 h 1256495"/>
              <a:gd name="connsiteX4" fmla="*/ 5727200 w 5951741"/>
              <a:gd name="connsiteY4" fmla="*/ 0 h 1256495"/>
              <a:gd name="connsiteX0" fmla="*/ 0 w 5951741"/>
              <a:gd name="connsiteY0" fmla="*/ 1231878 h 1269844"/>
              <a:gd name="connsiteX1" fmla="*/ 845291 w 5951741"/>
              <a:gd name="connsiteY1" fmla="*/ 1256224 h 1269844"/>
              <a:gd name="connsiteX2" fmla="*/ 2861232 w 5951741"/>
              <a:gd name="connsiteY2" fmla="*/ 1243942 h 1269844"/>
              <a:gd name="connsiteX3" fmla="*/ 3936622 w 5951741"/>
              <a:gd name="connsiteY3" fmla="*/ 916775 h 1269844"/>
              <a:gd name="connsiteX4" fmla="*/ 5727200 w 5951741"/>
              <a:gd name="connsiteY4" fmla="*/ 0 h 1269844"/>
              <a:gd name="connsiteX0" fmla="*/ 0 w 5951741"/>
              <a:gd name="connsiteY0" fmla="*/ 1231878 h 1349909"/>
              <a:gd name="connsiteX1" fmla="*/ 845291 w 5951741"/>
              <a:gd name="connsiteY1" fmla="*/ 1256224 h 1349909"/>
              <a:gd name="connsiteX2" fmla="*/ 3408615 w 5951741"/>
              <a:gd name="connsiteY2" fmla="*/ 1338105 h 1349909"/>
              <a:gd name="connsiteX3" fmla="*/ 3936622 w 5951741"/>
              <a:gd name="connsiteY3" fmla="*/ 916775 h 1349909"/>
              <a:gd name="connsiteX4" fmla="*/ 5727200 w 5951741"/>
              <a:gd name="connsiteY4" fmla="*/ 0 h 1349909"/>
              <a:gd name="connsiteX0" fmla="*/ 0 w 5106450"/>
              <a:gd name="connsiteY0" fmla="*/ 1256224 h 1349909"/>
              <a:gd name="connsiteX1" fmla="*/ 2563324 w 5106450"/>
              <a:gd name="connsiteY1" fmla="*/ 1338105 h 1349909"/>
              <a:gd name="connsiteX2" fmla="*/ 3091331 w 5106450"/>
              <a:gd name="connsiteY2" fmla="*/ 916775 h 1349909"/>
              <a:gd name="connsiteX3" fmla="*/ 4881909 w 5106450"/>
              <a:gd name="connsiteY3" fmla="*/ 0 h 1349909"/>
              <a:gd name="connsiteX0" fmla="*/ 0 w 5203047"/>
              <a:gd name="connsiteY0" fmla="*/ 1273880 h 1351254"/>
              <a:gd name="connsiteX1" fmla="*/ 2659921 w 5203047"/>
              <a:gd name="connsiteY1" fmla="*/ 1338105 h 1351254"/>
              <a:gd name="connsiteX2" fmla="*/ 3187928 w 5203047"/>
              <a:gd name="connsiteY2" fmla="*/ 916775 h 1351254"/>
              <a:gd name="connsiteX3" fmla="*/ 4978506 w 5203047"/>
              <a:gd name="connsiteY3" fmla="*/ 0 h 1351254"/>
              <a:gd name="connsiteX0" fmla="*/ 0 w 5203047"/>
              <a:gd name="connsiteY0" fmla="*/ 1273880 h 1355417"/>
              <a:gd name="connsiteX1" fmla="*/ 2659921 w 5203047"/>
              <a:gd name="connsiteY1" fmla="*/ 1338105 h 1355417"/>
              <a:gd name="connsiteX2" fmla="*/ 3187928 w 5203047"/>
              <a:gd name="connsiteY2" fmla="*/ 916775 h 1355417"/>
              <a:gd name="connsiteX3" fmla="*/ 4978506 w 5203047"/>
              <a:gd name="connsiteY3" fmla="*/ 0 h 1355417"/>
              <a:gd name="connsiteX0" fmla="*/ 0 w 5131161"/>
              <a:gd name="connsiteY0" fmla="*/ 1254172 h 1354626"/>
              <a:gd name="connsiteX1" fmla="*/ 2588035 w 5131161"/>
              <a:gd name="connsiteY1" fmla="*/ 1338105 h 1354626"/>
              <a:gd name="connsiteX2" fmla="*/ 3116042 w 5131161"/>
              <a:gd name="connsiteY2" fmla="*/ 916775 h 1354626"/>
              <a:gd name="connsiteX3" fmla="*/ 4906620 w 5131161"/>
              <a:gd name="connsiteY3" fmla="*/ 0 h 1354626"/>
              <a:gd name="connsiteX0" fmla="*/ 0 w 5131161"/>
              <a:gd name="connsiteY0" fmla="*/ 1254172 h 1333717"/>
              <a:gd name="connsiteX1" fmla="*/ 2683882 w 5131161"/>
              <a:gd name="connsiteY1" fmla="*/ 1314017 h 1333717"/>
              <a:gd name="connsiteX2" fmla="*/ 3116042 w 5131161"/>
              <a:gd name="connsiteY2" fmla="*/ 916775 h 1333717"/>
              <a:gd name="connsiteX3" fmla="*/ 4906620 w 5131161"/>
              <a:gd name="connsiteY3" fmla="*/ 0 h 1333717"/>
              <a:gd name="connsiteX0" fmla="*/ 0 w 5158043"/>
              <a:gd name="connsiteY0" fmla="*/ 1224695 h 1328087"/>
              <a:gd name="connsiteX1" fmla="*/ 2710764 w 5158043"/>
              <a:gd name="connsiteY1" fmla="*/ 1314017 h 1328087"/>
              <a:gd name="connsiteX2" fmla="*/ 3142924 w 5158043"/>
              <a:gd name="connsiteY2" fmla="*/ 916775 h 1328087"/>
              <a:gd name="connsiteX3" fmla="*/ 4933502 w 5158043"/>
              <a:gd name="connsiteY3" fmla="*/ 0 h 1328087"/>
              <a:gd name="connsiteX0" fmla="*/ 0 w 5158043"/>
              <a:gd name="connsiteY0" fmla="*/ 1224695 h 1324381"/>
              <a:gd name="connsiteX1" fmla="*/ 2710764 w 5158043"/>
              <a:gd name="connsiteY1" fmla="*/ 1314017 h 1324381"/>
              <a:gd name="connsiteX2" fmla="*/ 3142924 w 5158043"/>
              <a:gd name="connsiteY2" fmla="*/ 916775 h 1324381"/>
              <a:gd name="connsiteX3" fmla="*/ 4933502 w 5158043"/>
              <a:gd name="connsiteY3" fmla="*/ 0 h 1324381"/>
              <a:gd name="connsiteX0" fmla="*/ 0 w 5265559"/>
              <a:gd name="connsiteY0" fmla="*/ 1232064 h 1325196"/>
              <a:gd name="connsiteX1" fmla="*/ 2818280 w 5265559"/>
              <a:gd name="connsiteY1" fmla="*/ 1314017 h 1325196"/>
              <a:gd name="connsiteX2" fmla="*/ 3250440 w 5265559"/>
              <a:gd name="connsiteY2" fmla="*/ 916775 h 1325196"/>
              <a:gd name="connsiteX3" fmla="*/ 5041018 w 5265559"/>
              <a:gd name="connsiteY3" fmla="*/ 0 h 132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5559" h="1325196">
                <a:moveTo>
                  <a:pt x="0" y="1232064"/>
                </a:moveTo>
                <a:cubicBezTo>
                  <a:pt x="670345" y="1215908"/>
                  <a:pt x="2276540" y="1366565"/>
                  <a:pt x="2818280" y="1314017"/>
                </a:cubicBezTo>
                <a:cubicBezTo>
                  <a:pt x="3360020" y="1261469"/>
                  <a:pt x="2736939" y="1110179"/>
                  <a:pt x="3250440" y="916775"/>
                </a:cubicBezTo>
                <a:cubicBezTo>
                  <a:pt x="4204973" y="707875"/>
                  <a:pt x="5870376" y="205065"/>
                  <a:pt x="5041018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6" name="Freeform 525"/>
          <p:cNvSpPr/>
          <p:nvPr/>
        </p:nvSpPr>
        <p:spPr bwMode="auto">
          <a:xfrm flipH="1">
            <a:off x="7455807" y="1613138"/>
            <a:ext cx="9460593" cy="313036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0610821"/>
              <a:gd name="connsiteY0" fmla="*/ 0 h 6073085"/>
              <a:gd name="connsiteX1" fmla="*/ 8745363 w 10610821"/>
              <a:gd name="connsiteY1" fmla="*/ 840316 h 6073085"/>
              <a:gd name="connsiteX2" fmla="*/ 6078766 w 10610821"/>
              <a:gd name="connsiteY2" fmla="*/ 5802872 h 6073085"/>
              <a:gd name="connsiteX3" fmla="*/ 10610821 w 10610821"/>
              <a:gd name="connsiteY3" fmla="*/ 5001919 h 6073085"/>
              <a:gd name="connsiteX0" fmla="*/ 0 w 10610821"/>
              <a:gd name="connsiteY0" fmla="*/ 0 h 5113853"/>
              <a:gd name="connsiteX1" fmla="*/ 8745363 w 10610821"/>
              <a:gd name="connsiteY1" fmla="*/ 840316 h 5113853"/>
              <a:gd name="connsiteX2" fmla="*/ 9425365 w 10610821"/>
              <a:gd name="connsiteY2" fmla="*/ 2094539 h 5113853"/>
              <a:gd name="connsiteX3" fmla="*/ 10610821 w 10610821"/>
              <a:gd name="connsiteY3" fmla="*/ 5001919 h 5113853"/>
              <a:gd name="connsiteX0" fmla="*/ 0 w 10810618"/>
              <a:gd name="connsiteY0" fmla="*/ 0 h 4102333"/>
              <a:gd name="connsiteX1" fmla="*/ 8745363 w 10810618"/>
              <a:gd name="connsiteY1" fmla="*/ 840316 h 4102333"/>
              <a:gd name="connsiteX2" fmla="*/ 9425365 w 10810618"/>
              <a:gd name="connsiteY2" fmla="*/ 2094539 h 4102333"/>
              <a:gd name="connsiteX3" fmla="*/ 10810618 w 10810618"/>
              <a:gd name="connsiteY3" fmla="*/ 3952392 h 4102333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425365 w 10810618"/>
              <a:gd name="connsiteY2" fmla="*/ 2094539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9712574 w 10810618"/>
              <a:gd name="connsiteY2" fmla="*/ 170971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8745363 w 10810618"/>
              <a:gd name="connsiteY1" fmla="*/ 840316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810618"/>
              <a:gd name="connsiteY0" fmla="*/ 0 h 3952392"/>
              <a:gd name="connsiteX1" fmla="*/ 7596531 w 10810618"/>
              <a:gd name="connsiteY1" fmla="*/ 542950 h 3952392"/>
              <a:gd name="connsiteX2" fmla="*/ 8576228 w 10810618"/>
              <a:gd name="connsiteY2" fmla="*/ 2286952 h 3952392"/>
              <a:gd name="connsiteX3" fmla="*/ 10810618 w 10810618"/>
              <a:gd name="connsiteY3" fmla="*/ 3952392 h 3952392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46887 w 10460974"/>
              <a:gd name="connsiteY1" fmla="*/ 682886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507965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460974"/>
              <a:gd name="connsiteY0" fmla="*/ 0 h 4092328"/>
              <a:gd name="connsiteX1" fmla="*/ 7259375 w 10460974"/>
              <a:gd name="connsiteY1" fmla="*/ 482387 h 4092328"/>
              <a:gd name="connsiteX2" fmla="*/ 8226584 w 10460974"/>
              <a:gd name="connsiteY2" fmla="*/ 2426888 h 4092328"/>
              <a:gd name="connsiteX3" fmla="*/ 10460974 w 10460974"/>
              <a:gd name="connsiteY3" fmla="*/ 4092328 h 4092328"/>
              <a:gd name="connsiteX0" fmla="*/ 0 w 10728455"/>
              <a:gd name="connsiteY0" fmla="*/ 0 h 3751289"/>
              <a:gd name="connsiteX1" fmla="*/ 7259375 w 10728455"/>
              <a:gd name="connsiteY1" fmla="*/ 482387 h 3751289"/>
              <a:gd name="connsiteX2" fmla="*/ 8226584 w 10728455"/>
              <a:gd name="connsiteY2" fmla="*/ 2426888 h 3751289"/>
              <a:gd name="connsiteX3" fmla="*/ 10728455 w 10728455"/>
              <a:gd name="connsiteY3" fmla="*/ 3751289 h 3751289"/>
              <a:gd name="connsiteX0" fmla="*/ 0 w 10713342"/>
              <a:gd name="connsiteY0" fmla="*/ 0 h 3157780"/>
              <a:gd name="connsiteX1" fmla="*/ 7259375 w 10713342"/>
              <a:gd name="connsiteY1" fmla="*/ 482387 h 3157780"/>
              <a:gd name="connsiteX2" fmla="*/ 8226584 w 10713342"/>
              <a:gd name="connsiteY2" fmla="*/ 2426888 h 3157780"/>
              <a:gd name="connsiteX3" fmla="*/ 10713342 w 10713342"/>
              <a:gd name="connsiteY3" fmla="*/ 3157780 h 3157780"/>
              <a:gd name="connsiteX0" fmla="*/ 0 w 10713342"/>
              <a:gd name="connsiteY0" fmla="*/ 0 h 3158913"/>
              <a:gd name="connsiteX1" fmla="*/ 7259375 w 10713342"/>
              <a:gd name="connsiteY1" fmla="*/ 482387 h 3158913"/>
              <a:gd name="connsiteX2" fmla="*/ 8226584 w 10713342"/>
              <a:gd name="connsiteY2" fmla="*/ 2426888 h 3158913"/>
              <a:gd name="connsiteX3" fmla="*/ 10713342 w 10713342"/>
              <a:gd name="connsiteY3" fmla="*/ 3157780 h 315891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6063"/>
              <a:gd name="connsiteX1" fmla="*/ 7259375 w 10713342"/>
              <a:gd name="connsiteY1" fmla="*/ 482387 h 3166063"/>
              <a:gd name="connsiteX2" fmla="*/ 8252886 w 10713342"/>
              <a:gd name="connsiteY2" fmla="*/ 2626418 h 3166063"/>
              <a:gd name="connsiteX3" fmla="*/ 10713342 w 10713342"/>
              <a:gd name="connsiteY3" fmla="*/ 3157780 h 3166063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61044"/>
              <a:gd name="connsiteX1" fmla="*/ 7259375 w 10713342"/>
              <a:gd name="connsiteY1" fmla="*/ 482387 h 3161044"/>
              <a:gd name="connsiteX2" fmla="*/ 8016173 w 10713342"/>
              <a:gd name="connsiteY2" fmla="*/ 2555996 h 3161044"/>
              <a:gd name="connsiteX3" fmla="*/ 10713342 w 10713342"/>
              <a:gd name="connsiteY3" fmla="*/ 3157780 h 3161044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58438"/>
              <a:gd name="connsiteX1" fmla="*/ 7259375 w 10713342"/>
              <a:gd name="connsiteY1" fmla="*/ 482387 h 3158438"/>
              <a:gd name="connsiteX2" fmla="*/ 8016173 w 10713342"/>
              <a:gd name="connsiteY2" fmla="*/ 2555996 h 3158438"/>
              <a:gd name="connsiteX3" fmla="*/ 10713342 w 10713342"/>
              <a:gd name="connsiteY3" fmla="*/ 3157780 h 3158438"/>
              <a:gd name="connsiteX0" fmla="*/ 0 w 10713342"/>
              <a:gd name="connsiteY0" fmla="*/ 0 h 3178986"/>
              <a:gd name="connsiteX1" fmla="*/ 7259375 w 10713342"/>
              <a:gd name="connsiteY1" fmla="*/ 482387 h 3178986"/>
              <a:gd name="connsiteX2" fmla="*/ 8279188 w 10713342"/>
              <a:gd name="connsiteY2" fmla="*/ 2919844 h 3178986"/>
              <a:gd name="connsiteX3" fmla="*/ 10713342 w 10713342"/>
              <a:gd name="connsiteY3" fmla="*/ 3157780 h 3178986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62283"/>
              <a:gd name="connsiteX1" fmla="*/ 7259375 w 10476629"/>
              <a:gd name="connsiteY1" fmla="*/ 482387 h 3162283"/>
              <a:gd name="connsiteX2" fmla="*/ 8279188 w 10476629"/>
              <a:gd name="connsiteY2" fmla="*/ 2919844 h 3162283"/>
              <a:gd name="connsiteX3" fmla="*/ 10476629 w 10476629"/>
              <a:gd name="connsiteY3" fmla="*/ 3063883 h 3162283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44165"/>
              <a:gd name="connsiteX1" fmla="*/ 7259375 w 10476629"/>
              <a:gd name="connsiteY1" fmla="*/ 482387 h 3144165"/>
              <a:gd name="connsiteX2" fmla="*/ 8279188 w 10476629"/>
              <a:gd name="connsiteY2" fmla="*/ 2919844 h 3144165"/>
              <a:gd name="connsiteX3" fmla="*/ 10476629 w 10476629"/>
              <a:gd name="connsiteY3" fmla="*/ 3063883 h 3144165"/>
              <a:gd name="connsiteX0" fmla="*/ 0 w 10476629"/>
              <a:gd name="connsiteY0" fmla="*/ 0 h 3159469"/>
              <a:gd name="connsiteX1" fmla="*/ 7259375 w 10476629"/>
              <a:gd name="connsiteY1" fmla="*/ 482387 h 3159469"/>
              <a:gd name="connsiteX2" fmla="*/ 8331791 w 10476629"/>
              <a:gd name="connsiteY2" fmla="*/ 2943317 h 3159469"/>
              <a:gd name="connsiteX3" fmla="*/ 10476629 w 10476629"/>
              <a:gd name="connsiteY3" fmla="*/ 3063883 h 3159469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  <a:gd name="connsiteX0" fmla="*/ 0 w 10476629"/>
              <a:gd name="connsiteY0" fmla="*/ 0 h 3093913"/>
              <a:gd name="connsiteX1" fmla="*/ 7259375 w 10476629"/>
              <a:gd name="connsiteY1" fmla="*/ 482387 h 3093913"/>
              <a:gd name="connsiteX2" fmla="*/ 8331791 w 10476629"/>
              <a:gd name="connsiteY2" fmla="*/ 2943317 h 3093913"/>
              <a:gd name="connsiteX3" fmla="*/ 10476629 w 10476629"/>
              <a:gd name="connsiteY3" fmla="*/ 3063883 h 30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6629" h="3093913">
                <a:moveTo>
                  <a:pt x="0" y="0"/>
                </a:moveTo>
                <a:cubicBezTo>
                  <a:pt x="1317327" y="518989"/>
                  <a:pt x="6355951" y="129907"/>
                  <a:pt x="7259375" y="482387"/>
                </a:cubicBezTo>
                <a:cubicBezTo>
                  <a:pt x="8338600" y="872524"/>
                  <a:pt x="7795582" y="2513068"/>
                  <a:pt x="8331791" y="2943317"/>
                </a:cubicBezTo>
                <a:cubicBezTo>
                  <a:pt x="8762795" y="3220984"/>
                  <a:pt x="9996886" y="3021230"/>
                  <a:pt x="10476629" y="306388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7" name="Freeform 526"/>
          <p:cNvSpPr/>
          <p:nvPr/>
        </p:nvSpPr>
        <p:spPr bwMode="auto">
          <a:xfrm flipH="1">
            <a:off x="10960009" y="1280605"/>
            <a:ext cx="2315698" cy="336275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31858175 w 31860625"/>
              <a:gd name="connsiteY0" fmla="*/ 5178 h 34186896"/>
              <a:gd name="connsiteX1" fmla="*/ 16895725 w 31860625"/>
              <a:gd name="connsiteY1" fmla="*/ 5467017 h 34186896"/>
              <a:gd name="connsiteX2" fmla="*/ 687001 w 31860625"/>
              <a:gd name="connsiteY2" fmla="*/ 34186895 h 34186896"/>
              <a:gd name="connsiteX0" fmla="*/ 31171174 w 31173624"/>
              <a:gd name="connsiteY0" fmla="*/ 5178 h 34186896"/>
              <a:gd name="connsiteX1" fmla="*/ 16208724 w 31173624"/>
              <a:gd name="connsiteY1" fmla="*/ 5467017 h 34186896"/>
              <a:gd name="connsiteX2" fmla="*/ 0 w 31173624"/>
              <a:gd name="connsiteY2" fmla="*/ 34186895 h 34186896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  <a:gd name="connsiteX0" fmla="*/ 38933938 w 38936388"/>
              <a:gd name="connsiteY0" fmla="*/ 5178 h 34020085"/>
              <a:gd name="connsiteX1" fmla="*/ 23971488 w 38936388"/>
              <a:gd name="connsiteY1" fmla="*/ 5467017 h 34020085"/>
              <a:gd name="connsiteX2" fmla="*/ 0 w 38936388"/>
              <a:gd name="connsiteY2" fmla="*/ 34020085 h 34020085"/>
              <a:gd name="connsiteX0" fmla="*/ 38933938 w 138763285"/>
              <a:gd name="connsiteY0" fmla="*/ 5178 h 38257777"/>
              <a:gd name="connsiteX1" fmla="*/ 23971488 w 138763285"/>
              <a:gd name="connsiteY1" fmla="*/ 5467017 h 38257777"/>
              <a:gd name="connsiteX2" fmla="*/ 138667831 w 138763285"/>
              <a:gd name="connsiteY2" fmla="*/ 36940736 h 38257777"/>
              <a:gd name="connsiteX3" fmla="*/ 0 w 138763285"/>
              <a:gd name="connsiteY3" fmla="*/ 34020085 h 38257777"/>
              <a:gd name="connsiteX0" fmla="*/ 38933938 w 138835605"/>
              <a:gd name="connsiteY0" fmla="*/ 914 h 38253513"/>
              <a:gd name="connsiteX1" fmla="*/ 77981282 w 138835605"/>
              <a:gd name="connsiteY1" fmla="*/ 5856157 h 38253513"/>
              <a:gd name="connsiteX2" fmla="*/ 138667831 w 138835605"/>
              <a:gd name="connsiteY2" fmla="*/ 36936472 h 38253513"/>
              <a:gd name="connsiteX3" fmla="*/ 0 w 138835605"/>
              <a:gd name="connsiteY3" fmla="*/ 34015821 h 38253513"/>
              <a:gd name="connsiteX0" fmla="*/ 38933938 w 138888770"/>
              <a:gd name="connsiteY0" fmla="*/ 914 h 38253513"/>
              <a:gd name="connsiteX1" fmla="*/ 77981282 w 138888770"/>
              <a:gd name="connsiteY1" fmla="*/ 5856157 h 38253513"/>
              <a:gd name="connsiteX2" fmla="*/ 138667831 w 138888770"/>
              <a:gd name="connsiteY2" fmla="*/ 36936472 h 38253513"/>
              <a:gd name="connsiteX3" fmla="*/ 0 w 138888770"/>
              <a:gd name="connsiteY3" fmla="*/ 34015821 h 38253513"/>
              <a:gd name="connsiteX0" fmla="*/ 38933938 w 138888770"/>
              <a:gd name="connsiteY0" fmla="*/ 116 h 38252715"/>
              <a:gd name="connsiteX1" fmla="*/ 77981282 w 138888770"/>
              <a:gd name="connsiteY1" fmla="*/ 5855359 h 38252715"/>
              <a:gd name="connsiteX2" fmla="*/ 138667831 w 138888770"/>
              <a:gd name="connsiteY2" fmla="*/ 36935674 h 38252715"/>
              <a:gd name="connsiteX3" fmla="*/ 0 w 138888770"/>
              <a:gd name="connsiteY3" fmla="*/ 34015023 h 38252715"/>
              <a:gd name="connsiteX0" fmla="*/ 22914110 w 122868942"/>
              <a:gd name="connsiteY0" fmla="*/ 116 h 38339387"/>
              <a:gd name="connsiteX1" fmla="*/ 61961454 w 122868942"/>
              <a:gd name="connsiteY1" fmla="*/ 5855359 h 38339387"/>
              <a:gd name="connsiteX2" fmla="*/ 122648003 w 122868942"/>
              <a:gd name="connsiteY2" fmla="*/ 36935674 h 38339387"/>
              <a:gd name="connsiteX3" fmla="*/ 0 w 122868942"/>
              <a:gd name="connsiteY3" fmla="*/ 34801830 h 3833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68942" h="38339387">
                <a:moveTo>
                  <a:pt x="22914110" y="116"/>
                </a:moveTo>
                <a:cubicBezTo>
                  <a:pt x="23095767" y="-17425"/>
                  <a:pt x="44271166" y="2027084"/>
                  <a:pt x="61961454" y="5855359"/>
                </a:cubicBezTo>
                <a:cubicBezTo>
                  <a:pt x="75303546" y="9077138"/>
                  <a:pt x="126643251" y="32176829"/>
                  <a:pt x="122648003" y="36935674"/>
                </a:cubicBezTo>
                <a:cubicBezTo>
                  <a:pt x="118652755" y="41694519"/>
                  <a:pt x="2438068" y="32649512"/>
                  <a:pt x="0" y="3480183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28" name="Freeform 7"/>
          <p:cNvSpPr>
            <a:spLocks/>
          </p:cNvSpPr>
          <p:nvPr/>
        </p:nvSpPr>
        <p:spPr bwMode="auto">
          <a:xfrm>
            <a:off x="13858505" y="2306480"/>
            <a:ext cx="1801798" cy="113425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29" name="TextBox 528"/>
          <p:cNvSpPr txBox="1"/>
          <p:nvPr/>
        </p:nvSpPr>
        <p:spPr>
          <a:xfrm>
            <a:off x="14391009" y="2354408"/>
            <a:ext cx="767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DFN</a:t>
            </a:r>
          </a:p>
          <a:p>
            <a:pPr algn="ctr"/>
            <a:r>
              <a:rPr lang="en-US" sz="1200" b="1" u="sng" dirty="0" smtClean="0"/>
              <a:t>Germany</a:t>
            </a:r>
            <a:endParaRPr lang="en-US" sz="1200" b="1" u="sng" dirty="0"/>
          </a:p>
        </p:txBody>
      </p:sp>
      <p:sp>
        <p:nvSpPr>
          <p:cNvPr id="530" name="TextBox 529"/>
          <p:cNvSpPr txBox="1"/>
          <p:nvPr/>
        </p:nvSpPr>
        <p:spPr>
          <a:xfrm>
            <a:off x="14119590" y="3034840"/>
            <a:ext cx="28135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DESY</a:t>
            </a:r>
            <a:endParaRPr lang="en-US" sz="1000" dirty="0"/>
          </a:p>
        </p:txBody>
      </p:sp>
      <p:sp>
        <p:nvSpPr>
          <p:cNvPr id="531" name="TextBox 530"/>
          <p:cNvSpPr txBox="1"/>
          <p:nvPr/>
        </p:nvSpPr>
        <p:spPr>
          <a:xfrm>
            <a:off x="14523758" y="3035521"/>
            <a:ext cx="34387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RWTH</a:t>
            </a:r>
            <a:endParaRPr lang="en-US" sz="1000" dirty="0"/>
          </a:p>
        </p:txBody>
      </p:sp>
      <p:sp>
        <p:nvSpPr>
          <p:cNvPr id="532" name="TextBox 531"/>
          <p:cNvSpPr txBox="1"/>
          <p:nvPr/>
        </p:nvSpPr>
        <p:spPr>
          <a:xfrm>
            <a:off x="14949461" y="3135775"/>
            <a:ext cx="38074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Wup.U</a:t>
            </a:r>
            <a:endParaRPr lang="en-US" sz="1000" dirty="0"/>
          </a:p>
        </p:txBody>
      </p:sp>
      <p:sp>
        <p:nvSpPr>
          <p:cNvPr id="533" name="TextBox 532"/>
          <p:cNvSpPr txBox="1"/>
          <p:nvPr/>
        </p:nvSpPr>
        <p:spPr>
          <a:xfrm>
            <a:off x="15297389" y="2908275"/>
            <a:ext cx="18998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GSI</a:t>
            </a:r>
            <a:endParaRPr lang="en-US" sz="1000" dirty="0"/>
          </a:p>
        </p:txBody>
      </p:sp>
      <p:sp>
        <p:nvSpPr>
          <p:cNvPr id="534" name="Freeform 7"/>
          <p:cNvSpPr>
            <a:spLocks/>
          </p:cNvSpPr>
          <p:nvPr/>
        </p:nvSpPr>
        <p:spPr bwMode="auto">
          <a:xfrm>
            <a:off x="16446275" y="3253563"/>
            <a:ext cx="1117330" cy="79592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5" name="TextBox 534"/>
          <p:cNvSpPr txBox="1"/>
          <p:nvPr/>
        </p:nvSpPr>
        <p:spPr>
          <a:xfrm>
            <a:off x="16687700" y="3289542"/>
            <a:ext cx="66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CESNET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Czech</a:t>
            </a:r>
            <a:endParaRPr lang="en-US" sz="1200" b="1" u="sng" dirty="0"/>
          </a:p>
        </p:txBody>
      </p:sp>
      <p:sp>
        <p:nvSpPr>
          <p:cNvPr id="536" name="TextBox 535"/>
          <p:cNvSpPr txBox="1"/>
          <p:nvPr/>
        </p:nvSpPr>
        <p:spPr>
          <a:xfrm>
            <a:off x="16705693" y="3739041"/>
            <a:ext cx="661190" cy="1538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/>
              <a:t>praguelcg2 </a:t>
            </a:r>
          </a:p>
        </p:txBody>
      </p:sp>
      <p:sp>
        <p:nvSpPr>
          <p:cNvPr id="537" name="Freeform 7"/>
          <p:cNvSpPr>
            <a:spLocks/>
          </p:cNvSpPr>
          <p:nvPr/>
        </p:nvSpPr>
        <p:spPr bwMode="auto">
          <a:xfrm>
            <a:off x="16127400" y="6670766"/>
            <a:ext cx="1625762" cy="114476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8" name="TextBox 537"/>
          <p:cNvSpPr txBox="1"/>
          <p:nvPr/>
        </p:nvSpPr>
        <p:spPr>
          <a:xfrm>
            <a:off x="16400541" y="6678919"/>
            <a:ext cx="938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CERN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(CERNLight)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Geneva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16261740" y="7327460"/>
            <a:ext cx="46891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CERN-T1</a:t>
            </a:r>
            <a:endParaRPr lang="en-US" sz="1000" dirty="0"/>
          </a:p>
        </p:txBody>
      </p:sp>
      <p:sp>
        <p:nvSpPr>
          <p:cNvPr id="540" name="TextBox 539"/>
          <p:cNvSpPr txBox="1"/>
          <p:nvPr/>
        </p:nvSpPr>
        <p:spPr>
          <a:xfrm>
            <a:off x="17196205" y="7175676"/>
            <a:ext cx="323037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541" name="TextBox 540"/>
          <p:cNvSpPr txBox="1"/>
          <p:nvPr/>
        </p:nvSpPr>
        <p:spPr>
          <a:xfrm>
            <a:off x="16811374" y="7406408"/>
            <a:ext cx="33958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TIFR</a:t>
            </a:r>
          </a:p>
          <a:p>
            <a:pPr algn="ctr"/>
            <a:r>
              <a:rPr lang="en-US" sz="1000" dirty="0" smtClean="0"/>
              <a:t>India</a:t>
            </a:r>
            <a:endParaRPr lang="en-US" sz="1000" dirty="0"/>
          </a:p>
        </p:txBody>
      </p:sp>
      <p:sp>
        <p:nvSpPr>
          <p:cNvPr id="542" name="TextBox 541"/>
          <p:cNvSpPr txBox="1"/>
          <p:nvPr/>
        </p:nvSpPr>
        <p:spPr>
          <a:xfrm>
            <a:off x="12253783" y="7390812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ESnet</a:t>
            </a:r>
          </a:p>
        </p:txBody>
      </p:sp>
      <p:sp>
        <p:nvSpPr>
          <p:cNvPr id="543" name="Oval 542"/>
          <p:cNvSpPr/>
          <p:nvPr/>
        </p:nvSpPr>
        <p:spPr bwMode="auto">
          <a:xfrm>
            <a:off x="12941643" y="7662667"/>
            <a:ext cx="625015" cy="32670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4" name="Oval 543"/>
          <p:cNvSpPr/>
          <p:nvPr/>
        </p:nvSpPr>
        <p:spPr bwMode="auto">
          <a:xfrm>
            <a:off x="11654633" y="7572283"/>
            <a:ext cx="618063" cy="296316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5" name="Oval 544"/>
          <p:cNvSpPr/>
          <p:nvPr/>
        </p:nvSpPr>
        <p:spPr bwMode="auto">
          <a:xfrm>
            <a:off x="12226422" y="7755754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46" name="Freeform 7"/>
          <p:cNvSpPr>
            <a:spLocks/>
          </p:cNvSpPr>
          <p:nvPr/>
        </p:nvSpPr>
        <p:spPr bwMode="auto">
          <a:xfrm>
            <a:off x="12275650" y="10702145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47" name="TextBox 546"/>
          <p:cNvSpPr txBox="1"/>
          <p:nvPr/>
        </p:nvSpPr>
        <p:spPr>
          <a:xfrm>
            <a:off x="12319495" y="10716816"/>
            <a:ext cx="1420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smtClean="0"/>
              <a:t>RedIRIS</a:t>
            </a:r>
          </a:p>
          <a:p>
            <a:pPr algn="ctr"/>
            <a:r>
              <a:rPr lang="en-US" sz="1200" b="1" u="sng" dirty="0" smtClean="0"/>
              <a:t>Spain</a:t>
            </a:r>
            <a:endParaRPr lang="en-US" sz="1200" b="1" u="sng" dirty="0"/>
          </a:p>
        </p:txBody>
      </p:sp>
      <p:sp>
        <p:nvSpPr>
          <p:cNvPr id="548" name="TextBox 547"/>
          <p:cNvSpPr txBox="1"/>
          <p:nvPr/>
        </p:nvSpPr>
        <p:spPr>
          <a:xfrm>
            <a:off x="12853743" y="11142175"/>
            <a:ext cx="35189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PIC-T1</a:t>
            </a:r>
            <a:endParaRPr lang="en-US" sz="1000" dirty="0"/>
          </a:p>
        </p:txBody>
      </p:sp>
      <p:grpSp>
        <p:nvGrpSpPr>
          <p:cNvPr id="549" name="Group 548"/>
          <p:cNvGrpSpPr/>
          <p:nvPr/>
        </p:nvGrpSpPr>
        <p:grpSpPr>
          <a:xfrm>
            <a:off x="16821509" y="10376197"/>
            <a:ext cx="1371600" cy="1297247"/>
            <a:chOff x="8506385" y="5251450"/>
            <a:chExt cx="637615" cy="454934"/>
          </a:xfrm>
        </p:grpSpPr>
        <p:sp>
          <p:nvSpPr>
            <p:cNvPr id="550" name="Freeform 7"/>
            <p:cNvSpPr>
              <a:spLocks/>
            </p:cNvSpPr>
            <p:nvPr/>
          </p:nvSpPr>
          <p:spPr bwMode="auto">
            <a:xfrm>
              <a:off x="8506385" y="5251450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b="1" dirty="0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8634246" y="5266076"/>
              <a:ext cx="381894" cy="161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u="sng" dirty="0" err="1"/>
                <a:t>RoEduNet</a:t>
              </a:r>
              <a:endParaRPr lang="en-US" sz="1200" b="1" u="sng" dirty="0"/>
            </a:p>
            <a:p>
              <a:pPr algn="ctr"/>
              <a:r>
                <a:rPr lang="en-US" sz="1200" b="1" u="sng" dirty="0" smtClean="0"/>
                <a:t>Romania</a:t>
              </a:r>
              <a:endParaRPr lang="en-US" sz="1200" b="1" u="sng" dirty="0"/>
            </a:p>
          </p:txBody>
        </p:sp>
      </p:grpSp>
      <p:sp>
        <p:nvSpPr>
          <p:cNvPr id="552" name="TextBox 551"/>
          <p:cNvSpPr txBox="1"/>
          <p:nvPr/>
        </p:nvSpPr>
        <p:spPr>
          <a:xfrm>
            <a:off x="16975050" y="11101856"/>
            <a:ext cx="39677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NIHAM</a:t>
            </a:r>
            <a:endParaRPr lang="en-US" sz="1000" dirty="0"/>
          </a:p>
        </p:txBody>
      </p:sp>
      <p:sp>
        <p:nvSpPr>
          <p:cNvPr id="553" name="TextBox 552"/>
          <p:cNvSpPr txBox="1"/>
          <p:nvPr/>
        </p:nvSpPr>
        <p:spPr>
          <a:xfrm>
            <a:off x="17275083" y="11317777"/>
            <a:ext cx="4961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NIPNE</a:t>
            </a:r>
            <a:r>
              <a:rPr lang="en-US" sz="1000" dirty="0" smtClean="0"/>
              <a:t> x4</a:t>
            </a:r>
            <a:endParaRPr lang="en-US" sz="1000" dirty="0"/>
          </a:p>
        </p:txBody>
      </p:sp>
      <p:sp>
        <p:nvSpPr>
          <p:cNvPr id="554" name="TextBox 553"/>
          <p:cNvSpPr txBox="1"/>
          <p:nvPr/>
        </p:nvSpPr>
        <p:spPr>
          <a:xfrm>
            <a:off x="17468413" y="11073516"/>
            <a:ext cx="16914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ISS</a:t>
            </a:r>
            <a:endParaRPr lang="en-US" sz="1000" dirty="0"/>
          </a:p>
        </p:txBody>
      </p:sp>
      <p:sp>
        <p:nvSpPr>
          <p:cNvPr id="555" name="TextBox 554"/>
          <p:cNvSpPr txBox="1"/>
          <p:nvPr/>
        </p:nvSpPr>
        <p:spPr>
          <a:xfrm>
            <a:off x="17731062" y="11106793"/>
            <a:ext cx="25410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ITIM</a:t>
            </a:r>
            <a:endParaRPr lang="en-US" sz="1000" dirty="0"/>
          </a:p>
        </p:txBody>
      </p:sp>
      <p:sp>
        <p:nvSpPr>
          <p:cNvPr id="556" name="TextBox 555"/>
          <p:cNvSpPr txBox="1"/>
          <p:nvPr/>
        </p:nvSpPr>
        <p:spPr>
          <a:xfrm>
            <a:off x="17391463" y="10874847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UAIC</a:t>
            </a:r>
            <a:endParaRPr lang="en-US" sz="1000" dirty="0"/>
          </a:p>
        </p:txBody>
      </p:sp>
      <p:sp>
        <p:nvSpPr>
          <p:cNvPr id="558" name="Rounded Rectangular Callout 557"/>
          <p:cNvSpPr/>
          <p:nvPr/>
        </p:nvSpPr>
        <p:spPr bwMode="auto">
          <a:xfrm>
            <a:off x="3142733" y="7655656"/>
            <a:ext cx="712377" cy="371600"/>
          </a:xfrm>
          <a:prstGeom prst="wedgeRoundRectCallout">
            <a:avLst>
              <a:gd name="adj1" fmla="val 40916"/>
              <a:gd name="adj2" fmla="val -115474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Sunnyvale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59" name="Freeform 7"/>
          <p:cNvSpPr>
            <a:spLocks/>
          </p:cNvSpPr>
          <p:nvPr/>
        </p:nvSpPr>
        <p:spPr bwMode="auto">
          <a:xfrm>
            <a:off x="10487770" y="674098"/>
            <a:ext cx="1213904" cy="8286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0" name="TextBox 559"/>
          <p:cNvSpPr txBox="1"/>
          <p:nvPr/>
        </p:nvSpPr>
        <p:spPr>
          <a:xfrm>
            <a:off x="10805316" y="693782"/>
            <a:ext cx="578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JANET</a:t>
            </a:r>
          </a:p>
          <a:p>
            <a:pPr algn="ctr"/>
            <a:r>
              <a:rPr lang="en-US" sz="1200" b="1" u="sng" dirty="0" smtClean="0"/>
              <a:t>UK</a:t>
            </a:r>
            <a:endParaRPr lang="en-US" sz="1200" b="1" u="sng" dirty="0"/>
          </a:p>
        </p:txBody>
      </p:sp>
      <p:sp>
        <p:nvSpPr>
          <p:cNvPr id="561" name="TextBox 560"/>
          <p:cNvSpPr txBox="1"/>
          <p:nvPr/>
        </p:nvSpPr>
        <p:spPr>
          <a:xfrm>
            <a:off x="11024778" y="1223203"/>
            <a:ext cx="1398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IC</a:t>
            </a:r>
            <a:endParaRPr lang="en-US" sz="1000" dirty="0"/>
          </a:p>
        </p:txBody>
      </p:sp>
      <p:sp>
        <p:nvSpPr>
          <p:cNvPr id="565" name="Freeform 564"/>
          <p:cNvSpPr/>
          <p:nvPr/>
        </p:nvSpPr>
        <p:spPr bwMode="auto">
          <a:xfrm flipH="1">
            <a:off x="14650210" y="5331123"/>
            <a:ext cx="377005" cy="363684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0 w 50189236"/>
              <a:gd name="connsiteY0" fmla="*/ 0 h 36391708"/>
              <a:gd name="connsiteX1" fmla="*/ 48931060 w 50189236"/>
              <a:gd name="connsiteY1" fmla="*/ 4628110 h 36391708"/>
              <a:gd name="connsiteX2" fmla="*/ 36829109 w 50189236"/>
              <a:gd name="connsiteY2" fmla="*/ 16143967 h 36391708"/>
              <a:gd name="connsiteX3" fmla="*/ 43570650 w 50189236"/>
              <a:gd name="connsiteY3" fmla="*/ 36391708 h 36391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89236" h="36391708">
                <a:moveTo>
                  <a:pt x="0" y="0"/>
                </a:moveTo>
                <a:cubicBezTo>
                  <a:pt x="7181337" y="771352"/>
                  <a:pt x="42792875" y="1937449"/>
                  <a:pt x="48931060" y="4628110"/>
                </a:cubicBezTo>
                <a:cubicBezTo>
                  <a:pt x="55069245" y="7318771"/>
                  <a:pt x="36748671" y="10850034"/>
                  <a:pt x="36829109" y="16143967"/>
                </a:cubicBezTo>
                <a:cubicBezTo>
                  <a:pt x="34800182" y="21803835"/>
                  <a:pt x="39506192" y="30480741"/>
                  <a:pt x="43570650" y="3639170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6" name="Freeform 565"/>
          <p:cNvSpPr/>
          <p:nvPr/>
        </p:nvSpPr>
        <p:spPr bwMode="auto">
          <a:xfrm flipH="1">
            <a:off x="15349939" y="3312904"/>
            <a:ext cx="99847" cy="1329559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938" h="33959232">
                <a:moveTo>
                  <a:pt x="19402496" y="24"/>
                </a:moveTo>
                <a:cubicBezTo>
                  <a:pt x="19584153" y="-17517"/>
                  <a:pt x="2516319" y="8051623"/>
                  <a:pt x="487392" y="13711491"/>
                </a:cubicBezTo>
                <a:cubicBezTo>
                  <a:pt x="-1541535" y="19371359"/>
                  <a:pt x="3164475" y="28048265"/>
                  <a:pt x="7228933" y="33959232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7" name="Freeform 566"/>
          <p:cNvSpPr/>
          <p:nvPr/>
        </p:nvSpPr>
        <p:spPr bwMode="auto">
          <a:xfrm flipH="1">
            <a:off x="16400597" y="5001647"/>
            <a:ext cx="1822316" cy="47871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9513646 w 19515078"/>
              <a:gd name="connsiteY0" fmla="*/ 63 h 33959271"/>
              <a:gd name="connsiteX1" fmla="*/ 478763 w 19515078"/>
              <a:gd name="connsiteY1" fmla="*/ 9076904 h 33959271"/>
              <a:gd name="connsiteX2" fmla="*/ 7340083 w 19515078"/>
              <a:gd name="connsiteY2" fmla="*/ 33959271 h 33959271"/>
              <a:gd name="connsiteX0" fmla="*/ 15599921 w 15601665"/>
              <a:gd name="connsiteY0" fmla="*/ 63 h 34330039"/>
              <a:gd name="connsiteX1" fmla="*/ 278138 w 15601665"/>
              <a:gd name="connsiteY1" fmla="*/ 9447672 h 34330039"/>
              <a:gd name="connsiteX2" fmla="*/ 7139458 w 15601665"/>
              <a:gd name="connsiteY2" fmla="*/ 34330039 h 34330039"/>
              <a:gd name="connsiteX0" fmla="*/ 12841030 w 12843087"/>
              <a:gd name="connsiteY0" fmla="*/ 47 h 35442334"/>
              <a:gd name="connsiteX1" fmla="*/ 154350 w 12843087"/>
              <a:gd name="connsiteY1" fmla="*/ 10559967 h 35442334"/>
              <a:gd name="connsiteX2" fmla="*/ 7015670 w 12843087"/>
              <a:gd name="connsiteY2" fmla="*/ 35442334 h 35442334"/>
              <a:gd name="connsiteX0" fmla="*/ 16103475 w 16105170"/>
              <a:gd name="connsiteY0" fmla="*/ 54 h 34700806"/>
              <a:gd name="connsiteX1" fmla="*/ 302577 w 16105170"/>
              <a:gd name="connsiteY1" fmla="*/ 9818439 h 34700806"/>
              <a:gd name="connsiteX2" fmla="*/ 7163897 w 16105170"/>
              <a:gd name="connsiteY2" fmla="*/ 34700806 h 34700806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6217066 w 16218741"/>
              <a:gd name="connsiteY0" fmla="*/ 7727 h 34708479"/>
              <a:gd name="connsiteX1" fmla="*/ 296394 w 16218741"/>
              <a:gd name="connsiteY1" fmla="*/ 5469567 h 34708479"/>
              <a:gd name="connsiteX2" fmla="*/ 7277488 w 16218741"/>
              <a:gd name="connsiteY2" fmla="*/ 34708479 h 34708479"/>
              <a:gd name="connsiteX0" fmla="*/ 13456704 w 13458681"/>
              <a:gd name="connsiteY0" fmla="*/ 757 h 35350354"/>
              <a:gd name="connsiteX1" fmla="*/ 171143 w 13458681"/>
              <a:gd name="connsiteY1" fmla="*/ 6111442 h 35350354"/>
              <a:gd name="connsiteX2" fmla="*/ 7152237 w 13458681"/>
              <a:gd name="connsiteY2" fmla="*/ 35350354 h 35350354"/>
              <a:gd name="connsiteX0" fmla="*/ 15211207 w 15212981"/>
              <a:gd name="connsiteY0" fmla="*/ 7728 h 34708479"/>
              <a:gd name="connsiteX1" fmla="*/ 248757 w 15212981"/>
              <a:gd name="connsiteY1" fmla="*/ 5469567 h 34708479"/>
              <a:gd name="connsiteX2" fmla="*/ 7229851 w 15212981"/>
              <a:gd name="connsiteY2" fmla="*/ 34708479 h 34708479"/>
              <a:gd name="connsiteX0" fmla="*/ 16012488 w 16014166"/>
              <a:gd name="connsiteY0" fmla="*/ 21712 h 34722463"/>
              <a:gd name="connsiteX1" fmla="*/ 216154 w 16014166"/>
              <a:gd name="connsiteY1" fmla="*/ 5233269 h 34722463"/>
              <a:gd name="connsiteX2" fmla="*/ 8031132 w 16014166"/>
              <a:gd name="connsiteY2" fmla="*/ 34722463 h 3472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14166" h="34722463">
                <a:moveTo>
                  <a:pt x="16012488" y="21712"/>
                </a:moveTo>
                <a:cubicBezTo>
                  <a:pt x="16194145" y="4171"/>
                  <a:pt x="1546380" y="-550189"/>
                  <a:pt x="216154" y="5233269"/>
                </a:cubicBezTo>
                <a:cubicBezTo>
                  <a:pt x="-1114072" y="11016727"/>
                  <a:pt x="3966674" y="28811496"/>
                  <a:pt x="8031132" y="3472246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8" name="Freeform 567"/>
          <p:cNvSpPr/>
          <p:nvPr/>
        </p:nvSpPr>
        <p:spPr bwMode="auto">
          <a:xfrm flipH="1">
            <a:off x="4192894" y="4489180"/>
            <a:ext cx="927876" cy="262767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60604 w 2490250"/>
              <a:gd name="connsiteY0" fmla="*/ 5055169 h 5055169"/>
              <a:gd name="connsiteX1" fmla="*/ 1499543 w 2490250"/>
              <a:gd name="connsiteY1" fmla="*/ 2647373 h 5055169"/>
              <a:gd name="connsiteX2" fmla="*/ 2021703 w 2490250"/>
              <a:gd name="connsiteY2" fmla="*/ 0 h 5055169"/>
              <a:gd name="connsiteX0" fmla="*/ 60604 w 1587531"/>
              <a:gd name="connsiteY0" fmla="*/ 5593887 h 5593887"/>
              <a:gd name="connsiteX1" fmla="*/ 1499543 w 1587531"/>
              <a:gd name="connsiteY1" fmla="*/ 3186091 h 5593887"/>
              <a:gd name="connsiteX2" fmla="*/ 116531 w 1587531"/>
              <a:gd name="connsiteY2" fmla="*/ 0 h 5593887"/>
              <a:gd name="connsiteX0" fmla="*/ 60604 w 1559180"/>
              <a:gd name="connsiteY0" fmla="*/ 5593887 h 5593887"/>
              <a:gd name="connsiteX1" fmla="*/ 1499543 w 1559180"/>
              <a:gd name="connsiteY1" fmla="*/ 3186091 h 5593887"/>
              <a:gd name="connsiteX2" fmla="*/ 116531 w 1559180"/>
              <a:gd name="connsiteY2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60604 w 1885825"/>
              <a:gd name="connsiteY0" fmla="*/ 5593887 h 5593887"/>
              <a:gd name="connsiteX1" fmla="*/ 1499543 w 1885825"/>
              <a:gd name="connsiteY1" fmla="*/ 3186091 h 5593887"/>
              <a:gd name="connsiteX2" fmla="*/ 1814411 w 1885825"/>
              <a:gd name="connsiteY2" fmla="*/ 563857 h 5593887"/>
              <a:gd name="connsiteX3" fmla="*/ 116531 w 1885825"/>
              <a:gd name="connsiteY3" fmla="*/ 0 h 5593887"/>
              <a:gd name="connsiteX0" fmla="*/ 208680 w 1769294"/>
              <a:gd name="connsiteY0" fmla="*/ 3374371 h 3536466"/>
              <a:gd name="connsiteX1" fmla="*/ 1383012 w 1769294"/>
              <a:gd name="connsiteY1" fmla="*/ 3186091 h 3536466"/>
              <a:gd name="connsiteX2" fmla="*/ 1697880 w 1769294"/>
              <a:gd name="connsiteY2" fmla="*/ 563857 h 3536466"/>
              <a:gd name="connsiteX3" fmla="*/ 0 w 1769294"/>
              <a:gd name="connsiteY3" fmla="*/ 0 h 3536466"/>
              <a:gd name="connsiteX0" fmla="*/ 208680 w 1769294"/>
              <a:gd name="connsiteY0" fmla="*/ 3374371 h 3672703"/>
              <a:gd name="connsiteX1" fmla="*/ 1383012 w 1769294"/>
              <a:gd name="connsiteY1" fmla="*/ 3186091 h 3672703"/>
              <a:gd name="connsiteX2" fmla="*/ 1697880 w 1769294"/>
              <a:gd name="connsiteY2" fmla="*/ 563857 h 3672703"/>
              <a:gd name="connsiteX3" fmla="*/ 0 w 1769294"/>
              <a:gd name="connsiteY3" fmla="*/ 0 h 3672703"/>
              <a:gd name="connsiteX0" fmla="*/ 499748 w 1769294"/>
              <a:gd name="connsiteY0" fmla="*/ 3428242 h 3696020"/>
              <a:gd name="connsiteX1" fmla="*/ 1383012 w 1769294"/>
              <a:gd name="connsiteY1" fmla="*/ 3186091 h 3696020"/>
              <a:gd name="connsiteX2" fmla="*/ 1697880 w 1769294"/>
              <a:gd name="connsiteY2" fmla="*/ 563857 h 3696020"/>
              <a:gd name="connsiteX3" fmla="*/ 0 w 1769294"/>
              <a:gd name="connsiteY3" fmla="*/ 0 h 3696020"/>
              <a:gd name="connsiteX0" fmla="*/ 499748 w 1834970"/>
              <a:gd name="connsiteY0" fmla="*/ 3428242 h 3550818"/>
              <a:gd name="connsiteX1" fmla="*/ 1674080 w 1834970"/>
              <a:gd name="connsiteY1" fmla="*/ 2841313 h 3550818"/>
              <a:gd name="connsiteX2" fmla="*/ 1697880 w 1834970"/>
              <a:gd name="connsiteY2" fmla="*/ 563857 h 3550818"/>
              <a:gd name="connsiteX3" fmla="*/ 0 w 1834970"/>
              <a:gd name="connsiteY3" fmla="*/ 0 h 3550818"/>
              <a:gd name="connsiteX0" fmla="*/ 499748 w 1815809"/>
              <a:gd name="connsiteY0" fmla="*/ 3428242 h 3550818"/>
              <a:gd name="connsiteX1" fmla="*/ 1674080 w 1815809"/>
              <a:gd name="connsiteY1" fmla="*/ 2841313 h 3550818"/>
              <a:gd name="connsiteX2" fmla="*/ 1697880 w 1815809"/>
              <a:gd name="connsiteY2" fmla="*/ 563857 h 3550818"/>
              <a:gd name="connsiteX3" fmla="*/ 0 w 1815809"/>
              <a:gd name="connsiteY3" fmla="*/ 0 h 3550818"/>
              <a:gd name="connsiteX0" fmla="*/ 499748 w 1815811"/>
              <a:gd name="connsiteY0" fmla="*/ 3428242 h 3478206"/>
              <a:gd name="connsiteX1" fmla="*/ 1674080 w 1815811"/>
              <a:gd name="connsiteY1" fmla="*/ 2841313 h 3478206"/>
              <a:gd name="connsiteX2" fmla="*/ 1697880 w 1815811"/>
              <a:gd name="connsiteY2" fmla="*/ 563857 h 3478206"/>
              <a:gd name="connsiteX3" fmla="*/ 0 w 1815811"/>
              <a:gd name="connsiteY3" fmla="*/ 0 h 3478206"/>
              <a:gd name="connsiteX0" fmla="*/ 457884 w 1815809"/>
              <a:gd name="connsiteY0" fmla="*/ 2729358 h 3006440"/>
              <a:gd name="connsiteX1" fmla="*/ 1674080 w 1815809"/>
              <a:gd name="connsiteY1" fmla="*/ 2841313 h 3006440"/>
              <a:gd name="connsiteX2" fmla="*/ 1697880 w 1815809"/>
              <a:gd name="connsiteY2" fmla="*/ 563857 h 3006440"/>
              <a:gd name="connsiteX3" fmla="*/ 0 w 1815809"/>
              <a:gd name="connsiteY3" fmla="*/ 0 h 3006440"/>
              <a:gd name="connsiteX0" fmla="*/ 457884 w 1815811"/>
              <a:gd name="connsiteY0" fmla="*/ 2729358 h 3114387"/>
              <a:gd name="connsiteX1" fmla="*/ 1674080 w 1815811"/>
              <a:gd name="connsiteY1" fmla="*/ 2841313 h 3114387"/>
              <a:gd name="connsiteX2" fmla="*/ 1697880 w 1815811"/>
              <a:gd name="connsiteY2" fmla="*/ 563857 h 3114387"/>
              <a:gd name="connsiteX3" fmla="*/ 0 w 1815811"/>
              <a:gd name="connsiteY3" fmla="*/ 0 h 3114387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478816 w 1836743"/>
              <a:gd name="connsiteY0" fmla="*/ 5558990 h 5944019"/>
              <a:gd name="connsiteX1" fmla="*/ 1695012 w 1836743"/>
              <a:gd name="connsiteY1" fmla="*/ 5670945 h 5944019"/>
              <a:gd name="connsiteX2" fmla="*/ 1718812 w 1836743"/>
              <a:gd name="connsiteY2" fmla="*/ 3393489 h 5944019"/>
              <a:gd name="connsiteX3" fmla="*/ 0 w 1836743"/>
              <a:gd name="connsiteY3" fmla="*/ 0 h 5944019"/>
              <a:gd name="connsiteX0" fmla="*/ 478816 w 1836741"/>
              <a:gd name="connsiteY0" fmla="*/ 5558990 h 5944019"/>
              <a:gd name="connsiteX1" fmla="*/ 1695012 w 1836741"/>
              <a:gd name="connsiteY1" fmla="*/ 5670945 h 5944019"/>
              <a:gd name="connsiteX2" fmla="*/ 1718812 w 1836741"/>
              <a:gd name="connsiteY2" fmla="*/ 3393489 h 5944019"/>
              <a:gd name="connsiteX3" fmla="*/ 0 w 1836741"/>
              <a:gd name="connsiteY3" fmla="*/ 0 h 5944019"/>
              <a:gd name="connsiteX0" fmla="*/ 1695012 w 1836743"/>
              <a:gd name="connsiteY0" fmla="*/ 5670945 h 5670945"/>
              <a:gd name="connsiteX1" fmla="*/ 1718812 w 1836743"/>
              <a:gd name="connsiteY1" fmla="*/ 3393489 h 5670945"/>
              <a:gd name="connsiteX2" fmla="*/ 0 w 1836743"/>
              <a:gd name="connsiteY2" fmla="*/ 0 h 5670945"/>
              <a:gd name="connsiteX0" fmla="*/ 1718812 w 1718812"/>
              <a:gd name="connsiteY0" fmla="*/ 3393489 h 3393490"/>
              <a:gd name="connsiteX1" fmla="*/ 0 w 1718812"/>
              <a:gd name="connsiteY1" fmla="*/ 0 h 3393490"/>
              <a:gd name="connsiteX0" fmla="*/ 1449547 w 1449547"/>
              <a:gd name="connsiteY0" fmla="*/ 3174209 h 3174209"/>
              <a:gd name="connsiteX1" fmla="*/ 0 w 1449547"/>
              <a:gd name="connsiteY1" fmla="*/ 0 h 3174209"/>
              <a:gd name="connsiteX0" fmla="*/ 1423086 w 1423086"/>
              <a:gd name="connsiteY0" fmla="*/ 3281952 h 3281952"/>
              <a:gd name="connsiteX1" fmla="*/ 0 w 1423086"/>
              <a:gd name="connsiteY1" fmla="*/ 0 h 32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3086" h="3281952">
                <a:moveTo>
                  <a:pt x="1423086" y="3281952"/>
                </a:moveTo>
                <a:cubicBezTo>
                  <a:pt x="941207" y="3074168"/>
                  <a:pt x="916961" y="109799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69" name="Freeform 568"/>
          <p:cNvSpPr/>
          <p:nvPr/>
        </p:nvSpPr>
        <p:spPr bwMode="auto">
          <a:xfrm flipH="1">
            <a:off x="11281194" y="1480290"/>
            <a:ext cx="2980670" cy="3004454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5591" h="3255286">
                <a:moveTo>
                  <a:pt x="0" y="0"/>
                </a:moveTo>
                <a:cubicBezTo>
                  <a:pt x="189218" y="382459"/>
                  <a:pt x="4989889" y="3155092"/>
                  <a:pt x="4488974" y="3255286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0" name="Freeform 569"/>
          <p:cNvSpPr/>
          <p:nvPr/>
        </p:nvSpPr>
        <p:spPr bwMode="auto">
          <a:xfrm>
            <a:off x="1590577" y="1837201"/>
            <a:ext cx="11740817" cy="44143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82309 h 295038"/>
              <a:gd name="connsiteX1" fmla="*/ 2487880 w 3044132"/>
              <a:gd name="connsiteY1" fmla="*/ 206709 h 295038"/>
              <a:gd name="connsiteX2" fmla="*/ 2243882 w 3044132"/>
              <a:gd name="connsiteY2" fmla="*/ 48581 h 295038"/>
              <a:gd name="connsiteX3" fmla="*/ 1106512 w 3044132"/>
              <a:gd name="connsiteY3" fmla="*/ 34106 h 295038"/>
              <a:gd name="connsiteX4" fmla="*/ 357361 w 3044132"/>
              <a:gd name="connsiteY4" fmla="*/ 23068 h 295038"/>
              <a:gd name="connsiteX5" fmla="*/ 0 w 3044132"/>
              <a:gd name="connsiteY5" fmla="*/ 295038 h 295038"/>
              <a:gd name="connsiteX0" fmla="*/ 3044132 w 3044132"/>
              <a:gd name="connsiteY0" fmla="*/ 162737 h 275466"/>
              <a:gd name="connsiteX1" fmla="*/ 2487880 w 3044132"/>
              <a:gd name="connsiteY1" fmla="*/ 187137 h 275466"/>
              <a:gd name="connsiteX2" fmla="*/ 2243882 w 3044132"/>
              <a:gd name="connsiteY2" fmla="*/ 29009 h 275466"/>
              <a:gd name="connsiteX3" fmla="*/ 1106512 w 3044132"/>
              <a:gd name="connsiteY3" fmla="*/ 14534 h 275466"/>
              <a:gd name="connsiteX4" fmla="*/ 357361 w 3044132"/>
              <a:gd name="connsiteY4" fmla="*/ 3496 h 275466"/>
              <a:gd name="connsiteX5" fmla="*/ 0 w 3044132"/>
              <a:gd name="connsiteY5" fmla="*/ 275466 h 275466"/>
              <a:gd name="connsiteX0" fmla="*/ 3044132 w 3044132"/>
              <a:gd name="connsiteY0" fmla="*/ 177079 h 289808"/>
              <a:gd name="connsiteX1" fmla="*/ 2487880 w 3044132"/>
              <a:gd name="connsiteY1" fmla="*/ 201479 h 289808"/>
              <a:gd name="connsiteX2" fmla="*/ 2243882 w 3044132"/>
              <a:gd name="connsiteY2" fmla="*/ 43351 h 289808"/>
              <a:gd name="connsiteX3" fmla="*/ 1097491 w 3044132"/>
              <a:gd name="connsiteY3" fmla="*/ 38345 h 289808"/>
              <a:gd name="connsiteX4" fmla="*/ 357361 w 3044132"/>
              <a:gd name="connsiteY4" fmla="*/ 17838 h 289808"/>
              <a:gd name="connsiteX5" fmla="*/ 0 w 3044132"/>
              <a:gd name="connsiteY5" fmla="*/ 289808 h 289808"/>
              <a:gd name="connsiteX0" fmla="*/ 3044132 w 3044132"/>
              <a:gd name="connsiteY0" fmla="*/ 174708 h 287437"/>
              <a:gd name="connsiteX1" fmla="*/ 2487880 w 3044132"/>
              <a:gd name="connsiteY1" fmla="*/ 199108 h 287437"/>
              <a:gd name="connsiteX2" fmla="*/ 2243882 w 3044132"/>
              <a:gd name="connsiteY2" fmla="*/ 40980 h 287437"/>
              <a:gd name="connsiteX3" fmla="*/ 1097491 w 3044132"/>
              <a:gd name="connsiteY3" fmla="*/ 35974 h 287437"/>
              <a:gd name="connsiteX4" fmla="*/ 357361 w 3044132"/>
              <a:gd name="connsiteY4" fmla="*/ 15467 h 287437"/>
              <a:gd name="connsiteX5" fmla="*/ 0 w 3044132"/>
              <a:gd name="connsiteY5" fmla="*/ 287437 h 287437"/>
              <a:gd name="connsiteX0" fmla="*/ 3044132 w 3044132"/>
              <a:gd name="connsiteY0" fmla="*/ 174297 h 287026"/>
              <a:gd name="connsiteX1" fmla="*/ 2487880 w 3044132"/>
              <a:gd name="connsiteY1" fmla="*/ 198697 h 287026"/>
              <a:gd name="connsiteX2" fmla="*/ 2243882 w 3044132"/>
              <a:gd name="connsiteY2" fmla="*/ 40569 h 287026"/>
              <a:gd name="connsiteX3" fmla="*/ 1338810 w 3044132"/>
              <a:gd name="connsiteY3" fmla="*/ 37234 h 287026"/>
              <a:gd name="connsiteX4" fmla="*/ 357361 w 3044132"/>
              <a:gd name="connsiteY4" fmla="*/ 15056 h 287026"/>
              <a:gd name="connsiteX5" fmla="*/ 0 w 3044132"/>
              <a:gd name="connsiteY5" fmla="*/ 287026 h 287026"/>
              <a:gd name="connsiteX0" fmla="*/ 3044132 w 3044132"/>
              <a:gd name="connsiteY0" fmla="*/ 173384 h 286113"/>
              <a:gd name="connsiteX1" fmla="*/ 2487880 w 3044132"/>
              <a:gd name="connsiteY1" fmla="*/ 197784 h 286113"/>
              <a:gd name="connsiteX2" fmla="*/ 2243882 w 3044132"/>
              <a:gd name="connsiteY2" fmla="*/ 39656 h 286113"/>
              <a:gd name="connsiteX3" fmla="*/ 1345576 w 3044132"/>
              <a:gd name="connsiteY3" fmla="*/ 40220 h 286113"/>
              <a:gd name="connsiteX4" fmla="*/ 357361 w 3044132"/>
              <a:gd name="connsiteY4" fmla="*/ 14143 h 286113"/>
              <a:gd name="connsiteX5" fmla="*/ 0 w 3044132"/>
              <a:gd name="connsiteY5" fmla="*/ 286113 h 286113"/>
              <a:gd name="connsiteX0" fmla="*/ 3044132 w 3044132"/>
              <a:gd name="connsiteY0" fmla="*/ 172984 h 285713"/>
              <a:gd name="connsiteX1" fmla="*/ 2487880 w 3044132"/>
              <a:gd name="connsiteY1" fmla="*/ 197384 h 285713"/>
              <a:gd name="connsiteX2" fmla="*/ 2243882 w 3044132"/>
              <a:gd name="connsiteY2" fmla="*/ 39256 h 285713"/>
              <a:gd name="connsiteX3" fmla="*/ 1371986 w 3044132"/>
              <a:gd name="connsiteY3" fmla="*/ 35798 h 285713"/>
              <a:gd name="connsiteX4" fmla="*/ 1345576 w 3044132"/>
              <a:gd name="connsiteY4" fmla="*/ 39820 h 285713"/>
              <a:gd name="connsiteX5" fmla="*/ 357361 w 3044132"/>
              <a:gd name="connsiteY5" fmla="*/ 13743 h 285713"/>
              <a:gd name="connsiteX6" fmla="*/ 0 w 3044132"/>
              <a:gd name="connsiteY6" fmla="*/ 285713 h 285713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71986 w 3044132"/>
              <a:gd name="connsiteY3" fmla="*/ 24771 h 274686"/>
              <a:gd name="connsiteX4" fmla="*/ 1345576 w 3044132"/>
              <a:gd name="connsiteY4" fmla="*/ 28793 h 274686"/>
              <a:gd name="connsiteX5" fmla="*/ 357361 w 3044132"/>
              <a:gd name="connsiteY5" fmla="*/ 2716 h 274686"/>
              <a:gd name="connsiteX6" fmla="*/ 0 w 3044132"/>
              <a:gd name="connsiteY6" fmla="*/ 274686 h 274686"/>
              <a:gd name="connsiteX0" fmla="*/ 3044132 w 3044132"/>
              <a:gd name="connsiteY0" fmla="*/ 161957 h 274686"/>
              <a:gd name="connsiteX1" fmla="*/ 2487880 w 3044132"/>
              <a:gd name="connsiteY1" fmla="*/ 186357 h 274686"/>
              <a:gd name="connsiteX2" fmla="*/ 2243882 w 3044132"/>
              <a:gd name="connsiteY2" fmla="*/ 28229 h 274686"/>
              <a:gd name="connsiteX3" fmla="*/ 1345576 w 3044132"/>
              <a:gd name="connsiteY3" fmla="*/ 28793 h 274686"/>
              <a:gd name="connsiteX4" fmla="*/ 357361 w 3044132"/>
              <a:gd name="connsiteY4" fmla="*/ 2716 h 274686"/>
              <a:gd name="connsiteX5" fmla="*/ 0 w 3044132"/>
              <a:gd name="connsiteY5" fmla="*/ 274686 h 274686"/>
              <a:gd name="connsiteX0" fmla="*/ 3077962 w 3077962"/>
              <a:gd name="connsiteY0" fmla="*/ 172132 h 272607"/>
              <a:gd name="connsiteX1" fmla="*/ 2521710 w 3077962"/>
              <a:gd name="connsiteY1" fmla="*/ 196532 h 272607"/>
              <a:gd name="connsiteX2" fmla="*/ 2277712 w 3077962"/>
              <a:gd name="connsiteY2" fmla="*/ 38404 h 272607"/>
              <a:gd name="connsiteX3" fmla="*/ 1379406 w 3077962"/>
              <a:gd name="connsiteY3" fmla="*/ 38968 h 272607"/>
              <a:gd name="connsiteX4" fmla="*/ 391191 w 3077962"/>
              <a:gd name="connsiteY4" fmla="*/ 12891 h 272607"/>
              <a:gd name="connsiteX5" fmla="*/ 0 w 3077962"/>
              <a:gd name="connsiteY5" fmla="*/ 272607 h 272607"/>
              <a:gd name="connsiteX0" fmla="*/ 3077962 w 3077962"/>
              <a:gd name="connsiteY0" fmla="*/ 161482 h 261957"/>
              <a:gd name="connsiteX1" fmla="*/ 2521710 w 3077962"/>
              <a:gd name="connsiteY1" fmla="*/ 185882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61482 h 261957"/>
              <a:gd name="connsiteX1" fmla="*/ 2514944 w 3077962"/>
              <a:gd name="connsiteY1" fmla="*/ 188110 h 261957"/>
              <a:gd name="connsiteX2" fmla="*/ 2277712 w 3077962"/>
              <a:gd name="connsiteY2" fmla="*/ 27754 h 261957"/>
              <a:gd name="connsiteX3" fmla="*/ 1379406 w 3077962"/>
              <a:gd name="connsiteY3" fmla="*/ 28318 h 261957"/>
              <a:gd name="connsiteX4" fmla="*/ 391191 w 3077962"/>
              <a:gd name="connsiteY4" fmla="*/ 2241 h 261957"/>
              <a:gd name="connsiteX5" fmla="*/ 0 w 3077962"/>
              <a:gd name="connsiteY5" fmla="*/ 261957 h 261957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9241 h 259716"/>
              <a:gd name="connsiteX1" fmla="*/ 2514944 w 3077962"/>
              <a:gd name="connsiteY1" fmla="*/ 185869 h 259716"/>
              <a:gd name="connsiteX2" fmla="*/ 2277712 w 3077962"/>
              <a:gd name="connsiteY2" fmla="*/ 25513 h 259716"/>
              <a:gd name="connsiteX3" fmla="*/ 1379406 w 3077962"/>
              <a:gd name="connsiteY3" fmla="*/ 26077 h 259716"/>
              <a:gd name="connsiteX4" fmla="*/ 391191 w 3077962"/>
              <a:gd name="connsiteY4" fmla="*/ 0 h 259716"/>
              <a:gd name="connsiteX5" fmla="*/ 0 w 3077962"/>
              <a:gd name="connsiteY5" fmla="*/ 259716 h 259716"/>
              <a:gd name="connsiteX0" fmla="*/ 3077962 w 3077962"/>
              <a:gd name="connsiteY0" fmla="*/ 151573 h 252048"/>
              <a:gd name="connsiteX1" fmla="*/ 2514944 w 3077962"/>
              <a:gd name="connsiteY1" fmla="*/ 178201 h 252048"/>
              <a:gd name="connsiteX2" fmla="*/ 2277712 w 3077962"/>
              <a:gd name="connsiteY2" fmla="*/ 17845 h 252048"/>
              <a:gd name="connsiteX3" fmla="*/ 1379406 w 3077962"/>
              <a:gd name="connsiteY3" fmla="*/ 18409 h 252048"/>
              <a:gd name="connsiteX4" fmla="*/ 344620 w 3077962"/>
              <a:gd name="connsiteY4" fmla="*/ 0 h 252048"/>
              <a:gd name="connsiteX5" fmla="*/ 0 w 3077962"/>
              <a:gd name="connsiteY5" fmla="*/ 252048 h 252048"/>
              <a:gd name="connsiteX0" fmla="*/ 3077962 w 3077962"/>
              <a:gd name="connsiteY0" fmla="*/ 167005 h 267480"/>
              <a:gd name="connsiteX1" fmla="*/ 2514944 w 3077962"/>
              <a:gd name="connsiteY1" fmla="*/ 193633 h 267480"/>
              <a:gd name="connsiteX2" fmla="*/ 2277712 w 3077962"/>
              <a:gd name="connsiteY2" fmla="*/ 33277 h 267480"/>
              <a:gd name="connsiteX3" fmla="*/ 1376302 w 3077962"/>
              <a:gd name="connsiteY3" fmla="*/ 29240 h 267480"/>
              <a:gd name="connsiteX4" fmla="*/ 344620 w 3077962"/>
              <a:gd name="connsiteY4" fmla="*/ 15432 h 267480"/>
              <a:gd name="connsiteX5" fmla="*/ 0 w 3077962"/>
              <a:gd name="connsiteY5" fmla="*/ 267480 h 267480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66486 h 266961"/>
              <a:gd name="connsiteX1" fmla="*/ 2514944 w 3077962"/>
              <a:gd name="connsiteY1" fmla="*/ 193114 h 266961"/>
              <a:gd name="connsiteX2" fmla="*/ 2277712 w 3077962"/>
              <a:gd name="connsiteY2" fmla="*/ 32758 h 266961"/>
              <a:gd name="connsiteX3" fmla="*/ 1376302 w 3077962"/>
              <a:gd name="connsiteY3" fmla="*/ 28721 h 266961"/>
              <a:gd name="connsiteX4" fmla="*/ 344620 w 3077962"/>
              <a:gd name="connsiteY4" fmla="*/ 14913 h 266961"/>
              <a:gd name="connsiteX5" fmla="*/ 0 w 3077962"/>
              <a:gd name="connsiteY5" fmla="*/ 266961 h 266961"/>
              <a:gd name="connsiteX0" fmla="*/ 3077962 w 3077962"/>
              <a:gd name="connsiteY0" fmla="*/ 154356 h 254831"/>
              <a:gd name="connsiteX1" fmla="*/ 2514944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77962 w 3077962"/>
              <a:gd name="connsiteY0" fmla="*/ 154356 h 254831"/>
              <a:gd name="connsiteX1" fmla="*/ 2459059 w 3077962"/>
              <a:gd name="connsiteY1" fmla="*/ 180984 h 254831"/>
              <a:gd name="connsiteX2" fmla="*/ 2277712 w 3077962"/>
              <a:gd name="connsiteY2" fmla="*/ 20628 h 254831"/>
              <a:gd name="connsiteX3" fmla="*/ 1376302 w 3077962"/>
              <a:gd name="connsiteY3" fmla="*/ 16591 h 254831"/>
              <a:gd name="connsiteX4" fmla="*/ 344620 w 3077962"/>
              <a:gd name="connsiteY4" fmla="*/ 2783 h 254831"/>
              <a:gd name="connsiteX5" fmla="*/ 0 w 3077962"/>
              <a:gd name="connsiteY5" fmla="*/ 254831 h 254831"/>
              <a:gd name="connsiteX0" fmla="*/ 3068648 w 3068648"/>
              <a:gd name="connsiteY0" fmla="*/ 157423 h 254831"/>
              <a:gd name="connsiteX1" fmla="*/ 2459059 w 3068648"/>
              <a:gd name="connsiteY1" fmla="*/ 180984 h 254831"/>
              <a:gd name="connsiteX2" fmla="*/ 2277712 w 3068648"/>
              <a:gd name="connsiteY2" fmla="*/ 20628 h 254831"/>
              <a:gd name="connsiteX3" fmla="*/ 1376302 w 3068648"/>
              <a:gd name="connsiteY3" fmla="*/ 16591 h 254831"/>
              <a:gd name="connsiteX4" fmla="*/ 344620 w 3068648"/>
              <a:gd name="connsiteY4" fmla="*/ 2783 h 254831"/>
              <a:gd name="connsiteX5" fmla="*/ 0 w 3068648"/>
              <a:gd name="connsiteY5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9059 w 3095987"/>
              <a:gd name="connsiteY2" fmla="*/ 180984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4051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423 h 254831"/>
              <a:gd name="connsiteX1" fmla="*/ 3044408 w 3095987"/>
              <a:gd name="connsiteY1" fmla="*/ 156967 h 254831"/>
              <a:gd name="connsiteX2" fmla="*/ 2455954 w 3095987"/>
              <a:gd name="connsiteY2" fmla="*/ 189419 h 254831"/>
              <a:gd name="connsiteX3" fmla="*/ 2277712 w 3095987"/>
              <a:gd name="connsiteY3" fmla="*/ 20628 h 254831"/>
              <a:gd name="connsiteX4" fmla="*/ 1376302 w 3095987"/>
              <a:gd name="connsiteY4" fmla="*/ 16591 h 254831"/>
              <a:gd name="connsiteX5" fmla="*/ 344620 w 3095987"/>
              <a:gd name="connsiteY5" fmla="*/ 2783 h 254831"/>
              <a:gd name="connsiteX6" fmla="*/ 0 w 3095987"/>
              <a:gd name="connsiteY6" fmla="*/ 254831 h 254831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57549 h 254957"/>
              <a:gd name="connsiteX1" fmla="*/ 3044408 w 3095987"/>
              <a:gd name="connsiteY1" fmla="*/ 157093 h 254957"/>
              <a:gd name="connsiteX2" fmla="*/ 2455954 w 3095987"/>
              <a:gd name="connsiteY2" fmla="*/ 189545 h 254957"/>
              <a:gd name="connsiteX3" fmla="*/ 2277712 w 3095987"/>
              <a:gd name="connsiteY3" fmla="*/ 20754 h 254957"/>
              <a:gd name="connsiteX4" fmla="*/ 1376302 w 3095987"/>
              <a:gd name="connsiteY4" fmla="*/ 16717 h 254957"/>
              <a:gd name="connsiteX5" fmla="*/ 344620 w 3095987"/>
              <a:gd name="connsiteY5" fmla="*/ 2909 h 254957"/>
              <a:gd name="connsiteX6" fmla="*/ 0 w 3095987"/>
              <a:gd name="connsiteY6" fmla="*/ 254957 h 254957"/>
              <a:gd name="connsiteX0" fmla="*/ 3068648 w 3095987"/>
              <a:gd name="connsiteY0" fmla="*/ 168372 h 265780"/>
              <a:gd name="connsiteX1" fmla="*/ 3044408 w 3095987"/>
              <a:gd name="connsiteY1" fmla="*/ 167916 h 265780"/>
              <a:gd name="connsiteX2" fmla="*/ 2455954 w 3095987"/>
              <a:gd name="connsiteY2" fmla="*/ 200368 h 265780"/>
              <a:gd name="connsiteX3" fmla="*/ 2277712 w 3095987"/>
              <a:gd name="connsiteY3" fmla="*/ 31577 h 265780"/>
              <a:gd name="connsiteX4" fmla="*/ 1376302 w 3095987"/>
              <a:gd name="connsiteY4" fmla="*/ 27540 h 265780"/>
              <a:gd name="connsiteX5" fmla="*/ 347219 w 3095987"/>
              <a:gd name="connsiteY5" fmla="*/ 2180 h 265780"/>
              <a:gd name="connsiteX6" fmla="*/ 0 w 3095987"/>
              <a:gd name="connsiteY6" fmla="*/ 265780 h 265780"/>
              <a:gd name="connsiteX0" fmla="*/ 3068648 w 3095987"/>
              <a:gd name="connsiteY0" fmla="*/ 169439 h 266847"/>
              <a:gd name="connsiteX1" fmla="*/ 3044408 w 3095987"/>
              <a:gd name="connsiteY1" fmla="*/ 168983 h 266847"/>
              <a:gd name="connsiteX2" fmla="*/ 2455954 w 3095987"/>
              <a:gd name="connsiteY2" fmla="*/ 201435 h 266847"/>
              <a:gd name="connsiteX3" fmla="*/ 2277712 w 3095987"/>
              <a:gd name="connsiteY3" fmla="*/ 32644 h 266847"/>
              <a:gd name="connsiteX4" fmla="*/ 1381499 w 3095987"/>
              <a:gd name="connsiteY4" fmla="*/ 15771 h 266847"/>
              <a:gd name="connsiteX5" fmla="*/ 347219 w 3095987"/>
              <a:gd name="connsiteY5" fmla="*/ 3247 h 266847"/>
              <a:gd name="connsiteX6" fmla="*/ 0 w 3095987"/>
              <a:gd name="connsiteY6" fmla="*/ 266847 h 266847"/>
              <a:gd name="connsiteX0" fmla="*/ 3131895 w 3159234"/>
              <a:gd name="connsiteY0" fmla="*/ 169439 h 281490"/>
              <a:gd name="connsiteX1" fmla="*/ 3107655 w 3159234"/>
              <a:gd name="connsiteY1" fmla="*/ 168983 h 281490"/>
              <a:gd name="connsiteX2" fmla="*/ 2519201 w 3159234"/>
              <a:gd name="connsiteY2" fmla="*/ 201435 h 281490"/>
              <a:gd name="connsiteX3" fmla="*/ 2340959 w 3159234"/>
              <a:gd name="connsiteY3" fmla="*/ 32644 h 281490"/>
              <a:gd name="connsiteX4" fmla="*/ 1444746 w 3159234"/>
              <a:gd name="connsiteY4" fmla="*/ 15771 h 281490"/>
              <a:gd name="connsiteX5" fmla="*/ 410466 w 3159234"/>
              <a:gd name="connsiteY5" fmla="*/ 3247 h 281490"/>
              <a:gd name="connsiteX6" fmla="*/ 0 w 3159234"/>
              <a:gd name="connsiteY6" fmla="*/ 281490 h 281490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82071 h 294122"/>
              <a:gd name="connsiteX1" fmla="*/ 3107655 w 3159234"/>
              <a:gd name="connsiteY1" fmla="*/ 181615 h 294122"/>
              <a:gd name="connsiteX2" fmla="*/ 2519201 w 3159234"/>
              <a:gd name="connsiteY2" fmla="*/ 214067 h 294122"/>
              <a:gd name="connsiteX3" fmla="*/ 2340959 w 3159234"/>
              <a:gd name="connsiteY3" fmla="*/ 45276 h 294122"/>
              <a:gd name="connsiteX4" fmla="*/ 1444746 w 3159234"/>
              <a:gd name="connsiteY4" fmla="*/ 28403 h 294122"/>
              <a:gd name="connsiteX5" fmla="*/ 410466 w 3159234"/>
              <a:gd name="connsiteY5" fmla="*/ 15879 h 294122"/>
              <a:gd name="connsiteX6" fmla="*/ 171953 w 3159234"/>
              <a:gd name="connsiteY6" fmla="*/ 260013 h 294122"/>
              <a:gd name="connsiteX7" fmla="*/ 0 w 3159234"/>
              <a:gd name="connsiteY7" fmla="*/ 294122 h 294122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6192 h 278243"/>
              <a:gd name="connsiteX1" fmla="*/ 3107655 w 3159234"/>
              <a:gd name="connsiteY1" fmla="*/ 165736 h 278243"/>
              <a:gd name="connsiteX2" fmla="*/ 2519201 w 3159234"/>
              <a:gd name="connsiteY2" fmla="*/ 198188 h 278243"/>
              <a:gd name="connsiteX3" fmla="*/ 2340959 w 3159234"/>
              <a:gd name="connsiteY3" fmla="*/ 29397 h 278243"/>
              <a:gd name="connsiteX4" fmla="*/ 1444746 w 3159234"/>
              <a:gd name="connsiteY4" fmla="*/ 12524 h 278243"/>
              <a:gd name="connsiteX5" fmla="*/ 410466 w 3159234"/>
              <a:gd name="connsiteY5" fmla="*/ 0 h 278243"/>
              <a:gd name="connsiteX6" fmla="*/ 171953 w 3159234"/>
              <a:gd name="connsiteY6" fmla="*/ 244134 h 278243"/>
              <a:gd name="connsiteX7" fmla="*/ 0 w 3159234"/>
              <a:gd name="connsiteY7" fmla="*/ 278243 h 278243"/>
              <a:gd name="connsiteX0" fmla="*/ 3131895 w 3159234"/>
              <a:gd name="connsiteY0" fmla="*/ 165720 h 277771"/>
              <a:gd name="connsiteX1" fmla="*/ 3107655 w 3159234"/>
              <a:gd name="connsiteY1" fmla="*/ 165264 h 277771"/>
              <a:gd name="connsiteX2" fmla="*/ 2519201 w 3159234"/>
              <a:gd name="connsiteY2" fmla="*/ 197716 h 277771"/>
              <a:gd name="connsiteX3" fmla="*/ 2340959 w 3159234"/>
              <a:gd name="connsiteY3" fmla="*/ 28925 h 277771"/>
              <a:gd name="connsiteX4" fmla="*/ 1444746 w 3159234"/>
              <a:gd name="connsiteY4" fmla="*/ 12052 h 277771"/>
              <a:gd name="connsiteX5" fmla="*/ 368960 w 3159234"/>
              <a:gd name="connsiteY5" fmla="*/ 0 h 277771"/>
              <a:gd name="connsiteX6" fmla="*/ 171953 w 3159234"/>
              <a:gd name="connsiteY6" fmla="*/ 243662 h 277771"/>
              <a:gd name="connsiteX7" fmla="*/ 0 w 3159234"/>
              <a:gd name="connsiteY7" fmla="*/ 277771 h 277771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3831 h 275882"/>
              <a:gd name="connsiteX1" fmla="*/ 3107655 w 3159234"/>
              <a:gd name="connsiteY1" fmla="*/ 163375 h 275882"/>
              <a:gd name="connsiteX2" fmla="*/ 2519201 w 3159234"/>
              <a:gd name="connsiteY2" fmla="*/ 195827 h 275882"/>
              <a:gd name="connsiteX3" fmla="*/ 2340959 w 3159234"/>
              <a:gd name="connsiteY3" fmla="*/ 27036 h 275882"/>
              <a:gd name="connsiteX4" fmla="*/ 1444746 w 3159234"/>
              <a:gd name="connsiteY4" fmla="*/ 10163 h 275882"/>
              <a:gd name="connsiteX5" fmla="*/ 297807 w 3159234"/>
              <a:gd name="connsiteY5" fmla="*/ 0 h 275882"/>
              <a:gd name="connsiteX6" fmla="*/ 171953 w 3159234"/>
              <a:gd name="connsiteY6" fmla="*/ 241773 h 275882"/>
              <a:gd name="connsiteX7" fmla="*/ 0 w 3159234"/>
              <a:gd name="connsiteY7" fmla="*/ 275882 h 275882"/>
              <a:gd name="connsiteX0" fmla="*/ 3131895 w 3159234"/>
              <a:gd name="connsiteY0" fmla="*/ 164776 h 276827"/>
              <a:gd name="connsiteX1" fmla="*/ 3107655 w 3159234"/>
              <a:gd name="connsiteY1" fmla="*/ 164320 h 276827"/>
              <a:gd name="connsiteX2" fmla="*/ 2519201 w 3159234"/>
              <a:gd name="connsiteY2" fmla="*/ 196772 h 276827"/>
              <a:gd name="connsiteX3" fmla="*/ 2340959 w 3159234"/>
              <a:gd name="connsiteY3" fmla="*/ 27981 h 276827"/>
              <a:gd name="connsiteX4" fmla="*/ 1444746 w 3159234"/>
              <a:gd name="connsiteY4" fmla="*/ 11108 h 276827"/>
              <a:gd name="connsiteX5" fmla="*/ 321525 w 3159234"/>
              <a:gd name="connsiteY5" fmla="*/ 0 h 276827"/>
              <a:gd name="connsiteX6" fmla="*/ 171953 w 3159234"/>
              <a:gd name="connsiteY6" fmla="*/ 242718 h 276827"/>
              <a:gd name="connsiteX7" fmla="*/ 0 w 3159234"/>
              <a:gd name="connsiteY7" fmla="*/ 276827 h 276827"/>
              <a:gd name="connsiteX0" fmla="*/ 3222122 w 3249461"/>
              <a:gd name="connsiteY0" fmla="*/ 164776 h 285042"/>
              <a:gd name="connsiteX1" fmla="*/ 3197882 w 3249461"/>
              <a:gd name="connsiteY1" fmla="*/ 164320 h 285042"/>
              <a:gd name="connsiteX2" fmla="*/ 2609428 w 3249461"/>
              <a:gd name="connsiteY2" fmla="*/ 196772 h 285042"/>
              <a:gd name="connsiteX3" fmla="*/ 2431186 w 3249461"/>
              <a:gd name="connsiteY3" fmla="*/ 27981 h 285042"/>
              <a:gd name="connsiteX4" fmla="*/ 1534973 w 3249461"/>
              <a:gd name="connsiteY4" fmla="*/ 11108 h 285042"/>
              <a:gd name="connsiteX5" fmla="*/ 411752 w 3249461"/>
              <a:gd name="connsiteY5" fmla="*/ 0 h 285042"/>
              <a:gd name="connsiteX6" fmla="*/ 262180 w 3249461"/>
              <a:gd name="connsiteY6" fmla="*/ 242718 h 285042"/>
              <a:gd name="connsiteX7" fmla="*/ 0 w 3249461"/>
              <a:gd name="connsiteY7" fmla="*/ 285042 h 28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9461" h="285042">
                <a:moveTo>
                  <a:pt x="3222122" y="164776"/>
                </a:moveTo>
                <a:cubicBezTo>
                  <a:pt x="3219117" y="164572"/>
                  <a:pt x="3299480" y="160393"/>
                  <a:pt x="3197882" y="164320"/>
                </a:cubicBezTo>
                <a:cubicBezTo>
                  <a:pt x="3096284" y="168247"/>
                  <a:pt x="2675116" y="208760"/>
                  <a:pt x="2609428" y="196772"/>
                </a:cubicBezTo>
                <a:cubicBezTo>
                  <a:pt x="2543740" y="184784"/>
                  <a:pt x="2610262" y="58925"/>
                  <a:pt x="2431186" y="27981"/>
                </a:cubicBezTo>
                <a:cubicBezTo>
                  <a:pt x="2252110" y="-2963"/>
                  <a:pt x="1871545" y="15772"/>
                  <a:pt x="1534973" y="11108"/>
                </a:cubicBezTo>
                <a:lnTo>
                  <a:pt x="411752" y="0"/>
                </a:lnTo>
                <a:cubicBezTo>
                  <a:pt x="253972" y="56551"/>
                  <a:pt x="330591" y="196344"/>
                  <a:pt x="262180" y="242718"/>
                </a:cubicBezTo>
                <a:cubicBezTo>
                  <a:pt x="225392" y="271143"/>
                  <a:pt x="9882" y="280774"/>
                  <a:pt x="0" y="2850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1" name="Rounded Rectangular Callout 570"/>
          <p:cNvSpPr/>
          <p:nvPr/>
        </p:nvSpPr>
        <p:spPr bwMode="auto">
          <a:xfrm rot="16200000">
            <a:off x="3160337" y="9767488"/>
            <a:ext cx="806613" cy="371600"/>
          </a:xfrm>
          <a:prstGeom prst="wedgeRoundRectCallout">
            <a:avLst>
              <a:gd name="adj1" fmla="val 72346"/>
              <a:gd name="adj2" fmla="val 55147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Los Angles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2" name="Freeform 571"/>
          <p:cNvSpPr/>
          <p:nvPr/>
        </p:nvSpPr>
        <p:spPr bwMode="auto">
          <a:xfrm>
            <a:off x="1529749" y="2100029"/>
            <a:ext cx="13403666" cy="725123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44132 w 3044132"/>
              <a:gd name="connsiteY0" fmla="*/ 179199 h 291928"/>
              <a:gd name="connsiteX1" fmla="*/ 2487880 w 3044132"/>
              <a:gd name="connsiteY1" fmla="*/ 203599 h 291928"/>
              <a:gd name="connsiteX2" fmla="*/ 2243882 w 3044132"/>
              <a:gd name="connsiteY2" fmla="*/ 45471 h 291928"/>
              <a:gd name="connsiteX3" fmla="*/ 1106512 w 3044132"/>
              <a:gd name="connsiteY3" fmla="*/ 30996 h 291928"/>
              <a:gd name="connsiteX4" fmla="*/ 357361 w 3044132"/>
              <a:gd name="connsiteY4" fmla="*/ 19958 h 291928"/>
              <a:gd name="connsiteX5" fmla="*/ 0 w 3044132"/>
              <a:gd name="connsiteY5" fmla="*/ 291928 h 291928"/>
              <a:gd name="connsiteX0" fmla="*/ 3091494 w 3091494"/>
              <a:gd name="connsiteY0" fmla="*/ 179199 h 204360"/>
              <a:gd name="connsiteX1" fmla="*/ 2535242 w 3091494"/>
              <a:gd name="connsiteY1" fmla="*/ 203599 h 204360"/>
              <a:gd name="connsiteX2" fmla="*/ 2291244 w 3091494"/>
              <a:gd name="connsiteY2" fmla="*/ 45471 h 204360"/>
              <a:gd name="connsiteX3" fmla="*/ 1153874 w 3091494"/>
              <a:gd name="connsiteY3" fmla="*/ 30996 h 204360"/>
              <a:gd name="connsiteX4" fmla="*/ 404723 w 3091494"/>
              <a:gd name="connsiteY4" fmla="*/ 19958 h 204360"/>
              <a:gd name="connsiteX5" fmla="*/ 0 w 3091494"/>
              <a:gd name="connsiteY5" fmla="*/ 94187 h 204360"/>
              <a:gd name="connsiteX0" fmla="*/ 3091494 w 3091494"/>
              <a:gd name="connsiteY0" fmla="*/ 175851 h 201012"/>
              <a:gd name="connsiteX1" fmla="*/ 2535242 w 3091494"/>
              <a:gd name="connsiteY1" fmla="*/ 200251 h 201012"/>
              <a:gd name="connsiteX2" fmla="*/ 2291244 w 3091494"/>
              <a:gd name="connsiteY2" fmla="*/ 42123 h 201012"/>
              <a:gd name="connsiteX3" fmla="*/ 1153874 w 3091494"/>
              <a:gd name="connsiteY3" fmla="*/ 27648 h 201012"/>
              <a:gd name="connsiteX4" fmla="*/ 379914 w 3091494"/>
              <a:gd name="connsiteY4" fmla="*/ 16610 h 201012"/>
              <a:gd name="connsiteX5" fmla="*/ 0 w 3091494"/>
              <a:gd name="connsiteY5" fmla="*/ 90839 h 201012"/>
              <a:gd name="connsiteX0" fmla="*/ 3091494 w 3091494"/>
              <a:gd name="connsiteY0" fmla="*/ 178942 h 204103"/>
              <a:gd name="connsiteX1" fmla="*/ 2535242 w 3091494"/>
              <a:gd name="connsiteY1" fmla="*/ 203342 h 204103"/>
              <a:gd name="connsiteX2" fmla="*/ 2291244 w 3091494"/>
              <a:gd name="connsiteY2" fmla="*/ 45214 h 204103"/>
              <a:gd name="connsiteX3" fmla="*/ 1153874 w 3091494"/>
              <a:gd name="connsiteY3" fmla="*/ 30739 h 204103"/>
              <a:gd name="connsiteX4" fmla="*/ 379914 w 3091494"/>
              <a:gd name="connsiteY4" fmla="*/ 19701 h 204103"/>
              <a:gd name="connsiteX5" fmla="*/ 0 w 3091494"/>
              <a:gd name="connsiteY5" fmla="*/ 93930 h 204103"/>
              <a:gd name="connsiteX0" fmla="*/ 3091494 w 3091494"/>
              <a:gd name="connsiteY0" fmla="*/ 175752 h 200913"/>
              <a:gd name="connsiteX1" fmla="*/ 2535242 w 3091494"/>
              <a:gd name="connsiteY1" fmla="*/ 200152 h 200913"/>
              <a:gd name="connsiteX2" fmla="*/ 2291244 w 3091494"/>
              <a:gd name="connsiteY2" fmla="*/ 42024 h 200913"/>
              <a:gd name="connsiteX3" fmla="*/ 1153874 w 3091494"/>
              <a:gd name="connsiteY3" fmla="*/ 27549 h 200913"/>
              <a:gd name="connsiteX4" fmla="*/ 379914 w 3091494"/>
              <a:gd name="connsiteY4" fmla="*/ 16511 h 200913"/>
              <a:gd name="connsiteX5" fmla="*/ 0 w 3091494"/>
              <a:gd name="connsiteY5" fmla="*/ 90740 h 200913"/>
              <a:gd name="connsiteX0" fmla="*/ 3091494 w 3091494"/>
              <a:gd name="connsiteY0" fmla="*/ 161028 h 186189"/>
              <a:gd name="connsiteX1" fmla="*/ 2535242 w 3091494"/>
              <a:gd name="connsiteY1" fmla="*/ 185428 h 186189"/>
              <a:gd name="connsiteX2" fmla="*/ 2291244 w 3091494"/>
              <a:gd name="connsiteY2" fmla="*/ 27300 h 186189"/>
              <a:gd name="connsiteX3" fmla="*/ 1417746 w 3091494"/>
              <a:gd name="connsiteY3" fmla="*/ 23408 h 186189"/>
              <a:gd name="connsiteX4" fmla="*/ 379914 w 3091494"/>
              <a:gd name="connsiteY4" fmla="*/ 1787 h 186189"/>
              <a:gd name="connsiteX5" fmla="*/ 0 w 3091494"/>
              <a:gd name="connsiteY5" fmla="*/ 76016 h 186189"/>
              <a:gd name="connsiteX0" fmla="*/ 3091494 w 3091494"/>
              <a:gd name="connsiteY0" fmla="*/ 161028 h 184010"/>
              <a:gd name="connsiteX1" fmla="*/ 2555540 w 3091494"/>
              <a:gd name="connsiteY1" fmla="*/ 183200 h 184010"/>
              <a:gd name="connsiteX2" fmla="*/ 2291244 w 3091494"/>
              <a:gd name="connsiteY2" fmla="*/ 27300 h 184010"/>
              <a:gd name="connsiteX3" fmla="*/ 1417746 w 3091494"/>
              <a:gd name="connsiteY3" fmla="*/ 23408 h 184010"/>
              <a:gd name="connsiteX4" fmla="*/ 379914 w 3091494"/>
              <a:gd name="connsiteY4" fmla="*/ 1787 h 184010"/>
              <a:gd name="connsiteX5" fmla="*/ 0 w 3091494"/>
              <a:gd name="connsiteY5" fmla="*/ 76016 h 184010"/>
              <a:gd name="connsiteX0" fmla="*/ 3091494 w 3091494"/>
              <a:gd name="connsiteY0" fmla="*/ 161028 h 191660"/>
              <a:gd name="connsiteX1" fmla="*/ 2519455 w 3091494"/>
              <a:gd name="connsiteY1" fmla="*/ 190998 h 191660"/>
              <a:gd name="connsiteX2" fmla="*/ 2291244 w 3091494"/>
              <a:gd name="connsiteY2" fmla="*/ 27300 h 191660"/>
              <a:gd name="connsiteX3" fmla="*/ 1417746 w 3091494"/>
              <a:gd name="connsiteY3" fmla="*/ 23408 h 191660"/>
              <a:gd name="connsiteX4" fmla="*/ 379914 w 3091494"/>
              <a:gd name="connsiteY4" fmla="*/ 1787 h 191660"/>
              <a:gd name="connsiteX5" fmla="*/ 0 w 3091494"/>
              <a:gd name="connsiteY5" fmla="*/ 76016 h 191660"/>
              <a:gd name="connsiteX0" fmla="*/ 3073451 w 3073451"/>
              <a:gd name="connsiteY0" fmla="*/ 165484 h 196984"/>
              <a:gd name="connsiteX1" fmla="*/ 2519455 w 3073451"/>
              <a:gd name="connsiteY1" fmla="*/ 190998 h 196984"/>
              <a:gd name="connsiteX2" fmla="*/ 2291244 w 3073451"/>
              <a:gd name="connsiteY2" fmla="*/ 27300 h 196984"/>
              <a:gd name="connsiteX3" fmla="*/ 1417746 w 3073451"/>
              <a:gd name="connsiteY3" fmla="*/ 23408 h 196984"/>
              <a:gd name="connsiteX4" fmla="*/ 379914 w 3073451"/>
              <a:gd name="connsiteY4" fmla="*/ 1787 h 196984"/>
              <a:gd name="connsiteX5" fmla="*/ 0 w 3073451"/>
              <a:gd name="connsiteY5" fmla="*/ 76016 h 196984"/>
              <a:gd name="connsiteX0" fmla="*/ 3073451 w 3073451"/>
              <a:gd name="connsiteY0" fmla="*/ 165484 h 191274"/>
              <a:gd name="connsiteX1" fmla="*/ 2519455 w 3073451"/>
              <a:gd name="connsiteY1" fmla="*/ 190998 h 191274"/>
              <a:gd name="connsiteX2" fmla="*/ 2291244 w 3073451"/>
              <a:gd name="connsiteY2" fmla="*/ 27300 h 191274"/>
              <a:gd name="connsiteX3" fmla="*/ 1417746 w 3073451"/>
              <a:gd name="connsiteY3" fmla="*/ 23408 h 191274"/>
              <a:gd name="connsiteX4" fmla="*/ 379914 w 3073451"/>
              <a:gd name="connsiteY4" fmla="*/ 1787 h 191274"/>
              <a:gd name="connsiteX5" fmla="*/ 0 w 3073451"/>
              <a:gd name="connsiteY5" fmla="*/ 76016 h 191274"/>
              <a:gd name="connsiteX0" fmla="*/ 3073451 w 3073451"/>
              <a:gd name="connsiteY0" fmla="*/ 166500 h 192290"/>
              <a:gd name="connsiteX1" fmla="*/ 2519455 w 3073451"/>
              <a:gd name="connsiteY1" fmla="*/ 192014 h 192290"/>
              <a:gd name="connsiteX2" fmla="*/ 2291244 w 3073451"/>
              <a:gd name="connsiteY2" fmla="*/ 28316 h 192290"/>
              <a:gd name="connsiteX3" fmla="*/ 1417746 w 3073451"/>
              <a:gd name="connsiteY3" fmla="*/ 24424 h 192290"/>
              <a:gd name="connsiteX4" fmla="*/ 379914 w 3073451"/>
              <a:gd name="connsiteY4" fmla="*/ 2803 h 192290"/>
              <a:gd name="connsiteX5" fmla="*/ 0 w 3073451"/>
              <a:gd name="connsiteY5" fmla="*/ 77032 h 192290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6492 h 198039"/>
              <a:gd name="connsiteX1" fmla="*/ 2519455 w 3073451"/>
              <a:gd name="connsiteY1" fmla="*/ 192006 h 198039"/>
              <a:gd name="connsiteX2" fmla="*/ 2300558 w 3073451"/>
              <a:gd name="connsiteY2" fmla="*/ 27541 h 198039"/>
              <a:gd name="connsiteX3" fmla="*/ 1417746 w 3073451"/>
              <a:gd name="connsiteY3" fmla="*/ 24416 h 198039"/>
              <a:gd name="connsiteX4" fmla="*/ 379914 w 3073451"/>
              <a:gd name="connsiteY4" fmla="*/ 2795 h 198039"/>
              <a:gd name="connsiteX5" fmla="*/ 0 w 3073451"/>
              <a:gd name="connsiteY5" fmla="*/ 77024 h 198039"/>
              <a:gd name="connsiteX0" fmla="*/ 3073451 w 3073451"/>
              <a:gd name="connsiteY0" fmla="*/ 165933 h 197480"/>
              <a:gd name="connsiteX1" fmla="*/ 2519455 w 3073451"/>
              <a:gd name="connsiteY1" fmla="*/ 191447 h 197480"/>
              <a:gd name="connsiteX2" fmla="*/ 2300558 w 3073451"/>
              <a:gd name="connsiteY2" fmla="*/ 26982 h 197480"/>
              <a:gd name="connsiteX3" fmla="*/ 1417746 w 3073451"/>
              <a:gd name="connsiteY3" fmla="*/ 20023 h 197480"/>
              <a:gd name="connsiteX4" fmla="*/ 379914 w 3073451"/>
              <a:gd name="connsiteY4" fmla="*/ 2236 h 197480"/>
              <a:gd name="connsiteX5" fmla="*/ 0 w 3073451"/>
              <a:gd name="connsiteY5" fmla="*/ 76465 h 197480"/>
              <a:gd name="connsiteX0" fmla="*/ 3073451 w 3073451"/>
              <a:gd name="connsiteY0" fmla="*/ 165933 h 192218"/>
              <a:gd name="connsiteX1" fmla="*/ 2519455 w 3073451"/>
              <a:gd name="connsiteY1" fmla="*/ 191447 h 192218"/>
              <a:gd name="connsiteX2" fmla="*/ 2300558 w 3073451"/>
              <a:gd name="connsiteY2" fmla="*/ 26982 h 192218"/>
              <a:gd name="connsiteX3" fmla="*/ 1417746 w 3073451"/>
              <a:gd name="connsiteY3" fmla="*/ 20023 h 192218"/>
              <a:gd name="connsiteX4" fmla="*/ 379914 w 3073451"/>
              <a:gd name="connsiteY4" fmla="*/ 2236 h 192218"/>
              <a:gd name="connsiteX5" fmla="*/ 0 w 3073451"/>
              <a:gd name="connsiteY5" fmla="*/ 76465 h 192218"/>
              <a:gd name="connsiteX0" fmla="*/ 3073451 w 3073451"/>
              <a:gd name="connsiteY0" fmla="*/ 165933 h 199002"/>
              <a:gd name="connsiteX1" fmla="*/ 2475989 w 3073451"/>
              <a:gd name="connsiteY1" fmla="*/ 198348 h 199002"/>
              <a:gd name="connsiteX2" fmla="*/ 2300558 w 3073451"/>
              <a:gd name="connsiteY2" fmla="*/ 26982 h 199002"/>
              <a:gd name="connsiteX3" fmla="*/ 1417746 w 3073451"/>
              <a:gd name="connsiteY3" fmla="*/ 20023 h 199002"/>
              <a:gd name="connsiteX4" fmla="*/ 379914 w 3073451"/>
              <a:gd name="connsiteY4" fmla="*/ 2236 h 199002"/>
              <a:gd name="connsiteX5" fmla="*/ 0 w 3073451"/>
              <a:gd name="connsiteY5" fmla="*/ 76465 h 199002"/>
              <a:gd name="connsiteX0" fmla="*/ 3067242 w 3067242"/>
              <a:gd name="connsiteY0" fmla="*/ 169767 h 204347"/>
              <a:gd name="connsiteX1" fmla="*/ 2475989 w 3067242"/>
              <a:gd name="connsiteY1" fmla="*/ 198348 h 204347"/>
              <a:gd name="connsiteX2" fmla="*/ 2300558 w 3067242"/>
              <a:gd name="connsiteY2" fmla="*/ 26982 h 204347"/>
              <a:gd name="connsiteX3" fmla="*/ 1417746 w 3067242"/>
              <a:gd name="connsiteY3" fmla="*/ 20023 h 204347"/>
              <a:gd name="connsiteX4" fmla="*/ 379914 w 3067242"/>
              <a:gd name="connsiteY4" fmla="*/ 2236 h 204347"/>
              <a:gd name="connsiteX5" fmla="*/ 0 w 3067242"/>
              <a:gd name="connsiteY5" fmla="*/ 76465 h 204347"/>
              <a:gd name="connsiteX0" fmla="*/ 3067242 w 3067242"/>
              <a:gd name="connsiteY0" fmla="*/ 169767 h 204287"/>
              <a:gd name="connsiteX1" fmla="*/ 2475989 w 3067242"/>
              <a:gd name="connsiteY1" fmla="*/ 198348 h 204287"/>
              <a:gd name="connsiteX2" fmla="*/ 2300558 w 3067242"/>
              <a:gd name="connsiteY2" fmla="*/ 26982 h 204287"/>
              <a:gd name="connsiteX3" fmla="*/ 1417746 w 3067242"/>
              <a:gd name="connsiteY3" fmla="*/ 20023 h 204287"/>
              <a:gd name="connsiteX4" fmla="*/ 379914 w 3067242"/>
              <a:gd name="connsiteY4" fmla="*/ 2236 h 204287"/>
              <a:gd name="connsiteX5" fmla="*/ 0 w 3067242"/>
              <a:gd name="connsiteY5" fmla="*/ 76465 h 204287"/>
              <a:gd name="connsiteX0" fmla="*/ 3067242 w 3067242"/>
              <a:gd name="connsiteY0" fmla="*/ 169767 h 204408"/>
              <a:gd name="connsiteX1" fmla="*/ 2475989 w 3067242"/>
              <a:gd name="connsiteY1" fmla="*/ 198348 h 204408"/>
              <a:gd name="connsiteX2" fmla="*/ 2300558 w 3067242"/>
              <a:gd name="connsiteY2" fmla="*/ 26982 h 204408"/>
              <a:gd name="connsiteX3" fmla="*/ 1417746 w 3067242"/>
              <a:gd name="connsiteY3" fmla="*/ 20023 h 204408"/>
              <a:gd name="connsiteX4" fmla="*/ 379914 w 3067242"/>
              <a:gd name="connsiteY4" fmla="*/ 2236 h 204408"/>
              <a:gd name="connsiteX5" fmla="*/ 0 w 3067242"/>
              <a:gd name="connsiteY5" fmla="*/ 76465 h 204408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67242 w 3067242"/>
              <a:gd name="connsiteY0" fmla="*/ 169767 h 199557"/>
              <a:gd name="connsiteX1" fmla="*/ 2475989 w 3067242"/>
              <a:gd name="connsiteY1" fmla="*/ 198348 h 199557"/>
              <a:gd name="connsiteX2" fmla="*/ 2300558 w 3067242"/>
              <a:gd name="connsiteY2" fmla="*/ 26982 h 199557"/>
              <a:gd name="connsiteX3" fmla="*/ 1417746 w 3067242"/>
              <a:gd name="connsiteY3" fmla="*/ 20023 h 199557"/>
              <a:gd name="connsiteX4" fmla="*/ 379914 w 3067242"/>
              <a:gd name="connsiteY4" fmla="*/ 2236 h 199557"/>
              <a:gd name="connsiteX5" fmla="*/ 0 w 3067242"/>
              <a:gd name="connsiteY5" fmla="*/ 76465 h 199557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66700 h 199479"/>
              <a:gd name="connsiteX1" fmla="*/ 2475989 w 3070347"/>
              <a:gd name="connsiteY1" fmla="*/ 198348 h 199479"/>
              <a:gd name="connsiteX2" fmla="*/ 2300558 w 3070347"/>
              <a:gd name="connsiteY2" fmla="*/ 26982 h 199479"/>
              <a:gd name="connsiteX3" fmla="*/ 1417746 w 3070347"/>
              <a:gd name="connsiteY3" fmla="*/ 20023 h 199479"/>
              <a:gd name="connsiteX4" fmla="*/ 379914 w 3070347"/>
              <a:gd name="connsiteY4" fmla="*/ 2236 h 199479"/>
              <a:gd name="connsiteX5" fmla="*/ 0 w 3070347"/>
              <a:gd name="connsiteY5" fmla="*/ 76465 h 199479"/>
              <a:gd name="connsiteX0" fmla="*/ 3070347 w 3070347"/>
              <a:gd name="connsiteY0" fmla="*/ 175664 h 502045"/>
              <a:gd name="connsiteX1" fmla="*/ 2104401 w 3070347"/>
              <a:gd name="connsiteY1" fmla="*/ 501889 h 502045"/>
              <a:gd name="connsiteX2" fmla="*/ 2300558 w 3070347"/>
              <a:gd name="connsiteY2" fmla="*/ 35946 h 502045"/>
              <a:gd name="connsiteX3" fmla="*/ 1417746 w 3070347"/>
              <a:gd name="connsiteY3" fmla="*/ 28987 h 502045"/>
              <a:gd name="connsiteX4" fmla="*/ 379914 w 3070347"/>
              <a:gd name="connsiteY4" fmla="*/ 11200 h 502045"/>
              <a:gd name="connsiteX5" fmla="*/ 0 w 3070347"/>
              <a:gd name="connsiteY5" fmla="*/ 85429 h 502045"/>
              <a:gd name="connsiteX0" fmla="*/ 3504300 w 3504300"/>
              <a:gd name="connsiteY0" fmla="*/ 194917 h 503381"/>
              <a:gd name="connsiteX1" fmla="*/ 2104401 w 3504300"/>
              <a:gd name="connsiteY1" fmla="*/ 501889 h 503381"/>
              <a:gd name="connsiteX2" fmla="*/ 2300558 w 3504300"/>
              <a:gd name="connsiteY2" fmla="*/ 35946 h 503381"/>
              <a:gd name="connsiteX3" fmla="*/ 1417746 w 3504300"/>
              <a:gd name="connsiteY3" fmla="*/ 28987 h 503381"/>
              <a:gd name="connsiteX4" fmla="*/ 379914 w 3504300"/>
              <a:gd name="connsiteY4" fmla="*/ 11200 h 503381"/>
              <a:gd name="connsiteX5" fmla="*/ 0 w 3504300"/>
              <a:gd name="connsiteY5" fmla="*/ 85429 h 503381"/>
              <a:gd name="connsiteX0" fmla="*/ 3504300 w 3504300"/>
              <a:gd name="connsiteY0" fmla="*/ 194917 h 508126"/>
              <a:gd name="connsiteX1" fmla="*/ 2762456 w 3504300"/>
              <a:gd name="connsiteY1" fmla="*/ 297273 h 508126"/>
              <a:gd name="connsiteX2" fmla="*/ 2104401 w 3504300"/>
              <a:gd name="connsiteY2" fmla="*/ 501889 h 508126"/>
              <a:gd name="connsiteX3" fmla="*/ 2300558 w 3504300"/>
              <a:gd name="connsiteY3" fmla="*/ 35946 h 508126"/>
              <a:gd name="connsiteX4" fmla="*/ 1417746 w 3504300"/>
              <a:gd name="connsiteY4" fmla="*/ 28987 h 508126"/>
              <a:gd name="connsiteX5" fmla="*/ 379914 w 3504300"/>
              <a:gd name="connsiteY5" fmla="*/ 11200 h 508126"/>
              <a:gd name="connsiteX6" fmla="*/ 0 w 3504300"/>
              <a:gd name="connsiteY6" fmla="*/ 85429 h 508126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7991"/>
              <a:gd name="connsiteX1" fmla="*/ 3295153 w 3504300"/>
              <a:gd name="connsiteY1" fmla="*/ 237587 h 507991"/>
              <a:gd name="connsiteX2" fmla="*/ 2762456 w 3504300"/>
              <a:gd name="connsiteY2" fmla="*/ 297273 h 507991"/>
              <a:gd name="connsiteX3" fmla="*/ 2104401 w 3504300"/>
              <a:gd name="connsiteY3" fmla="*/ 501889 h 507991"/>
              <a:gd name="connsiteX4" fmla="*/ 2300558 w 3504300"/>
              <a:gd name="connsiteY4" fmla="*/ 35946 h 507991"/>
              <a:gd name="connsiteX5" fmla="*/ 1417746 w 3504300"/>
              <a:gd name="connsiteY5" fmla="*/ 28987 h 507991"/>
              <a:gd name="connsiteX6" fmla="*/ 379914 w 3504300"/>
              <a:gd name="connsiteY6" fmla="*/ 11200 h 507991"/>
              <a:gd name="connsiteX7" fmla="*/ 0 w 3504300"/>
              <a:gd name="connsiteY7" fmla="*/ 85429 h 507991"/>
              <a:gd name="connsiteX0" fmla="*/ 3504300 w 3504300"/>
              <a:gd name="connsiteY0" fmla="*/ 194917 h 508203"/>
              <a:gd name="connsiteX1" fmla="*/ 3295153 w 3504300"/>
              <a:gd name="connsiteY1" fmla="*/ 237587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203"/>
              <a:gd name="connsiteX1" fmla="*/ 3284759 w 3504300"/>
              <a:gd name="connsiteY1" fmla="*/ 239512 h 508203"/>
              <a:gd name="connsiteX2" fmla="*/ 2772850 w 3504300"/>
              <a:gd name="connsiteY2" fmla="*/ 300482 h 508203"/>
              <a:gd name="connsiteX3" fmla="*/ 2104401 w 3504300"/>
              <a:gd name="connsiteY3" fmla="*/ 501889 h 508203"/>
              <a:gd name="connsiteX4" fmla="*/ 2300558 w 3504300"/>
              <a:gd name="connsiteY4" fmla="*/ 35946 h 508203"/>
              <a:gd name="connsiteX5" fmla="*/ 1417746 w 3504300"/>
              <a:gd name="connsiteY5" fmla="*/ 28987 h 508203"/>
              <a:gd name="connsiteX6" fmla="*/ 379914 w 3504300"/>
              <a:gd name="connsiteY6" fmla="*/ 11200 h 508203"/>
              <a:gd name="connsiteX7" fmla="*/ 0 w 3504300"/>
              <a:gd name="connsiteY7" fmla="*/ 85429 h 508203"/>
              <a:gd name="connsiteX0" fmla="*/ 3504300 w 3504300"/>
              <a:gd name="connsiteY0" fmla="*/ 194917 h 508071"/>
              <a:gd name="connsiteX1" fmla="*/ 3284759 w 3504300"/>
              <a:gd name="connsiteY1" fmla="*/ 239512 h 508071"/>
              <a:gd name="connsiteX2" fmla="*/ 3082074 w 3504300"/>
              <a:gd name="connsiteY2" fmla="*/ 264542 h 508071"/>
              <a:gd name="connsiteX3" fmla="*/ 2772850 w 3504300"/>
              <a:gd name="connsiteY3" fmla="*/ 300482 h 508071"/>
              <a:gd name="connsiteX4" fmla="*/ 2104401 w 3504300"/>
              <a:gd name="connsiteY4" fmla="*/ 501889 h 508071"/>
              <a:gd name="connsiteX5" fmla="*/ 2300558 w 3504300"/>
              <a:gd name="connsiteY5" fmla="*/ 35946 h 508071"/>
              <a:gd name="connsiteX6" fmla="*/ 1417746 w 3504300"/>
              <a:gd name="connsiteY6" fmla="*/ 28987 h 508071"/>
              <a:gd name="connsiteX7" fmla="*/ 379914 w 3504300"/>
              <a:gd name="connsiteY7" fmla="*/ 11200 h 508071"/>
              <a:gd name="connsiteX8" fmla="*/ 0 w 3504300"/>
              <a:gd name="connsiteY8" fmla="*/ 85429 h 508071"/>
              <a:gd name="connsiteX0" fmla="*/ 3504300 w 3504300"/>
              <a:gd name="connsiteY0" fmla="*/ 185953 h 499107"/>
              <a:gd name="connsiteX1" fmla="*/ 3284759 w 3504300"/>
              <a:gd name="connsiteY1" fmla="*/ 230548 h 499107"/>
              <a:gd name="connsiteX2" fmla="*/ 3082074 w 3504300"/>
              <a:gd name="connsiteY2" fmla="*/ 255578 h 499107"/>
              <a:gd name="connsiteX3" fmla="*/ 2772850 w 3504300"/>
              <a:gd name="connsiteY3" fmla="*/ 291518 h 499107"/>
              <a:gd name="connsiteX4" fmla="*/ 2104401 w 3504300"/>
              <a:gd name="connsiteY4" fmla="*/ 492925 h 499107"/>
              <a:gd name="connsiteX5" fmla="*/ 2300558 w 3504300"/>
              <a:gd name="connsiteY5" fmla="*/ 26982 h 499107"/>
              <a:gd name="connsiteX6" fmla="*/ 1417746 w 3504300"/>
              <a:gd name="connsiteY6" fmla="*/ 20023 h 499107"/>
              <a:gd name="connsiteX7" fmla="*/ 379914 w 3504300"/>
              <a:gd name="connsiteY7" fmla="*/ 2236 h 499107"/>
              <a:gd name="connsiteX8" fmla="*/ 0 w 3504300"/>
              <a:gd name="connsiteY8" fmla="*/ 76465 h 499107"/>
              <a:gd name="connsiteX0" fmla="*/ 3504300 w 3504300"/>
              <a:gd name="connsiteY0" fmla="*/ 185953 h 493087"/>
              <a:gd name="connsiteX1" fmla="*/ 3284759 w 3504300"/>
              <a:gd name="connsiteY1" fmla="*/ 230548 h 493087"/>
              <a:gd name="connsiteX2" fmla="*/ 3082074 w 3504300"/>
              <a:gd name="connsiteY2" fmla="*/ 255578 h 493087"/>
              <a:gd name="connsiteX3" fmla="*/ 2772850 w 3504300"/>
              <a:gd name="connsiteY3" fmla="*/ 291518 h 493087"/>
              <a:gd name="connsiteX4" fmla="*/ 2104401 w 3504300"/>
              <a:gd name="connsiteY4" fmla="*/ 492925 h 493087"/>
              <a:gd name="connsiteX5" fmla="*/ 2292124 w 3504300"/>
              <a:gd name="connsiteY5" fmla="*/ 254936 h 493087"/>
              <a:gd name="connsiteX6" fmla="*/ 2300558 w 3504300"/>
              <a:gd name="connsiteY6" fmla="*/ 26982 h 493087"/>
              <a:gd name="connsiteX7" fmla="*/ 1417746 w 3504300"/>
              <a:gd name="connsiteY7" fmla="*/ 20023 h 493087"/>
              <a:gd name="connsiteX8" fmla="*/ 379914 w 3504300"/>
              <a:gd name="connsiteY8" fmla="*/ 2236 h 493087"/>
              <a:gd name="connsiteX9" fmla="*/ 0 w 3504300"/>
              <a:gd name="connsiteY9" fmla="*/ 76465 h 493087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86144 h 493278"/>
              <a:gd name="connsiteX1" fmla="*/ 3284759 w 3504300"/>
              <a:gd name="connsiteY1" fmla="*/ 230739 h 493278"/>
              <a:gd name="connsiteX2" fmla="*/ 3082074 w 3504300"/>
              <a:gd name="connsiteY2" fmla="*/ 255769 h 493278"/>
              <a:gd name="connsiteX3" fmla="*/ 2772850 w 3504300"/>
              <a:gd name="connsiteY3" fmla="*/ 291709 h 493278"/>
              <a:gd name="connsiteX4" fmla="*/ 2104401 w 3504300"/>
              <a:gd name="connsiteY4" fmla="*/ 493116 h 493278"/>
              <a:gd name="connsiteX5" fmla="*/ 2292124 w 3504300"/>
              <a:gd name="connsiteY5" fmla="*/ 255127 h 493278"/>
              <a:gd name="connsiteX6" fmla="*/ 2261580 w 3504300"/>
              <a:gd name="connsiteY6" fmla="*/ 42576 h 493278"/>
              <a:gd name="connsiteX7" fmla="*/ 1417746 w 3504300"/>
              <a:gd name="connsiteY7" fmla="*/ 20214 h 493278"/>
              <a:gd name="connsiteX8" fmla="*/ 379914 w 3504300"/>
              <a:gd name="connsiteY8" fmla="*/ 2427 h 493278"/>
              <a:gd name="connsiteX9" fmla="*/ 0 w 3504300"/>
              <a:gd name="connsiteY9" fmla="*/ 76656 h 493278"/>
              <a:gd name="connsiteX0" fmla="*/ 3504300 w 3504300"/>
              <a:gd name="connsiteY0" fmla="*/ 179175 h 486309"/>
              <a:gd name="connsiteX1" fmla="*/ 3284759 w 3504300"/>
              <a:gd name="connsiteY1" fmla="*/ 223770 h 486309"/>
              <a:gd name="connsiteX2" fmla="*/ 3082074 w 3504300"/>
              <a:gd name="connsiteY2" fmla="*/ 248800 h 486309"/>
              <a:gd name="connsiteX3" fmla="*/ 2772850 w 3504300"/>
              <a:gd name="connsiteY3" fmla="*/ 284740 h 486309"/>
              <a:gd name="connsiteX4" fmla="*/ 2104401 w 3504300"/>
              <a:gd name="connsiteY4" fmla="*/ 486147 h 486309"/>
              <a:gd name="connsiteX5" fmla="*/ 2292124 w 3504300"/>
              <a:gd name="connsiteY5" fmla="*/ 248158 h 486309"/>
              <a:gd name="connsiteX6" fmla="*/ 2261580 w 3504300"/>
              <a:gd name="connsiteY6" fmla="*/ 35607 h 486309"/>
              <a:gd name="connsiteX7" fmla="*/ 1417746 w 3504300"/>
              <a:gd name="connsiteY7" fmla="*/ 13245 h 486309"/>
              <a:gd name="connsiteX8" fmla="*/ 377316 w 3504300"/>
              <a:gd name="connsiteY8" fmla="*/ 3159 h 486309"/>
              <a:gd name="connsiteX9" fmla="*/ 0 w 3504300"/>
              <a:gd name="connsiteY9" fmla="*/ 69687 h 486309"/>
              <a:gd name="connsiteX0" fmla="*/ 3504300 w 3504300"/>
              <a:gd name="connsiteY0" fmla="*/ 178570 h 485704"/>
              <a:gd name="connsiteX1" fmla="*/ 3284759 w 3504300"/>
              <a:gd name="connsiteY1" fmla="*/ 223165 h 485704"/>
              <a:gd name="connsiteX2" fmla="*/ 3082074 w 3504300"/>
              <a:gd name="connsiteY2" fmla="*/ 248195 h 485704"/>
              <a:gd name="connsiteX3" fmla="*/ 2772850 w 3504300"/>
              <a:gd name="connsiteY3" fmla="*/ 284135 h 485704"/>
              <a:gd name="connsiteX4" fmla="*/ 2104401 w 3504300"/>
              <a:gd name="connsiteY4" fmla="*/ 485542 h 485704"/>
              <a:gd name="connsiteX5" fmla="*/ 2292124 w 3504300"/>
              <a:gd name="connsiteY5" fmla="*/ 247553 h 485704"/>
              <a:gd name="connsiteX6" fmla="*/ 2261580 w 3504300"/>
              <a:gd name="connsiteY6" fmla="*/ 35002 h 485704"/>
              <a:gd name="connsiteX7" fmla="*/ 1415148 w 3504300"/>
              <a:gd name="connsiteY7" fmla="*/ 17774 h 485704"/>
              <a:gd name="connsiteX8" fmla="*/ 377316 w 3504300"/>
              <a:gd name="connsiteY8" fmla="*/ 2554 h 485704"/>
              <a:gd name="connsiteX9" fmla="*/ 0 w 3504300"/>
              <a:gd name="connsiteY9" fmla="*/ 69082 h 485704"/>
              <a:gd name="connsiteX0" fmla="*/ 3504300 w 3504300"/>
              <a:gd name="connsiteY0" fmla="*/ 178637 h 485771"/>
              <a:gd name="connsiteX1" fmla="*/ 3284759 w 3504300"/>
              <a:gd name="connsiteY1" fmla="*/ 223232 h 485771"/>
              <a:gd name="connsiteX2" fmla="*/ 3082074 w 3504300"/>
              <a:gd name="connsiteY2" fmla="*/ 248262 h 485771"/>
              <a:gd name="connsiteX3" fmla="*/ 2772850 w 3504300"/>
              <a:gd name="connsiteY3" fmla="*/ 284202 h 485771"/>
              <a:gd name="connsiteX4" fmla="*/ 2104401 w 3504300"/>
              <a:gd name="connsiteY4" fmla="*/ 485609 h 485771"/>
              <a:gd name="connsiteX5" fmla="*/ 2292124 w 3504300"/>
              <a:gd name="connsiteY5" fmla="*/ 247620 h 485771"/>
              <a:gd name="connsiteX6" fmla="*/ 2248588 w 3504300"/>
              <a:gd name="connsiteY6" fmla="*/ 39561 h 485771"/>
              <a:gd name="connsiteX7" fmla="*/ 1415148 w 3504300"/>
              <a:gd name="connsiteY7" fmla="*/ 17841 h 485771"/>
              <a:gd name="connsiteX8" fmla="*/ 377316 w 3504300"/>
              <a:gd name="connsiteY8" fmla="*/ 2621 h 485771"/>
              <a:gd name="connsiteX9" fmla="*/ 0 w 3504300"/>
              <a:gd name="connsiteY9" fmla="*/ 69149 h 485771"/>
              <a:gd name="connsiteX0" fmla="*/ 3504300 w 3504300"/>
              <a:gd name="connsiteY0" fmla="*/ 171806 h 478940"/>
              <a:gd name="connsiteX1" fmla="*/ 3284759 w 3504300"/>
              <a:gd name="connsiteY1" fmla="*/ 216401 h 478940"/>
              <a:gd name="connsiteX2" fmla="*/ 3082074 w 3504300"/>
              <a:gd name="connsiteY2" fmla="*/ 241431 h 478940"/>
              <a:gd name="connsiteX3" fmla="*/ 2772850 w 3504300"/>
              <a:gd name="connsiteY3" fmla="*/ 277371 h 478940"/>
              <a:gd name="connsiteX4" fmla="*/ 2104401 w 3504300"/>
              <a:gd name="connsiteY4" fmla="*/ 478778 h 478940"/>
              <a:gd name="connsiteX5" fmla="*/ 2292124 w 3504300"/>
              <a:gd name="connsiteY5" fmla="*/ 240789 h 478940"/>
              <a:gd name="connsiteX6" fmla="*/ 2248588 w 3504300"/>
              <a:gd name="connsiteY6" fmla="*/ 32730 h 478940"/>
              <a:gd name="connsiteX7" fmla="*/ 1415148 w 3504300"/>
              <a:gd name="connsiteY7" fmla="*/ 11010 h 478940"/>
              <a:gd name="connsiteX8" fmla="*/ 379914 w 3504300"/>
              <a:gd name="connsiteY8" fmla="*/ 3491 h 478940"/>
              <a:gd name="connsiteX9" fmla="*/ 0 w 3504300"/>
              <a:gd name="connsiteY9" fmla="*/ 62318 h 478940"/>
              <a:gd name="connsiteX0" fmla="*/ 3504300 w 3504300"/>
              <a:gd name="connsiteY0" fmla="*/ 171013 h 478147"/>
              <a:gd name="connsiteX1" fmla="*/ 3284759 w 3504300"/>
              <a:gd name="connsiteY1" fmla="*/ 215608 h 478147"/>
              <a:gd name="connsiteX2" fmla="*/ 3082074 w 3504300"/>
              <a:gd name="connsiteY2" fmla="*/ 240638 h 478147"/>
              <a:gd name="connsiteX3" fmla="*/ 2772850 w 3504300"/>
              <a:gd name="connsiteY3" fmla="*/ 276578 h 478147"/>
              <a:gd name="connsiteX4" fmla="*/ 2104401 w 3504300"/>
              <a:gd name="connsiteY4" fmla="*/ 477985 h 478147"/>
              <a:gd name="connsiteX5" fmla="*/ 2292124 w 3504300"/>
              <a:gd name="connsiteY5" fmla="*/ 239996 h 478147"/>
              <a:gd name="connsiteX6" fmla="*/ 2248588 w 3504300"/>
              <a:gd name="connsiteY6" fmla="*/ 31937 h 478147"/>
              <a:gd name="connsiteX7" fmla="*/ 1402156 w 3504300"/>
              <a:gd name="connsiteY7" fmla="*/ 15993 h 478147"/>
              <a:gd name="connsiteX8" fmla="*/ 379914 w 3504300"/>
              <a:gd name="connsiteY8" fmla="*/ 2698 h 478147"/>
              <a:gd name="connsiteX9" fmla="*/ 0 w 3504300"/>
              <a:gd name="connsiteY9" fmla="*/ 61525 h 478147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01"/>
              <a:gd name="connsiteX1" fmla="*/ 3284759 w 3504300"/>
              <a:gd name="connsiteY1" fmla="*/ 215608 h 478501"/>
              <a:gd name="connsiteX2" fmla="*/ 3082074 w 3504300"/>
              <a:gd name="connsiteY2" fmla="*/ 240638 h 478501"/>
              <a:gd name="connsiteX3" fmla="*/ 2772850 w 3504300"/>
              <a:gd name="connsiteY3" fmla="*/ 276578 h 478501"/>
              <a:gd name="connsiteX4" fmla="*/ 2104401 w 3504300"/>
              <a:gd name="connsiteY4" fmla="*/ 477985 h 478501"/>
              <a:gd name="connsiteX5" fmla="*/ 2307715 w 3504300"/>
              <a:gd name="connsiteY5" fmla="*/ 209832 h 478501"/>
              <a:gd name="connsiteX6" fmla="*/ 2248588 w 3504300"/>
              <a:gd name="connsiteY6" fmla="*/ 31937 h 478501"/>
              <a:gd name="connsiteX7" fmla="*/ 1402156 w 3504300"/>
              <a:gd name="connsiteY7" fmla="*/ 15993 h 478501"/>
              <a:gd name="connsiteX8" fmla="*/ 379914 w 3504300"/>
              <a:gd name="connsiteY8" fmla="*/ 2698 h 478501"/>
              <a:gd name="connsiteX9" fmla="*/ 0 w 3504300"/>
              <a:gd name="connsiteY9" fmla="*/ 61525 h 478501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48588 w 3504300"/>
              <a:gd name="connsiteY7" fmla="*/ 31937 h 478585"/>
              <a:gd name="connsiteX8" fmla="*/ 1402156 w 3504300"/>
              <a:gd name="connsiteY8" fmla="*/ 15993 h 478585"/>
              <a:gd name="connsiteX9" fmla="*/ 379914 w 3504300"/>
              <a:gd name="connsiteY9" fmla="*/ 2698 h 478585"/>
              <a:gd name="connsiteX10" fmla="*/ 0 w 3504300"/>
              <a:gd name="connsiteY10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7715 w 3504300"/>
              <a:gd name="connsiteY6" fmla="*/ 209832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78585"/>
              <a:gd name="connsiteX1" fmla="*/ 3284759 w 3504300"/>
              <a:gd name="connsiteY1" fmla="*/ 215608 h 478585"/>
              <a:gd name="connsiteX2" fmla="*/ 3082074 w 3504300"/>
              <a:gd name="connsiteY2" fmla="*/ 240638 h 478585"/>
              <a:gd name="connsiteX3" fmla="*/ 2772850 w 3504300"/>
              <a:gd name="connsiteY3" fmla="*/ 276578 h 478585"/>
              <a:gd name="connsiteX4" fmla="*/ 2104401 w 3504300"/>
              <a:gd name="connsiteY4" fmla="*/ 477985 h 478585"/>
              <a:gd name="connsiteX5" fmla="*/ 2354488 w 3504300"/>
              <a:gd name="connsiteY5" fmla="*/ 334338 h 478585"/>
              <a:gd name="connsiteX6" fmla="*/ 2300065 w 3504300"/>
              <a:gd name="connsiteY6" fmla="*/ 213611 h 478585"/>
              <a:gd name="connsiteX7" fmla="*/ 2279485 w 3504300"/>
              <a:gd name="connsiteY7" fmla="*/ 186877 h 478585"/>
              <a:gd name="connsiteX8" fmla="*/ 2248588 w 3504300"/>
              <a:gd name="connsiteY8" fmla="*/ 31937 h 478585"/>
              <a:gd name="connsiteX9" fmla="*/ 1402156 w 3504300"/>
              <a:gd name="connsiteY9" fmla="*/ 15993 h 478585"/>
              <a:gd name="connsiteX10" fmla="*/ 379914 w 3504300"/>
              <a:gd name="connsiteY10" fmla="*/ 2698 h 478585"/>
              <a:gd name="connsiteX11" fmla="*/ 0 w 3504300"/>
              <a:gd name="connsiteY11" fmla="*/ 61525 h 478585"/>
              <a:gd name="connsiteX0" fmla="*/ 3504300 w 3504300"/>
              <a:gd name="connsiteY0" fmla="*/ 171013 h 480632"/>
              <a:gd name="connsiteX1" fmla="*/ 3284759 w 3504300"/>
              <a:gd name="connsiteY1" fmla="*/ 215608 h 480632"/>
              <a:gd name="connsiteX2" fmla="*/ 3082074 w 3504300"/>
              <a:gd name="connsiteY2" fmla="*/ 240638 h 480632"/>
              <a:gd name="connsiteX3" fmla="*/ 2772850 w 3504300"/>
              <a:gd name="connsiteY3" fmla="*/ 276578 h 480632"/>
              <a:gd name="connsiteX4" fmla="*/ 2104401 w 3504300"/>
              <a:gd name="connsiteY4" fmla="*/ 477985 h 480632"/>
              <a:gd name="connsiteX5" fmla="*/ 2298610 w 3504300"/>
              <a:gd name="connsiteY5" fmla="*/ 388098 h 480632"/>
              <a:gd name="connsiteX6" fmla="*/ 2354488 w 3504300"/>
              <a:gd name="connsiteY6" fmla="*/ 334338 h 480632"/>
              <a:gd name="connsiteX7" fmla="*/ 2300065 w 3504300"/>
              <a:gd name="connsiteY7" fmla="*/ 213611 h 480632"/>
              <a:gd name="connsiteX8" fmla="*/ 2279485 w 3504300"/>
              <a:gd name="connsiteY8" fmla="*/ 186877 h 480632"/>
              <a:gd name="connsiteX9" fmla="*/ 2248588 w 3504300"/>
              <a:gd name="connsiteY9" fmla="*/ 31937 h 480632"/>
              <a:gd name="connsiteX10" fmla="*/ 1402156 w 3504300"/>
              <a:gd name="connsiteY10" fmla="*/ 15993 h 480632"/>
              <a:gd name="connsiteX11" fmla="*/ 379914 w 3504300"/>
              <a:gd name="connsiteY11" fmla="*/ 2698 h 480632"/>
              <a:gd name="connsiteX12" fmla="*/ 0 w 3504300"/>
              <a:gd name="connsiteY12" fmla="*/ 61525 h 480632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62430 h 472049"/>
              <a:gd name="connsiteX1" fmla="*/ 3284759 w 3504300"/>
              <a:gd name="connsiteY1" fmla="*/ 207025 h 472049"/>
              <a:gd name="connsiteX2" fmla="*/ 3082074 w 3504300"/>
              <a:gd name="connsiteY2" fmla="*/ 232055 h 472049"/>
              <a:gd name="connsiteX3" fmla="*/ 2772850 w 3504300"/>
              <a:gd name="connsiteY3" fmla="*/ 267995 h 472049"/>
              <a:gd name="connsiteX4" fmla="*/ 2104401 w 3504300"/>
              <a:gd name="connsiteY4" fmla="*/ 469402 h 472049"/>
              <a:gd name="connsiteX5" fmla="*/ 2298610 w 3504300"/>
              <a:gd name="connsiteY5" fmla="*/ 379515 h 472049"/>
              <a:gd name="connsiteX6" fmla="*/ 2354488 w 3504300"/>
              <a:gd name="connsiteY6" fmla="*/ 325755 h 472049"/>
              <a:gd name="connsiteX7" fmla="*/ 2300065 w 3504300"/>
              <a:gd name="connsiteY7" fmla="*/ 205028 h 472049"/>
              <a:gd name="connsiteX8" fmla="*/ 2279485 w 3504300"/>
              <a:gd name="connsiteY8" fmla="*/ 178294 h 472049"/>
              <a:gd name="connsiteX9" fmla="*/ 2248588 w 3504300"/>
              <a:gd name="connsiteY9" fmla="*/ 23354 h 472049"/>
              <a:gd name="connsiteX10" fmla="*/ 1402156 w 3504300"/>
              <a:gd name="connsiteY10" fmla="*/ 7410 h 472049"/>
              <a:gd name="connsiteX11" fmla="*/ 301501 w 3504300"/>
              <a:gd name="connsiteY11" fmla="*/ 4034 h 472049"/>
              <a:gd name="connsiteX12" fmla="*/ 0 w 3504300"/>
              <a:gd name="connsiteY12" fmla="*/ 52942 h 472049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402156 w 3504300"/>
              <a:gd name="connsiteY10" fmla="*/ 3376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58396 h 468015"/>
              <a:gd name="connsiteX1" fmla="*/ 3284759 w 3504300"/>
              <a:gd name="connsiteY1" fmla="*/ 202991 h 468015"/>
              <a:gd name="connsiteX2" fmla="*/ 3082074 w 3504300"/>
              <a:gd name="connsiteY2" fmla="*/ 228021 h 468015"/>
              <a:gd name="connsiteX3" fmla="*/ 2772850 w 3504300"/>
              <a:gd name="connsiteY3" fmla="*/ 263961 h 468015"/>
              <a:gd name="connsiteX4" fmla="*/ 2104401 w 3504300"/>
              <a:gd name="connsiteY4" fmla="*/ 465368 h 468015"/>
              <a:gd name="connsiteX5" fmla="*/ 2298610 w 3504300"/>
              <a:gd name="connsiteY5" fmla="*/ 375481 h 468015"/>
              <a:gd name="connsiteX6" fmla="*/ 2354488 w 3504300"/>
              <a:gd name="connsiteY6" fmla="*/ 321721 h 468015"/>
              <a:gd name="connsiteX7" fmla="*/ 2300065 w 3504300"/>
              <a:gd name="connsiteY7" fmla="*/ 200994 h 468015"/>
              <a:gd name="connsiteX8" fmla="*/ 2279485 w 3504300"/>
              <a:gd name="connsiteY8" fmla="*/ 174260 h 468015"/>
              <a:gd name="connsiteX9" fmla="*/ 2248588 w 3504300"/>
              <a:gd name="connsiteY9" fmla="*/ 19320 h 468015"/>
              <a:gd name="connsiteX10" fmla="*/ 1398331 w 3504300"/>
              <a:gd name="connsiteY10" fmla="*/ 1487 h 468015"/>
              <a:gd name="connsiteX11" fmla="*/ 301501 w 3504300"/>
              <a:gd name="connsiteY11" fmla="*/ 0 h 468015"/>
              <a:gd name="connsiteX12" fmla="*/ 0 w 3504300"/>
              <a:gd name="connsiteY12" fmla="*/ 48908 h 468015"/>
              <a:gd name="connsiteX0" fmla="*/ 3504300 w 3504300"/>
              <a:gd name="connsiteY0" fmla="*/ 161230 h 470849"/>
              <a:gd name="connsiteX1" fmla="*/ 3284759 w 3504300"/>
              <a:gd name="connsiteY1" fmla="*/ 205825 h 470849"/>
              <a:gd name="connsiteX2" fmla="*/ 3082074 w 3504300"/>
              <a:gd name="connsiteY2" fmla="*/ 230855 h 470849"/>
              <a:gd name="connsiteX3" fmla="*/ 2772850 w 3504300"/>
              <a:gd name="connsiteY3" fmla="*/ 266795 h 470849"/>
              <a:gd name="connsiteX4" fmla="*/ 2104401 w 3504300"/>
              <a:gd name="connsiteY4" fmla="*/ 468202 h 470849"/>
              <a:gd name="connsiteX5" fmla="*/ 2298610 w 3504300"/>
              <a:gd name="connsiteY5" fmla="*/ 378315 h 470849"/>
              <a:gd name="connsiteX6" fmla="*/ 2354488 w 3504300"/>
              <a:gd name="connsiteY6" fmla="*/ 324555 h 470849"/>
              <a:gd name="connsiteX7" fmla="*/ 2300065 w 3504300"/>
              <a:gd name="connsiteY7" fmla="*/ 203828 h 470849"/>
              <a:gd name="connsiteX8" fmla="*/ 2279485 w 3504300"/>
              <a:gd name="connsiteY8" fmla="*/ 177094 h 470849"/>
              <a:gd name="connsiteX9" fmla="*/ 2248588 w 3504300"/>
              <a:gd name="connsiteY9" fmla="*/ 22154 h 470849"/>
              <a:gd name="connsiteX10" fmla="*/ 1398331 w 3504300"/>
              <a:gd name="connsiteY10" fmla="*/ 4321 h 470849"/>
              <a:gd name="connsiteX11" fmla="*/ 309151 w 3504300"/>
              <a:gd name="connsiteY11" fmla="*/ 0 h 470849"/>
              <a:gd name="connsiteX12" fmla="*/ 0 w 3504300"/>
              <a:gd name="connsiteY12" fmla="*/ 51742 h 470849"/>
              <a:gd name="connsiteX0" fmla="*/ 3504300 w 3504300"/>
              <a:gd name="connsiteY0" fmla="*/ 161230 h 470723"/>
              <a:gd name="connsiteX1" fmla="*/ 3284759 w 3504300"/>
              <a:gd name="connsiteY1" fmla="*/ 205825 h 470723"/>
              <a:gd name="connsiteX2" fmla="*/ 3082074 w 3504300"/>
              <a:gd name="connsiteY2" fmla="*/ 230855 h 470723"/>
              <a:gd name="connsiteX3" fmla="*/ 2782116 w 3504300"/>
              <a:gd name="connsiteY3" fmla="*/ 269999 h 470723"/>
              <a:gd name="connsiteX4" fmla="*/ 2104401 w 3504300"/>
              <a:gd name="connsiteY4" fmla="*/ 468202 h 470723"/>
              <a:gd name="connsiteX5" fmla="*/ 2298610 w 3504300"/>
              <a:gd name="connsiteY5" fmla="*/ 378315 h 470723"/>
              <a:gd name="connsiteX6" fmla="*/ 2354488 w 3504300"/>
              <a:gd name="connsiteY6" fmla="*/ 324555 h 470723"/>
              <a:gd name="connsiteX7" fmla="*/ 2300065 w 3504300"/>
              <a:gd name="connsiteY7" fmla="*/ 203828 h 470723"/>
              <a:gd name="connsiteX8" fmla="*/ 2279485 w 3504300"/>
              <a:gd name="connsiteY8" fmla="*/ 177094 h 470723"/>
              <a:gd name="connsiteX9" fmla="*/ 2248588 w 3504300"/>
              <a:gd name="connsiteY9" fmla="*/ 22154 h 470723"/>
              <a:gd name="connsiteX10" fmla="*/ 1398331 w 3504300"/>
              <a:gd name="connsiteY10" fmla="*/ 4321 h 470723"/>
              <a:gd name="connsiteX11" fmla="*/ 309151 w 3504300"/>
              <a:gd name="connsiteY11" fmla="*/ 0 h 470723"/>
              <a:gd name="connsiteX12" fmla="*/ 0 w 3504300"/>
              <a:gd name="connsiteY12" fmla="*/ 51742 h 470723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71240"/>
              <a:gd name="connsiteX1" fmla="*/ 3284759 w 3504300"/>
              <a:gd name="connsiteY1" fmla="*/ 205825 h 471240"/>
              <a:gd name="connsiteX2" fmla="*/ 3082074 w 3504300"/>
              <a:gd name="connsiteY2" fmla="*/ 230855 h 471240"/>
              <a:gd name="connsiteX3" fmla="*/ 2824740 w 3504300"/>
              <a:gd name="connsiteY3" fmla="*/ 257183 h 471240"/>
              <a:gd name="connsiteX4" fmla="*/ 2104401 w 3504300"/>
              <a:gd name="connsiteY4" fmla="*/ 468202 h 471240"/>
              <a:gd name="connsiteX5" fmla="*/ 2298610 w 3504300"/>
              <a:gd name="connsiteY5" fmla="*/ 378315 h 471240"/>
              <a:gd name="connsiteX6" fmla="*/ 2354488 w 3504300"/>
              <a:gd name="connsiteY6" fmla="*/ 324555 h 471240"/>
              <a:gd name="connsiteX7" fmla="*/ 2300065 w 3504300"/>
              <a:gd name="connsiteY7" fmla="*/ 203828 h 471240"/>
              <a:gd name="connsiteX8" fmla="*/ 2279485 w 3504300"/>
              <a:gd name="connsiteY8" fmla="*/ 177094 h 471240"/>
              <a:gd name="connsiteX9" fmla="*/ 2248588 w 3504300"/>
              <a:gd name="connsiteY9" fmla="*/ 22154 h 471240"/>
              <a:gd name="connsiteX10" fmla="*/ 1398331 w 3504300"/>
              <a:gd name="connsiteY10" fmla="*/ 4321 h 471240"/>
              <a:gd name="connsiteX11" fmla="*/ 309151 w 3504300"/>
              <a:gd name="connsiteY11" fmla="*/ 0 h 471240"/>
              <a:gd name="connsiteX12" fmla="*/ 0 w 3504300"/>
              <a:gd name="connsiteY12" fmla="*/ 51742 h 471240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24740 w 3504300"/>
              <a:gd name="connsiteY3" fmla="*/ 257183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413"/>
              <a:gd name="connsiteX1" fmla="*/ 3284759 w 3504300"/>
              <a:gd name="connsiteY1" fmla="*/ 205825 h 468413"/>
              <a:gd name="connsiteX2" fmla="*/ 3082074 w 3504300"/>
              <a:gd name="connsiteY2" fmla="*/ 230855 h 468413"/>
              <a:gd name="connsiteX3" fmla="*/ 2819181 w 3504300"/>
              <a:gd name="connsiteY3" fmla="*/ 255352 h 468413"/>
              <a:gd name="connsiteX4" fmla="*/ 2437319 w 3504300"/>
              <a:gd name="connsiteY4" fmla="*/ 350937 h 468413"/>
              <a:gd name="connsiteX5" fmla="*/ 2104401 w 3504300"/>
              <a:gd name="connsiteY5" fmla="*/ 468202 h 468413"/>
              <a:gd name="connsiteX6" fmla="*/ 2298610 w 3504300"/>
              <a:gd name="connsiteY6" fmla="*/ 378315 h 468413"/>
              <a:gd name="connsiteX7" fmla="*/ 2354488 w 3504300"/>
              <a:gd name="connsiteY7" fmla="*/ 324555 h 468413"/>
              <a:gd name="connsiteX8" fmla="*/ 2300065 w 3504300"/>
              <a:gd name="connsiteY8" fmla="*/ 203828 h 468413"/>
              <a:gd name="connsiteX9" fmla="*/ 2279485 w 3504300"/>
              <a:gd name="connsiteY9" fmla="*/ 177094 h 468413"/>
              <a:gd name="connsiteX10" fmla="*/ 2248588 w 3504300"/>
              <a:gd name="connsiteY10" fmla="*/ 22154 h 468413"/>
              <a:gd name="connsiteX11" fmla="*/ 1398331 w 3504300"/>
              <a:gd name="connsiteY11" fmla="*/ 4321 h 468413"/>
              <a:gd name="connsiteX12" fmla="*/ 309151 w 3504300"/>
              <a:gd name="connsiteY12" fmla="*/ 0 h 468413"/>
              <a:gd name="connsiteX13" fmla="*/ 0 w 3504300"/>
              <a:gd name="connsiteY13" fmla="*/ 51742 h 468413"/>
              <a:gd name="connsiteX0" fmla="*/ 3504300 w 3504300"/>
              <a:gd name="connsiteY0" fmla="*/ 161230 h 468219"/>
              <a:gd name="connsiteX1" fmla="*/ 3284759 w 3504300"/>
              <a:gd name="connsiteY1" fmla="*/ 205825 h 468219"/>
              <a:gd name="connsiteX2" fmla="*/ 3082074 w 3504300"/>
              <a:gd name="connsiteY2" fmla="*/ 230855 h 468219"/>
              <a:gd name="connsiteX3" fmla="*/ 2819181 w 3504300"/>
              <a:gd name="connsiteY3" fmla="*/ 255352 h 468219"/>
              <a:gd name="connsiteX4" fmla="*/ 2437319 w 3504300"/>
              <a:gd name="connsiteY4" fmla="*/ 350937 h 468219"/>
              <a:gd name="connsiteX5" fmla="*/ 2104401 w 3504300"/>
              <a:gd name="connsiteY5" fmla="*/ 468202 h 468219"/>
              <a:gd name="connsiteX6" fmla="*/ 2298610 w 3504300"/>
              <a:gd name="connsiteY6" fmla="*/ 378315 h 468219"/>
              <a:gd name="connsiteX7" fmla="*/ 2354488 w 3504300"/>
              <a:gd name="connsiteY7" fmla="*/ 324555 h 468219"/>
              <a:gd name="connsiteX8" fmla="*/ 2300065 w 3504300"/>
              <a:gd name="connsiteY8" fmla="*/ 203828 h 468219"/>
              <a:gd name="connsiteX9" fmla="*/ 2279485 w 3504300"/>
              <a:gd name="connsiteY9" fmla="*/ 177094 h 468219"/>
              <a:gd name="connsiteX10" fmla="*/ 2248588 w 3504300"/>
              <a:gd name="connsiteY10" fmla="*/ 22154 h 468219"/>
              <a:gd name="connsiteX11" fmla="*/ 1398331 w 3504300"/>
              <a:gd name="connsiteY11" fmla="*/ 4321 h 468219"/>
              <a:gd name="connsiteX12" fmla="*/ 309151 w 3504300"/>
              <a:gd name="connsiteY12" fmla="*/ 0 h 468219"/>
              <a:gd name="connsiteX13" fmla="*/ 0 w 3504300"/>
              <a:gd name="connsiteY13" fmla="*/ 51742 h 4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04300" h="468219">
                <a:moveTo>
                  <a:pt x="3504300" y="161230"/>
                </a:moveTo>
                <a:cubicBezTo>
                  <a:pt x="3497593" y="179359"/>
                  <a:pt x="3408400" y="188766"/>
                  <a:pt x="3284759" y="205825"/>
                </a:cubicBezTo>
                <a:cubicBezTo>
                  <a:pt x="3213089" y="216253"/>
                  <a:pt x="3159670" y="222601"/>
                  <a:pt x="3082074" y="230855"/>
                </a:cubicBezTo>
                <a:cubicBezTo>
                  <a:pt x="3004478" y="239109"/>
                  <a:pt x="2926640" y="235338"/>
                  <a:pt x="2819181" y="255352"/>
                </a:cubicBezTo>
                <a:cubicBezTo>
                  <a:pt x="2711722" y="275366"/>
                  <a:pt x="2557376" y="315767"/>
                  <a:pt x="2437319" y="350937"/>
                </a:cubicBezTo>
                <a:cubicBezTo>
                  <a:pt x="2317262" y="386107"/>
                  <a:pt x="2146051" y="469589"/>
                  <a:pt x="2104401" y="468202"/>
                </a:cubicBezTo>
                <a:cubicBezTo>
                  <a:pt x="2062751" y="466815"/>
                  <a:pt x="2256929" y="402256"/>
                  <a:pt x="2298610" y="378315"/>
                </a:cubicBezTo>
                <a:cubicBezTo>
                  <a:pt x="2340291" y="354374"/>
                  <a:pt x="2352971" y="351668"/>
                  <a:pt x="2354488" y="324555"/>
                </a:cubicBezTo>
                <a:cubicBezTo>
                  <a:pt x="2356005" y="297442"/>
                  <a:pt x="2324041" y="216596"/>
                  <a:pt x="2300065" y="203828"/>
                </a:cubicBezTo>
                <a:cubicBezTo>
                  <a:pt x="2276089" y="191060"/>
                  <a:pt x="2285514" y="194462"/>
                  <a:pt x="2279485" y="177094"/>
                </a:cubicBezTo>
                <a:cubicBezTo>
                  <a:pt x="2269631" y="147445"/>
                  <a:pt x="2395447" y="50950"/>
                  <a:pt x="2248588" y="22154"/>
                </a:cubicBezTo>
                <a:cubicBezTo>
                  <a:pt x="2101729" y="-6642"/>
                  <a:pt x="1721570" y="8013"/>
                  <a:pt x="1398331" y="4321"/>
                </a:cubicBezTo>
                <a:lnTo>
                  <a:pt x="309151" y="0"/>
                </a:lnTo>
                <a:cubicBezTo>
                  <a:pt x="84335" y="9879"/>
                  <a:pt x="124047" y="14114"/>
                  <a:pt x="0" y="5174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3" name="Freeform 572"/>
          <p:cNvSpPr/>
          <p:nvPr/>
        </p:nvSpPr>
        <p:spPr bwMode="auto">
          <a:xfrm>
            <a:off x="3895246" y="9298442"/>
            <a:ext cx="1635245" cy="1357765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3541285 w 3541285"/>
              <a:gd name="connsiteY0" fmla="*/ 2378012 h 2378012"/>
              <a:gd name="connsiteX1" fmla="*/ 0 w 3541285"/>
              <a:gd name="connsiteY1" fmla="*/ 0 h 2378012"/>
              <a:gd name="connsiteX0" fmla="*/ 3525514 w 3525514"/>
              <a:gd name="connsiteY0" fmla="*/ 2340188 h 2340188"/>
              <a:gd name="connsiteX1" fmla="*/ 0 w 3525514"/>
              <a:gd name="connsiteY1" fmla="*/ 0 h 234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5514" h="2340188">
                <a:moveTo>
                  <a:pt x="3525514" y="2340188"/>
                </a:moveTo>
                <a:cubicBezTo>
                  <a:pt x="1198853" y="2315223"/>
                  <a:pt x="139493" y="476113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4" name="Freeform 573"/>
          <p:cNvSpPr/>
          <p:nvPr/>
        </p:nvSpPr>
        <p:spPr bwMode="auto">
          <a:xfrm flipH="1">
            <a:off x="13797914" y="1478173"/>
            <a:ext cx="720073" cy="2471136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597537"/>
              <a:gd name="connsiteY0" fmla="*/ 0 h 2709146"/>
              <a:gd name="connsiteX1" fmla="*/ 342018 w 597537"/>
              <a:gd name="connsiteY1" fmla="*/ 2709146 h 2709146"/>
              <a:gd name="connsiteX0" fmla="*/ 0 w 927843"/>
              <a:gd name="connsiteY0" fmla="*/ 0 h 2709146"/>
              <a:gd name="connsiteX1" fmla="*/ 342018 w 927843"/>
              <a:gd name="connsiteY1" fmla="*/ 2709146 h 2709146"/>
              <a:gd name="connsiteX0" fmla="*/ 0 w 1006631"/>
              <a:gd name="connsiteY0" fmla="*/ 0 h 2661591"/>
              <a:gd name="connsiteX1" fmla="*/ 486407 w 1006631"/>
              <a:gd name="connsiteY1" fmla="*/ 2661591 h 2661591"/>
              <a:gd name="connsiteX0" fmla="*/ 0 w 1093296"/>
              <a:gd name="connsiteY0" fmla="*/ 0 h 2677443"/>
              <a:gd name="connsiteX1" fmla="*/ 630795 w 1093296"/>
              <a:gd name="connsiteY1" fmla="*/ 2677443 h 267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3296" h="2677443">
                <a:moveTo>
                  <a:pt x="0" y="0"/>
                </a:moveTo>
                <a:cubicBezTo>
                  <a:pt x="1301521" y="1121137"/>
                  <a:pt x="1346302" y="1911477"/>
                  <a:pt x="630795" y="267744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75" name="Freeform 7"/>
          <p:cNvSpPr>
            <a:spLocks/>
          </p:cNvSpPr>
          <p:nvPr/>
        </p:nvSpPr>
        <p:spPr bwMode="auto">
          <a:xfrm>
            <a:off x="13751626" y="477078"/>
            <a:ext cx="1602133" cy="1066714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6" name="TextBox 575"/>
          <p:cNvSpPr txBox="1"/>
          <p:nvPr/>
        </p:nvSpPr>
        <p:spPr>
          <a:xfrm>
            <a:off x="14109013" y="512373"/>
            <a:ext cx="887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NORDUnet</a:t>
            </a:r>
          </a:p>
          <a:p>
            <a:pPr algn="ctr"/>
            <a:r>
              <a:rPr lang="en-US" sz="1200" b="1" u="sng" dirty="0" smtClean="0"/>
              <a:t>Nordic</a:t>
            </a:r>
            <a:endParaRPr lang="en-US" sz="1200" b="1" u="sng" dirty="0"/>
          </a:p>
        </p:txBody>
      </p:sp>
      <p:sp>
        <p:nvSpPr>
          <p:cNvPr id="577" name="TextBox 576"/>
          <p:cNvSpPr txBox="1"/>
          <p:nvPr/>
        </p:nvSpPr>
        <p:spPr>
          <a:xfrm>
            <a:off x="14287449" y="951495"/>
            <a:ext cx="48654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</a:t>
            </a:r>
            <a:endParaRPr lang="en-US" sz="1000" dirty="0"/>
          </a:p>
        </p:txBody>
      </p:sp>
      <p:sp>
        <p:nvSpPr>
          <p:cNvPr id="578" name="TextBox 577"/>
          <p:cNvSpPr txBox="1"/>
          <p:nvPr/>
        </p:nvSpPr>
        <p:spPr>
          <a:xfrm>
            <a:off x="14253785" y="1109658"/>
            <a:ext cx="553870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NDGF-T1b</a:t>
            </a:r>
            <a:endParaRPr lang="en-US" sz="1000" dirty="0"/>
          </a:p>
        </p:txBody>
      </p:sp>
      <p:sp>
        <p:nvSpPr>
          <p:cNvPr id="579" name="TextBox 578"/>
          <p:cNvSpPr txBox="1"/>
          <p:nvPr/>
        </p:nvSpPr>
        <p:spPr>
          <a:xfrm>
            <a:off x="14260197" y="1267820"/>
            <a:ext cx="541046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NDGF-T1c</a:t>
            </a:r>
            <a:endParaRPr lang="en-US" sz="1000" dirty="0"/>
          </a:p>
        </p:txBody>
      </p:sp>
      <p:sp>
        <p:nvSpPr>
          <p:cNvPr id="580" name="Freeform 7"/>
          <p:cNvSpPr>
            <a:spLocks/>
          </p:cNvSpPr>
          <p:nvPr/>
        </p:nvSpPr>
        <p:spPr bwMode="auto">
          <a:xfrm>
            <a:off x="7434470" y="12351225"/>
            <a:ext cx="2003728" cy="85061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81" name="TextBox 580"/>
          <p:cNvSpPr txBox="1"/>
          <p:nvPr/>
        </p:nvSpPr>
        <p:spPr>
          <a:xfrm>
            <a:off x="8145390" y="12404871"/>
            <a:ext cx="53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err="1" smtClean="0"/>
              <a:t>RNP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Brazil</a:t>
            </a:r>
            <a:endParaRPr lang="en-US" sz="1200" b="1" u="sng" dirty="0"/>
          </a:p>
        </p:txBody>
      </p:sp>
      <p:sp>
        <p:nvSpPr>
          <p:cNvPr id="582" name="Freeform 581"/>
          <p:cNvSpPr/>
          <p:nvPr/>
        </p:nvSpPr>
        <p:spPr bwMode="auto">
          <a:xfrm flipH="1">
            <a:off x="5716914" y="4962315"/>
            <a:ext cx="930240" cy="2469530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4092592"/>
              <a:gd name="connsiteX1" fmla="*/ 81164 w 797878"/>
              <a:gd name="connsiteY1" fmla="*/ 4087945 h 4092592"/>
              <a:gd name="connsiteX2" fmla="*/ 797878 w 797878"/>
              <a:gd name="connsiteY2" fmla="*/ 0 h 4092592"/>
              <a:gd name="connsiteX0" fmla="*/ 0 w 949973"/>
              <a:gd name="connsiteY0" fmla="*/ 2913681 h 4092804"/>
              <a:gd name="connsiteX1" fmla="*/ 233259 w 949973"/>
              <a:gd name="connsiteY1" fmla="*/ 4087945 h 4092804"/>
              <a:gd name="connsiteX2" fmla="*/ 949973 w 949973"/>
              <a:gd name="connsiteY2" fmla="*/ 0 h 4092804"/>
              <a:gd name="connsiteX0" fmla="*/ 0 w 1322143"/>
              <a:gd name="connsiteY0" fmla="*/ 2867045 h 4092648"/>
              <a:gd name="connsiteX1" fmla="*/ 605429 w 1322143"/>
              <a:gd name="connsiteY1" fmla="*/ 4087945 h 4092648"/>
              <a:gd name="connsiteX2" fmla="*/ 1322143 w 1322143"/>
              <a:gd name="connsiteY2" fmla="*/ 0 h 4092648"/>
              <a:gd name="connsiteX0" fmla="*/ 0 w 1322143"/>
              <a:gd name="connsiteY0" fmla="*/ 2867045 h 3113977"/>
              <a:gd name="connsiteX1" fmla="*/ 800374 w 1322143"/>
              <a:gd name="connsiteY1" fmla="*/ 3099268 h 3113977"/>
              <a:gd name="connsiteX2" fmla="*/ 1322143 w 1322143"/>
              <a:gd name="connsiteY2" fmla="*/ 0 h 3113977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261155 w 1782924"/>
              <a:gd name="connsiteY1" fmla="*/ 3099268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782924"/>
              <a:gd name="connsiteY0" fmla="*/ 3184169 h 3184169"/>
              <a:gd name="connsiteX1" fmla="*/ 1172542 w 1782924"/>
              <a:gd name="connsiteY1" fmla="*/ 2968689 h 3184169"/>
              <a:gd name="connsiteX2" fmla="*/ 1782924 w 1782924"/>
              <a:gd name="connsiteY2" fmla="*/ 0 h 3184169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1960147"/>
              <a:gd name="connsiteY0" fmla="*/ 2867045 h 2867045"/>
              <a:gd name="connsiteX1" fmla="*/ 1172542 w 1960147"/>
              <a:gd name="connsiteY1" fmla="*/ 2651565 h 2867045"/>
              <a:gd name="connsiteX2" fmla="*/ 1960147 w 1960147"/>
              <a:gd name="connsiteY2" fmla="*/ 0 h 2867045"/>
              <a:gd name="connsiteX0" fmla="*/ 0 w 2073373"/>
              <a:gd name="connsiteY0" fmla="*/ 2896840 h 2896840"/>
              <a:gd name="connsiteX1" fmla="*/ 1172542 w 2073373"/>
              <a:gd name="connsiteY1" fmla="*/ 2681360 h 2896840"/>
              <a:gd name="connsiteX2" fmla="*/ 2073373 w 2073373"/>
              <a:gd name="connsiteY2" fmla="*/ 0 h 289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373" h="2896840">
                <a:moveTo>
                  <a:pt x="0" y="2896840"/>
                </a:moveTo>
                <a:cubicBezTo>
                  <a:pt x="707299" y="2811065"/>
                  <a:pt x="1085923" y="2776919"/>
                  <a:pt x="1172542" y="2681360"/>
                </a:cubicBezTo>
                <a:cubicBezTo>
                  <a:pt x="1403363" y="2172898"/>
                  <a:pt x="2002362" y="418234"/>
                  <a:pt x="2073373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3" name="Freeform 582"/>
          <p:cNvSpPr/>
          <p:nvPr/>
        </p:nvSpPr>
        <p:spPr bwMode="auto">
          <a:xfrm flipH="1">
            <a:off x="4602077" y="4597961"/>
            <a:ext cx="618758" cy="338349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1320721 w 1541354"/>
              <a:gd name="connsiteY0" fmla="*/ 3810201 h 3810201"/>
              <a:gd name="connsiteX1" fmla="*/ 19691 w 1541354"/>
              <a:gd name="connsiteY1" fmla="*/ 0 h 3810201"/>
              <a:gd name="connsiteX0" fmla="*/ 953334 w 1203285"/>
              <a:gd name="connsiteY0" fmla="*/ 3991294 h 3991294"/>
              <a:gd name="connsiteX1" fmla="*/ 22862 w 1203285"/>
              <a:gd name="connsiteY1" fmla="*/ 0 h 3991294"/>
              <a:gd name="connsiteX0" fmla="*/ 930473 w 1282053"/>
              <a:gd name="connsiteY0" fmla="*/ 3991294 h 3991294"/>
              <a:gd name="connsiteX1" fmla="*/ 1 w 1282053"/>
              <a:gd name="connsiteY1" fmla="*/ 0 h 3991294"/>
              <a:gd name="connsiteX0" fmla="*/ 930473 w 1243373"/>
              <a:gd name="connsiteY0" fmla="*/ 3991294 h 3991294"/>
              <a:gd name="connsiteX1" fmla="*/ 1 w 1243373"/>
              <a:gd name="connsiteY1" fmla="*/ 0 h 3991294"/>
              <a:gd name="connsiteX0" fmla="*/ 1086159 w 1379124"/>
              <a:gd name="connsiteY0" fmla="*/ 3968948 h 3968948"/>
              <a:gd name="connsiteX1" fmla="*/ 0 w 1379124"/>
              <a:gd name="connsiteY1" fmla="*/ 0 h 39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9124" h="3968948">
                <a:moveTo>
                  <a:pt x="1086159" y="3968948"/>
                </a:moveTo>
                <a:cubicBezTo>
                  <a:pt x="2051752" y="3067094"/>
                  <a:pt x="350902" y="286942"/>
                  <a:pt x="0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4" name="Freeform 583"/>
          <p:cNvSpPr/>
          <p:nvPr/>
        </p:nvSpPr>
        <p:spPr bwMode="auto">
          <a:xfrm flipH="1">
            <a:off x="4747210" y="4749456"/>
            <a:ext cx="1953822" cy="30776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769119 w 1699383"/>
              <a:gd name="connsiteY0" fmla="*/ 5058924 h 5058924"/>
              <a:gd name="connsiteX1" fmla="*/ 14449 w 1699383"/>
              <a:gd name="connsiteY1" fmla="*/ 4346301 h 5058924"/>
              <a:gd name="connsiteX2" fmla="*/ 1658256 w 1699383"/>
              <a:gd name="connsiteY2" fmla="*/ 0 h 5058924"/>
              <a:gd name="connsiteX0" fmla="*/ 769119 w 1111700"/>
              <a:gd name="connsiteY0" fmla="*/ 4770758 h 4770758"/>
              <a:gd name="connsiteX1" fmla="*/ 14449 w 1111700"/>
              <a:gd name="connsiteY1" fmla="*/ 4058135 h 4770758"/>
              <a:gd name="connsiteX2" fmla="*/ 1049878 w 1111700"/>
              <a:gd name="connsiteY2" fmla="*/ 0 h 4770758"/>
              <a:gd name="connsiteX0" fmla="*/ 284589 w 668471"/>
              <a:gd name="connsiteY0" fmla="*/ 4770758 h 4770758"/>
              <a:gd name="connsiteX1" fmla="*/ 26147 w 668471"/>
              <a:gd name="connsiteY1" fmla="*/ 3852939 h 4770758"/>
              <a:gd name="connsiteX2" fmla="*/ 565348 w 668471"/>
              <a:gd name="connsiteY2" fmla="*/ 0 h 4770758"/>
              <a:gd name="connsiteX0" fmla="*/ 335661 w 712812"/>
              <a:gd name="connsiteY0" fmla="*/ 4770758 h 4770758"/>
              <a:gd name="connsiteX1" fmla="*/ 24052 w 712812"/>
              <a:gd name="connsiteY1" fmla="*/ 3806303 h 4770758"/>
              <a:gd name="connsiteX2" fmla="*/ 616420 w 712812"/>
              <a:gd name="connsiteY2" fmla="*/ 0 h 4770758"/>
              <a:gd name="connsiteX0" fmla="*/ 961910 w 969898"/>
              <a:gd name="connsiteY0" fmla="*/ 3763426 h 3851073"/>
              <a:gd name="connsiteX1" fmla="*/ 12295 w 969898"/>
              <a:gd name="connsiteY1" fmla="*/ 3806303 h 3851073"/>
              <a:gd name="connsiteX2" fmla="*/ 604663 w 969898"/>
              <a:gd name="connsiteY2" fmla="*/ 0 h 3851073"/>
              <a:gd name="connsiteX0" fmla="*/ 926810 w 935023"/>
              <a:gd name="connsiteY0" fmla="*/ 3763426 h 3763426"/>
              <a:gd name="connsiteX1" fmla="*/ 12638 w 935023"/>
              <a:gd name="connsiteY1" fmla="*/ 3461199 h 3763426"/>
              <a:gd name="connsiteX2" fmla="*/ 569563 w 935023"/>
              <a:gd name="connsiteY2" fmla="*/ 0 h 3763426"/>
              <a:gd name="connsiteX0" fmla="*/ 926810 w 2662177"/>
              <a:gd name="connsiteY0" fmla="*/ 3763426 h 3763426"/>
              <a:gd name="connsiteX1" fmla="*/ 12638 w 2662177"/>
              <a:gd name="connsiteY1" fmla="*/ 3461199 h 3763426"/>
              <a:gd name="connsiteX2" fmla="*/ 2659324 w 2662177"/>
              <a:gd name="connsiteY2" fmla="*/ 2929709 h 3763426"/>
              <a:gd name="connsiteX3" fmla="*/ 569563 w 2662177"/>
              <a:gd name="connsiteY3" fmla="*/ 0 h 3763426"/>
              <a:gd name="connsiteX0" fmla="*/ 926810 w 2663338"/>
              <a:gd name="connsiteY0" fmla="*/ 3903334 h 3903334"/>
              <a:gd name="connsiteX1" fmla="*/ 12638 w 2663338"/>
              <a:gd name="connsiteY1" fmla="*/ 3601107 h 3903334"/>
              <a:gd name="connsiteX2" fmla="*/ 2659324 w 2663338"/>
              <a:gd name="connsiteY2" fmla="*/ 3069617 h 3903334"/>
              <a:gd name="connsiteX3" fmla="*/ 1225292 w 2663338"/>
              <a:gd name="connsiteY3" fmla="*/ 0 h 3903334"/>
              <a:gd name="connsiteX0" fmla="*/ 0 w 4483493"/>
              <a:gd name="connsiteY0" fmla="*/ 3483613 h 3639146"/>
              <a:gd name="connsiteX1" fmla="*/ 1832793 w 4483493"/>
              <a:gd name="connsiteY1" fmla="*/ 3601107 h 3639146"/>
              <a:gd name="connsiteX2" fmla="*/ 4479479 w 4483493"/>
              <a:gd name="connsiteY2" fmla="*/ 3069617 h 3639146"/>
              <a:gd name="connsiteX3" fmla="*/ 3045447 w 4483493"/>
              <a:gd name="connsiteY3" fmla="*/ 0 h 3639146"/>
              <a:gd name="connsiteX0" fmla="*/ 0 w 4483493"/>
              <a:gd name="connsiteY0" fmla="*/ 3483613 h 3644414"/>
              <a:gd name="connsiteX1" fmla="*/ 1832793 w 4483493"/>
              <a:gd name="connsiteY1" fmla="*/ 3601107 h 3644414"/>
              <a:gd name="connsiteX2" fmla="*/ 4479479 w 4483493"/>
              <a:gd name="connsiteY2" fmla="*/ 3069617 h 3644414"/>
              <a:gd name="connsiteX3" fmla="*/ 3045447 w 4483493"/>
              <a:gd name="connsiteY3" fmla="*/ 0 h 3644414"/>
              <a:gd name="connsiteX0" fmla="*/ 0 w 4483493"/>
              <a:gd name="connsiteY0" fmla="*/ 3483613 h 3483613"/>
              <a:gd name="connsiteX1" fmla="*/ 4479479 w 4483493"/>
              <a:gd name="connsiteY1" fmla="*/ 3069617 h 3483613"/>
              <a:gd name="connsiteX2" fmla="*/ 3045447 w 4483493"/>
              <a:gd name="connsiteY2" fmla="*/ 0 h 3483613"/>
              <a:gd name="connsiteX0" fmla="*/ 0 w 4465816"/>
              <a:gd name="connsiteY0" fmla="*/ 3483613 h 3483613"/>
              <a:gd name="connsiteX1" fmla="*/ 4461757 w 4465816"/>
              <a:gd name="connsiteY1" fmla="*/ 2967017 h 3483613"/>
              <a:gd name="connsiteX2" fmla="*/ 3045447 w 4465816"/>
              <a:gd name="connsiteY2" fmla="*/ 0 h 3483613"/>
              <a:gd name="connsiteX0" fmla="*/ 0 w 4466168"/>
              <a:gd name="connsiteY0" fmla="*/ 3610242 h 3610242"/>
              <a:gd name="connsiteX1" fmla="*/ 4461757 w 4466168"/>
              <a:gd name="connsiteY1" fmla="*/ 3093646 h 3610242"/>
              <a:gd name="connsiteX2" fmla="*/ 3172827 w 4466168"/>
              <a:gd name="connsiteY2" fmla="*/ 0 h 3610242"/>
              <a:gd name="connsiteX0" fmla="*/ 0 w 4467407"/>
              <a:gd name="connsiteY0" fmla="*/ 3610242 h 3610242"/>
              <a:gd name="connsiteX1" fmla="*/ 4461757 w 4467407"/>
              <a:gd name="connsiteY1" fmla="*/ 3093646 h 3610242"/>
              <a:gd name="connsiteX2" fmla="*/ 3172827 w 4467407"/>
              <a:gd name="connsiteY2" fmla="*/ 0 h 3610242"/>
              <a:gd name="connsiteX0" fmla="*/ 0 w 4354798"/>
              <a:gd name="connsiteY0" fmla="*/ 3610242 h 3610242"/>
              <a:gd name="connsiteX1" fmla="*/ 4348531 w 4354798"/>
              <a:gd name="connsiteY1" fmla="*/ 3101095 h 3610242"/>
              <a:gd name="connsiteX2" fmla="*/ 3172827 w 4354798"/>
              <a:gd name="connsiteY2" fmla="*/ 0 h 361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798" h="3610242">
                <a:moveTo>
                  <a:pt x="0" y="3610242"/>
                </a:moveTo>
                <a:cubicBezTo>
                  <a:pt x="933225" y="3523993"/>
                  <a:pt x="3840957" y="3681697"/>
                  <a:pt x="4348531" y="3101095"/>
                </a:cubicBezTo>
                <a:cubicBezTo>
                  <a:pt x="4441352" y="2524229"/>
                  <a:pt x="3477429" y="384197"/>
                  <a:pt x="3172827" y="0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5" name="Freeform 584"/>
          <p:cNvSpPr/>
          <p:nvPr/>
        </p:nvSpPr>
        <p:spPr bwMode="auto">
          <a:xfrm rot="20988078" flipH="1">
            <a:off x="5134239" y="6654646"/>
            <a:ext cx="1610265" cy="41333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70356" h="517881">
                <a:moveTo>
                  <a:pt x="21970354" y="517881"/>
                </a:moveTo>
                <a:cubicBezTo>
                  <a:pt x="18991052" y="-225640"/>
                  <a:pt x="3087111" y="-26808"/>
                  <a:pt x="-4" y="24370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6" name="Freeform 585"/>
          <p:cNvSpPr/>
          <p:nvPr/>
        </p:nvSpPr>
        <p:spPr bwMode="auto">
          <a:xfrm rot="5175433" flipH="1">
            <a:off x="5782671" y="5183637"/>
            <a:ext cx="2186210" cy="1850380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55961986 w 56711061"/>
              <a:gd name="connsiteY0" fmla="*/ 0 h 1313085"/>
              <a:gd name="connsiteX1" fmla="*/ 32943997 w 56711061"/>
              <a:gd name="connsiteY1" fmla="*/ 1231212 h 1313085"/>
              <a:gd name="connsiteX2" fmla="*/ 7 w 56711061"/>
              <a:gd name="connsiteY2" fmla="*/ 1193090 h 1313085"/>
              <a:gd name="connsiteX0" fmla="*/ 55961986 w 58082990"/>
              <a:gd name="connsiteY0" fmla="*/ 721604 h 1914764"/>
              <a:gd name="connsiteX1" fmla="*/ 48071447 w 58082990"/>
              <a:gd name="connsiteY1" fmla="*/ 26078 h 1914764"/>
              <a:gd name="connsiteX2" fmla="*/ 7 w 58082990"/>
              <a:gd name="connsiteY2" fmla="*/ 1914694 h 1914764"/>
              <a:gd name="connsiteX0" fmla="*/ 63431744 w 65813216"/>
              <a:gd name="connsiteY0" fmla="*/ 731000 h 2162418"/>
              <a:gd name="connsiteX1" fmla="*/ 55541205 w 65813216"/>
              <a:gd name="connsiteY1" fmla="*/ 35474 h 2162418"/>
              <a:gd name="connsiteX2" fmla="*/ -8 w 65813216"/>
              <a:gd name="connsiteY2" fmla="*/ 2162356 h 2162418"/>
              <a:gd name="connsiteX0" fmla="*/ 63431744 w 65813216"/>
              <a:gd name="connsiteY0" fmla="*/ 731000 h 2162356"/>
              <a:gd name="connsiteX1" fmla="*/ 55541205 w 65813216"/>
              <a:gd name="connsiteY1" fmla="*/ 35474 h 2162356"/>
              <a:gd name="connsiteX2" fmla="*/ -8 w 65813216"/>
              <a:gd name="connsiteY2" fmla="*/ 2162356 h 2162356"/>
              <a:gd name="connsiteX0" fmla="*/ 57260963 w 59424726"/>
              <a:gd name="connsiteY0" fmla="*/ 707539 h 1474137"/>
              <a:gd name="connsiteX1" fmla="*/ 49370424 w 59424726"/>
              <a:gd name="connsiteY1" fmla="*/ 12013 h 1474137"/>
              <a:gd name="connsiteX2" fmla="*/ 4 w 59424726"/>
              <a:gd name="connsiteY2" fmla="*/ 1474137 h 1474137"/>
              <a:gd name="connsiteX0" fmla="*/ 57260963 w 58803046"/>
              <a:gd name="connsiteY0" fmla="*/ 745152 h 1511750"/>
              <a:gd name="connsiteX1" fmla="*/ 49370424 w 58803046"/>
              <a:gd name="connsiteY1" fmla="*/ 49626 h 1511750"/>
              <a:gd name="connsiteX2" fmla="*/ 4 w 58803046"/>
              <a:gd name="connsiteY2" fmla="*/ 1511750 h 1511750"/>
              <a:gd name="connsiteX0" fmla="*/ 52379134 w 55377274"/>
              <a:gd name="connsiteY0" fmla="*/ 759307 h 1507980"/>
              <a:gd name="connsiteX1" fmla="*/ 49370424 w 55377274"/>
              <a:gd name="connsiteY1" fmla="*/ 45856 h 1507980"/>
              <a:gd name="connsiteX2" fmla="*/ 4 w 55377274"/>
              <a:gd name="connsiteY2" fmla="*/ 1507980 h 1507980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4156932"/>
              <a:gd name="connsiteY0" fmla="*/ 729771 h 1478444"/>
              <a:gd name="connsiteX1" fmla="*/ 49370424 w 54156932"/>
              <a:gd name="connsiteY1" fmla="*/ 16320 h 1478444"/>
              <a:gd name="connsiteX2" fmla="*/ 4 w 54156932"/>
              <a:gd name="connsiteY2" fmla="*/ 1478444 h 147844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379134 w 52443308"/>
              <a:gd name="connsiteY0" fmla="*/ 713451 h 1462124"/>
              <a:gd name="connsiteX1" fmla="*/ 49370424 w 52443308"/>
              <a:gd name="connsiteY1" fmla="*/ 0 h 1462124"/>
              <a:gd name="connsiteX2" fmla="*/ 4 w 52443308"/>
              <a:gd name="connsiteY2" fmla="*/ 1462124 h 1462124"/>
              <a:gd name="connsiteX0" fmla="*/ 52989357 w 52989357"/>
              <a:gd name="connsiteY0" fmla="*/ 711211 h 1462124"/>
              <a:gd name="connsiteX1" fmla="*/ 49370424 w 52989357"/>
              <a:gd name="connsiteY1" fmla="*/ 0 h 1462124"/>
              <a:gd name="connsiteX2" fmla="*/ 4 w 52989357"/>
              <a:gd name="connsiteY2" fmla="*/ 1462124 h 1462124"/>
              <a:gd name="connsiteX0" fmla="*/ 51768908 w 52068346"/>
              <a:gd name="connsiteY0" fmla="*/ 715695 h 1462124"/>
              <a:gd name="connsiteX1" fmla="*/ 49370424 w 52068346"/>
              <a:gd name="connsiteY1" fmla="*/ 0 h 1462124"/>
              <a:gd name="connsiteX2" fmla="*/ 4 w 52068346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51768908 w 51768912"/>
              <a:gd name="connsiteY0" fmla="*/ 715695 h 1462124"/>
              <a:gd name="connsiteX1" fmla="*/ 49370424 w 51768912"/>
              <a:gd name="connsiteY1" fmla="*/ 0 h 1462124"/>
              <a:gd name="connsiteX2" fmla="*/ 4 w 51768912"/>
              <a:gd name="connsiteY2" fmla="*/ 1462124 h 1462124"/>
              <a:gd name="connsiteX0" fmla="*/ 29100592 w 29100596"/>
              <a:gd name="connsiteY0" fmla="*/ 715695 h 3190730"/>
              <a:gd name="connsiteX1" fmla="*/ 26702108 w 29100596"/>
              <a:gd name="connsiteY1" fmla="*/ 0 h 3190730"/>
              <a:gd name="connsiteX2" fmla="*/ 8 w 29100596"/>
              <a:gd name="connsiteY2" fmla="*/ 3190730 h 3190730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361545"/>
              <a:gd name="connsiteY0" fmla="*/ 715695 h 3084207"/>
              <a:gd name="connsiteX1" fmla="*/ 26963057 w 29361545"/>
              <a:gd name="connsiteY1" fmla="*/ 0 h 3084207"/>
              <a:gd name="connsiteX2" fmla="*/ 7 w 29361545"/>
              <a:gd name="connsiteY2" fmla="*/ 3084207 h 3084207"/>
              <a:gd name="connsiteX0" fmla="*/ 29361541 w 29869230"/>
              <a:gd name="connsiteY0" fmla="*/ 581093 h 2949605"/>
              <a:gd name="connsiteX1" fmla="*/ 27940595 w 29869230"/>
              <a:gd name="connsiteY1" fmla="*/ 0 h 2949605"/>
              <a:gd name="connsiteX2" fmla="*/ 7 w 29869230"/>
              <a:gd name="connsiteY2" fmla="*/ 2949605 h 2949605"/>
              <a:gd name="connsiteX0" fmla="*/ 29361541 w 29361545"/>
              <a:gd name="connsiteY0" fmla="*/ 581093 h 2949605"/>
              <a:gd name="connsiteX1" fmla="*/ 27940595 w 29361545"/>
              <a:gd name="connsiteY1" fmla="*/ 0 h 2949605"/>
              <a:gd name="connsiteX2" fmla="*/ 7 w 29361545"/>
              <a:gd name="connsiteY2" fmla="*/ 2949605 h 2949605"/>
              <a:gd name="connsiteX0" fmla="*/ 39688072 w 39688076"/>
              <a:gd name="connsiteY0" fmla="*/ 186723 h 2555235"/>
              <a:gd name="connsiteX1" fmla="*/ 189393 w 39688076"/>
              <a:gd name="connsiteY1" fmla="*/ 29503 h 2555235"/>
              <a:gd name="connsiteX2" fmla="*/ 10326538 w 39688076"/>
              <a:gd name="connsiteY2" fmla="*/ 2555235 h 2555235"/>
              <a:gd name="connsiteX0" fmla="*/ 39688072 w 39688076"/>
              <a:gd name="connsiteY0" fmla="*/ 258794 h 2627306"/>
              <a:gd name="connsiteX1" fmla="*/ 189393 w 39688076"/>
              <a:gd name="connsiteY1" fmla="*/ 101574 h 2627306"/>
              <a:gd name="connsiteX2" fmla="*/ 10326538 w 39688076"/>
              <a:gd name="connsiteY2" fmla="*/ 2627306 h 2627306"/>
              <a:gd name="connsiteX0" fmla="*/ 34650030 w 34650024"/>
              <a:gd name="connsiteY0" fmla="*/ 1360511 h 2535900"/>
              <a:gd name="connsiteX1" fmla="*/ 189393 w 34650024"/>
              <a:gd name="connsiteY1" fmla="*/ 10168 h 2535900"/>
              <a:gd name="connsiteX2" fmla="*/ 10326538 w 34650024"/>
              <a:gd name="connsiteY2" fmla="*/ 2535900 h 2535900"/>
              <a:gd name="connsiteX0" fmla="*/ 34751649 w 34751643"/>
              <a:gd name="connsiteY0" fmla="*/ 1360511 h 1360511"/>
              <a:gd name="connsiteX1" fmla="*/ 291012 w 34751643"/>
              <a:gd name="connsiteY1" fmla="*/ 10168 h 1360511"/>
              <a:gd name="connsiteX2" fmla="*/ 4391065 w 34751643"/>
              <a:gd name="connsiteY2" fmla="*/ 876741 h 1360511"/>
              <a:gd name="connsiteX0" fmla="*/ 35385019 w 35385013"/>
              <a:gd name="connsiteY0" fmla="*/ 1360511 h 1360511"/>
              <a:gd name="connsiteX1" fmla="*/ 924382 w 35385013"/>
              <a:gd name="connsiteY1" fmla="*/ 10168 h 1360511"/>
              <a:gd name="connsiteX2" fmla="*/ 5024435 w 35385013"/>
              <a:gd name="connsiteY2" fmla="*/ 876741 h 1360511"/>
              <a:gd name="connsiteX0" fmla="*/ 37527218 w 37527224"/>
              <a:gd name="connsiteY0" fmla="*/ 1787618 h 1787618"/>
              <a:gd name="connsiteX1" fmla="*/ 924382 w 37527224"/>
              <a:gd name="connsiteY1" fmla="*/ 7536 h 1787618"/>
              <a:gd name="connsiteX2" fmla="*/ 5024435 w 37527224"/>
              <a:gd name="connsiteY2" fmla="*/ 874109 h 1787618"/>
              <a:gd name="connsiteX0" fmla="*/ 37527218 w 37527224"/>
              <a:gd name="connsiteY0" fmla="*/ 1786810 h 1786810"/>
              <a:gd name="connsiteX1" fmla="*/ 924382 w 37527224"/>
              <a:gd name="connsiteY1" fmla="*/ 6728 h 1786810"/>
              <a:gd name="connsiteX2" fmla="*/ 5024435 w 37527224"/>
              <a:gd name="connsiteY2" fmla="*/ 873301 h 1786810"/>
              <a:gd name="connsiteX0" fmla="*/ 37527218 w 37527224"/>
              <a:gd name="connsiteY0" fmla="*/ 1780082 h 1780082"/>
              <a:gd name="connsiteX1" fmla="*/ 18244378 w 37527224"/>
              <a:gd name="connsiteY1" fmla="*/ 1351914 h 1780082"/>
              <a:gd name="connsiteX2" fmla="*/ 924382 w 37527224"/>
              <a:gd name="connsiteY2" fmla="*/ 0 h 1780082"/>
              <a:gd name="connsiteX3" fmla="*/ 5024435 w 37527224"/>
              <a:gd name="connsiteY3" fmla="*/ 866573 h 1780082"/>
              <a:gd name="connsiteX0" fmla="*/ 37527218 w 37527224"/>
              <a:gd name="connsiteY0" fmla="*/ 1780082 h 1782802"/>
              <a:gd name="connsiteX1" fmla="*/ 18244378 w 37527224"/>
              <a:gd name="connsiteY1" fmla="*/ 1351914 h 1782802"/>
              <a:gd name="connsiteX2" fmla="*/ 924382 w 37527224"/>
              <a:gd name="connsiteY2" fmla="*/ 0 h 1782802"/>
              <a:gd name="connsiteX3" fmla="*/ 5024435 w 37527224"/>
              <a:gd name="connsiteY3" fmla="*/ 866573 h 1782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27224" h="1782802">
                <a:moveTo>
                  <a:pt x="37527218" y="1780082"/>
                </a:moveTo>
                <a:cubicBezTo>
                  <a:pt x="32625600" y="1805765"/>
                  <a:pt x="24344851" y="1648594"/>
                  <a:pt x="18244378" y="1351914"/>
                </a:cubicBezTo>
                <a:cubicBezTo>
                  <a:pt x="12143905" y="1055234"/>
                  <a:pt x="3322456" y="32832"/>
                  <a:pt x="924382" y="0"/>
                </a:cubicBezTo>
                <a:cubicBezTo>
                  <a:pt x="-1172775" y="31628"/>
                  <a:pt x="342172" y="650442"/>
                  <a:pt x="5024435" y="86657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7" name="Freeform 586"/>
          <p:cNvSpPr/>
          <p:nvPr/>
        </p:nvSpPr>
        <p:spPr bwMode="auto">
          <a:xfrm flipH="1">
            <a:off x="5504622" y="7505616"/>
            <a:ext cx="1153569" cy="289008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8388 h 1492459"/>
              <a:gd name="connsiteX1" fmla="*/ 490135 w 2775286"/>
              <a:gd name="connsiteY1" fmla="*/ 13029 h 1492459"/>
              <a:gd name="connsiteX2" fmla="*/ 1118785 w 2775286"/>
              <a:gd name="connsiteY2" fmla="*/ 327354 h 1492459"/>
              <a:gd name="connsiteX3" fmla="*/ 2775286 w 2775286"/>
              <a:gd name="connsiteY3" fmla="*/ 1492459 h 1492459"/>
              <a:gd name="connsiteX0" fmla="*/ 0 w 2039316"/>
              <a:gd name="connsiteY0" fmla="*/ 653023 h 682630"/>
              <a:gd name="connsiteX1" fmla="*/ 490135 w 2039316"/>
              <a:gd name="connsiteY1" fmla="*/ 7664 h 682630"/>
              <a:gd name="connsiteX2" fmla="*/ 1118785 w 2039316"/>
              <a:gd name="connsiteY2" fmla="*/ 321989 h 682630"/>
              <a:gd name="connsiteX3" fmla="*/ 2039316 w 2039316"/>
              <a:gd name="connsiteY3" fmla="*/ 682630 h 682630"/>
              <a:gd name="connsiteX0" fmla="*/ 0 w 2039316"/>
              <a:gd name="connsiteY0" fmla="*/ 653023 h 691454"/>
              <a:gd name="connsiteX1" fmla="*/ 490135 w 2039316"/>
              <a:gd name="connsiteY1" fmla="*/ 7664 h 691454"/>
              <a:gd name="connsiteX2" fmla="*/ 1118785 w 2039316"/>
              <a:gd name="connsiteY2" fmla="*/ 321989 h 691454"/>
              <a:gd name="connsiteX3" fmla="*/ 2039316 w 2039316"/>
              <a:gd name="connsiteY3" fmla="*/ 682630 h 691454"/>
              <a:gd name="connsiteX0" fmla="*/ 0 w 2039316"/>
              <a:gd name="connsiteY0" fmla="*/ 645398 h 675006"/>
              <a:gd name="connsiteX1" fmla="*/ 490135 w 2039316"/>
              <a:gd name="connsiteY1" fmla="*/ 39 h 675006"/>
              <a:gd name="connsiteX2" fmla="*/ 2039316 w 2039316"/>
              <a:gd name="connsiteY2" fmla="*/ 675005 h 675006"/>
              <a:gd name="connsiteX0" fmla="*/ 0 w 2039316"/>
              <a:gd name="connsiteY0" fmla="*/ 645398 h 675005"/>
              <a:gd name="connsiteX1" fmla="*/ 490135 w 2039316"/>
              <a:gd name="connsiteY1" fmla="*/ 39 h 675005"/>
              <a:gd name="connsiteX2" fmla="*/ 2039316 w 2039316"/>
              <a:gd name="connsiteY2" fmla="*/ 675005 h 675005"/>
              <a:gd name="connsiteX0" fmla="*/ 0 w 2039316"/>
              <a:gd name="connsiteY0" fmla="*/ 407077 h 436684"/>
              <a:gd name="connsiteX1" fmla="*/ 527879 w 2039316"/>
              <a:gd name="connsiteY1" fmla="*/ 78 h 436684"/>
              <a:gd name="connsiteX2" fmla="*/ 2039316 w 2039316"/>
              <a:gd name="connsiteY2" fmla="*/ 436684 h 436684"/>
              <a:gd name="connsiteX0" fmla="*/ 0 w 1693230"/>
              <a:gd name="connsiteY0" fmla="*/ 3421236 h 3421235"/>
              <a:gd name="connsiteX1" fmla="*/ 527879 w 1693230"/>
              <a:gd name="connsiteY1" fmla="*/ 3014237 h 3421235"/>
              <a:gd name="connsiteX2" fmla="*/ 1693230 w 1693230"/>
              <a:gd name="connsiteY2" fmla="*/ 240 h 3421235"/>
              <a:gd name="connsiteX0" fmla="*/ 0 w 1729705"/>
              <a:gd name="connsiteY0" fmla="*/ 3420996 h 3420996"/>
              <a:gd name="connsiteX1" fmla="*/ 527879 w 1729705"/>
              <a:gd name="connsiteY1" fmla="*/ 3013997 h 3420996"/>
              <a:gd name="connsiteX2" fmla="*/ 1693230 w 1729705"/>
              <a:gd name="connsiteY2" fmla="*/ 0 h 3420996"/>
              <a:gd name="connsiteX0" fmla="*/ 0 w 1693230"/>
              <a:gd name="connsiteY0" fmla="*/ 3420996 h 3420996"/>
              <a:gd name="connsiteX1" fmla="*/ 1693230 w 1693230"/>
              <a:gd name="connsiteY1" fmla="*/ 0 h 3420996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193325"/>
              <a:gd name="connsiteY0" fmla="*/ 3329924 h 3329924"/>
              <a:gd name="connsiteX1" fmla="*/ 1193325 w 1193325"/>
              <a:gd name="connsiteY1" fmla="*/ 0 h 3329924"/>
              <a:gd name="connsiteX0" fmla="*/ 0 w 1294872"/>
              <a:gd name="connsiteY0" fmla="*/ 3329924 h 3329924"/>
              <a:gd name="connsiteX1" fmla="*/ 1193325 w 1294872"/>
              <a:gd name="connsiteY1" fmla="*/ 0 h 3329924"/>
              <a:gd name="connsiteX0" fmla="*/ 470383 w 1704835"/>
              <a:gd name="connsiteY0" fmla="*/ 3329924 h 3329924"/>
              <a:gd name="connsiteX1" fmla="*/ 19901 w 1704835"/>
              <a:gd name="connsiteY1" fmla="*/ 2601291 h 3329924"/>
              <a:gd name="connsiteX2" fmla="*/ 1663708 w 1704835"/>
              <a:gd name="connsiteY2" fmla="*/ 0 h 3329924"/>
              <a:gd name="connsiteX0" fmla="*/ 470383 w 1704835"/>
              <a:gd name="connsiteY0" fmla="*/ 5074934 h 5074934"/>
              <a:gd name="connsiteX1" fmla="*/ 19901 w 1704835"/>
              <a:gd name="connsiteY1" fmla="*/ 4346301 h 5074934"/>
              <a:gd name="connsiteX2" fmla="*/ 1663708 w 1704835"/>
              <a:gd name="connsiteY2" fmla="*/ 0 h 5074934"/>
              <a:gd name="connsiteX0" fmla="*/ 0 w 1193325"/>
              <a:gd name="connsiteY0" fmla="*/ 5074934 h 5074934"/>
              <a:gd name="connsiteX1" fmla="*/ 1193325 w 1193325"/>
              <a:gd name="connsiteY1" fmla="*/ 0 h 507493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0 w 797878"/>
              <a:gd name="connsiteY0" fmla="*/ 2849644 h 2849644"/>
              <a:gd name="connsiteX1" fmla="*/ 797878 w 797878"/>
              <a:gd name="connsiteY1" fmla="*/ 0 h 2849644"/>
              <a:gd name="connsiteX0" fmla="*/ 448299 w 754542"/>
              <a:gd name="connsiteY0" fmla="*/ 117741 h 3001142"/>
              <a:gd name="connsiteX1" fmla="*/ 29421 w 754542"/>
              <a:gd name="connsiteY1" fmla="*/ 2871344 h 3001142"/>
              <a:gd name="connsiteX0" fmla="*/ 4203071 w 4203225"/>
              <a:gd name="connsiteY0" fmla="*/ 2941812 h 5770631"/>
              <a:gd name="connsiteX1" fmla="*/ 238 w 4203225"/>
              <a:gd name="connsiteY1" fmla="*/ 335217 h 5770631"/>
              <a:gd name="connsiteX2" fmla="*/ 3784193 w 4203225"/>
              <a:gd name="connsiteY2" fmla="*/ 5695415 h 5770631"/>
              <a:gd name="connsiteX0" fmla="*/ 4218078 w 4218221"/>
              <a:gd name="connsiteY0" fmla="*/ 2941813 h 5770632"/>
              <a:gd name="connsiteX1" fmla="*/ 15245 w 4218221"/>
              <a:gd name="connsiteY1" fmla="*/ 335218 h 5770632"/>
              <a:gd name="connsiteX2" fmla="*/ 3799200 w 4218221"/>
              <a:gd name="connsiteY2" fmla="*/ 5695416 h 5770632"/>
              <a:gd name="connsiteX0" fmla="*/ 4218078 w 4218221"/>
              <a:gd name="connsiteY0" fmla="*/ 2661779 h 5503551"/>
              <a:gd name="connsiteX1" fmla="*/ 15245 w 4218221"/>
              <a:gd name="connsiteY1" fmla="*/ 55184 h 5503551"/>
              <a:gd name="connsiteX2" fmla="*/ 3799200 w 4218221"/>
              <a:gd name="connsiteY2" fmla="*/ 5415382 h 5503551"/>
              <a:gd name="connsiteX0" fmla="*/ 4202833 w 4203063"/>
              <a:gd name="connsiteY0" fmla="*/ 2661779 h 5503551"/>
              <a:gd name="connsiteX1" fmla="*/ 0 w 4203063"/>
              <a:gd name="connsiteY1" fmla="*/ 55184 h 5503551"/>
              <a:gd name="connsiteX2" fmla="*/ 3783955 w 4203063"/>
              <a:gd name="connsiteY2" fmla="*/ 5415382 h 5503551"/>
              <a:gd name="connsiteX0" fmla="*/ 4356112 w 4356342"/>
              <a:gd name="connsiteY0" fmla="*/ 2613483 h 5461209"/>
              <a:gd name="connsiteX1" fmla="*/ 153279 w 4356342"/>
              <a:gd name="connsiteY1" fmla="*/ 6888 h 5461209"/>
              <a:gd name="connsiteX2" fmla="*/ 3937234 w 4356342"/>
              <a:gd name="connsiteY2" fmla="*/ 5367086 h 5461209"/>
              <a:gd name="connsiteX0" fmla="*/ 3973074 w 3973342"/>
              <a:gd name="connsiteY0" fmla="*/ 2725433 h 5571713"/>
              <a:gd name="connsiteX1" fmla="*/ 165687 w 3973342"/>
              <a:gd name="connsiteY1" fmla="*/ 6774 h 5571713"/>
              <a:gd name="connsiteX2" fmla="*/ 3554196 w 3973342"/>
              <a:gd name="connsiteY2" fmla="*/ 5479036 h 5571713"/>
              <a:gd name="connsiteX0" fmla="*/ 3973074 w 3973342"/>
              <a:gd name="connsiteY0" fmla="*/ 2725204 h 5808673"/>
              <a:gd name="connsiteX1" fmla="*/ 165687 w 3973342"/>
              <a:gd name="connsiteY1" fmla="*/ 6545 h 5808673"/>
              <a:gd name="connsiteX2" fmla="*/ 3554196 w 3973342"/>
              <a:gd name="connsiteY2" fmla="*/ 5718946 h 5808673"/>
              <a:gd name="connsiteX0" fmla="*/ 3966153 w 3966421"/>
              <a:gd name="connsiteY0" fmla="*/ 2724574 h 6552337"/>
              <a:gd name="connsiteX1" fmla="*/ 158766 w 3966421"/>
              <a:gd name="connsiteY1" fmla="*/ 5915 h 6552337"/>
              <a:gd name="connsiteX2" fmla="*/ 3760209 w 3966421"/>
              <a:gd name="connsiteY2" fmla="*/ 6470752 h 6552337"/>
              <a:gd name="connsiteX0" fmla="*/ 4015591 w 4015859"/>
              <a:gd name="connsiteY0" fmla="*/ 2726610 h 6472789"/>
              <a:gd name="connsiteX1" fmla="*/ 208204 w 4015859"/>
              <a:gd name="connsiteY1" fmla="*/ 7951 h 6472789"/>
              <a:gd name="connsiteX2" fmla="*/ 3809647 w 4015859"/>
              <a:gd name="connsiteY2" fmla="*/ 6472788 h 6472789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3448476 w 3809647"/>
              <a:gd name="connsiteY0" fmla="*/ 2922480 h 6472788"/>
              <a:gd name="connsiteX1" fmla="*/ 208204 w 3809647"/>
              <a:gd name="connsiteY1" fmla="*/ 7951 h 6472788"/>
              <a:gd name="connsiteX2" fmla="*/ 3809647 w 3809647"/>
              <a:gd name="connsiteY2" fmla="*/ 6472788 h 6472788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605261 w 2966432"/>
              <a:gd name="connsiteY0" fmla="*/ 205916 h 3756224"/>
              <a:gd name="connsiteX1" fmla="*/ 268829 w 2966432"/>
              <a:gd name="connsiteY1" fmla="*/ 14911 h 3756224"/>
              <a:gd name="connsiteX2" fmla="*/ 2966432 w 2966432"/>
              <a:gd name="connsiteY2" fmla="*/ 3756224 h 3756224"/>
              <a:gd name="connsiteX0" fmla="*/ 2556719 w 2917890"/>
              <a:gd name="connsiteY0" fmla="*/ 67693 h 3618001"/>
              <a:gd name="connsiteX1" fmla="*/ 273454 w 2917890"/>
              <a:gd name="connsiteY1" fmla="*/ 389681 h 3618001"/>
              <a:gd name="connsiteX2" fmla="*/ 2917890 w 2917890"/>
              <a:gd name="connsiteY2" fmla="*/ 3618001 h 3618001"/>
              <a:gd name="connsiteX0" fmla="*/ 2202273 w 2917890"/>
              <a:gd name="connsiteY0" fmla="*/ 80054 h 3490455"/>
              <a:gd name="connsiteX1" fmla="*/ 273454 w 2917890"/>
              <a:gd name="connsiteY1" fmla="*/ 262135 h 3490455"/>
              <a:gd name="connsiteX2" fmla="*/ 2917890 w 2917890"/>
              <a:gd name="connsiteY2" fmla="*/ 3490455 h 3490455"/>
              <a:gd name="connsiteX0" fmla="*/ 2202273 w 2917890"/>
              <a:gd name="connsiteY0" fmla="*/ 1478 h 3411879"/>
              <a:gd name="connsiteX1" fmla="*/ 273454 w 2917890"/>
              <a:gd name="connsiteY1" fmla="*/ 183559 h 3411879"/>
              <a:gd name="connsiteX2" fmla="*/ 2917890 w 2917890"/>
              <a:gd name="connsiteY2" fmla="*/ 3411879 h 3411879"/>
              <a:gd name="connsiteX0" fmla="*/ 1898718 w 2614335"/>
              <a:gd name="connsiteY0" fmla="*/ 1367 h 3411768"/>
              <a:gd name="connsiteX1" fmla="*/ 306622 w 2614335"/>
              <a:gd name="connsiteY1" fmla="*/ 211428 h 3411768"/>
              <a:gd name="connsiteX2" fmla="*/ 2614335 w 2614335"/>
              <a:gd name="connsiteY2" fmla="*/ 3411768 h 3411768"/>
              <a:gd name="connsiteX0" fmla="*/ 1946157 w 2661774"/>
              <a:gd name="connsiteY0" fmla="*/ 578 h 3410979"/>
              <a:gd name="connsiteX1" fmla="*/ 300894 w 2661774"/>
              <a:gd name="connsiteY1" fmla="*/ 714305 h 3410979"/>
              <a:gd name="connsiteX2" fmla="*/ 2661774 w 2661774"/>
              <a:gd name="connsiteY2" fmla="*/ 3410979 h 3410979"/>
              <a:gd name="connsiteX0" fmla="*/ 1760471 w 2476088"/>
              <a:gd name="connsiteY0" fmla="*/ 577 h 3410978"/>
              <a:gd name="connsiteX1" fmla="*/ 115208 w 2476088"/>
              <a:gd name="connsiteY1" fmla="*/ 714304 h 3410978"/>
              <a:gd name="connsiteX2" fmla="*/ 2476088 w 2476088"/>
              <a:gd name="connsiteY2" fmla="*/ 3410978 h 3410978"/>
              <a:gd name="connsiteX0" fmla="*/ 1894160 w 2609777"/>
              <a:gd name="connsiteY0" fmla="*/ 595 h 3410996"/>
              <a:gd name="connsiteX1" fmla="*/ 107119 w 2609777"/>
              <a:gd name="connsiteY1" fmla="*/ 686341 h 3410996"/>
              <a:gd name="connsiteX2" fmla="*/ 2609777 w 2609777"/>
              <a:gd name="connsiteY2" fmla="*/ 3410996 h 3410996"/>
              <a:gd name="connsiteX0" fmla="*/ 1894160 w 2609777"/>
              <a:gd name="connsiteY0" fmla="*/ 1281 h 3411682"/>
              <a:gd name="connsiteX1" fmla="*/ 107119 w 2609777"/>
              <a:gd name="connsiteY1" fmla="*/ 687027 h 3411682"/>
              <a:gd name="connsiteX2" fmla="*/ 2609777 w 2609777"/>
              <a:gd name="connsiteY2" fmla="*/ 3411682 h 3411682"/>
              <a:gd name="connsiteX0" fmla="*/ 1894160 w 2609777"/>
              <a:gd name="connsiteY0" fmla="*/ 2678 h 3413079"/>
              <a:gd name="connsiteX1" fmla="*/ 107119 w 2609777"/>
              <a:gd name="connsiteY1" fmla="*/ 688424 h 3413079"/>
              <a:gd name="connsiteX2" fmla="*/ 2609777 w 2609777"/>
              <a:gd name="connsiteY2" fmla="*/ 3413079 h 3413079"/>
              <a:gd name="connsiteX0" fmla="*/ 0 w 715617"/>
              <a:gd name="connsiteY0" fmla="*/ 0 h 3410401"/>
              <a:gd name="connsiteX1" fmla="*/ 715617 w 715617"/>
              <a:gd name="connsiteY1" fmla="*/ 3410401 h 3410401"/>
              <a:gd name="connsiteX0" fmla="*/ 413491 w 1129108"/>
              <a:gd name="connsiteY0" fmla="*/ 0 h 3410401"/>
              <a:gd name="connsiteX1" fmla="*/ 1129108 w 1129108"/>
              <a:gd name="connsiteY1" fmla="*/ 3410401 h 3410401"/>
              <a:gd name="connsiteX0" fmla="*/ 916 w 3229365"/>
              <a:gd name="connsiteY0" fmla="*/ 0 h 3410401"/>
              <a:gd name="connsiteX1" fmla="*/ 3227938 w 3229365"/>
              <a:gd name="connsiteY1" fmla="*/ 282592 h 3410401"/>
              <a:gd name="connsiteX2" fmla="*/ 716533 w 3229365"/>
              <a:gd name="connsiteY2" fmla="*/ 3410401 h 3410401"/>
              <a:gd name="connsiteX0" fmla="*/ 916 w 3229365"/>
              <a:gd name="connsiteY0" fmla="*/ 0 h 3440758"/>
              <a:gd name="connsiteX1" fmla="*/ 3227938 w 3229365"/>
              <a:gd name="connsiteY1" fmla="*/ 282592 h 3440758"/>
              <a:gd name="connsiteX2" fmla="*/ 2562330 w 3229365"/>
              <a:gd name="connsiteY2" fmla="*/ 3440758 h 3440758"/>
              <a:gd name="connsiteX0" fmla="*/ 916 w 3229365"/>
              <a:gd name="connsiteY0" fmla="*/ 0 h 3440758"/>
              <a:gd name="connsiteX1" fmla="*/ 3227938 w 3229365"/>
              <a:gd name="connsiteY1" fmla="*/ 282592 h 3440758"/>
              <a:gd name="connsiteX2" fmla="*/ 2562330 w 3229365"/>
              <a:gd name="connsiteY2" fmla="*/ 3440758 h 3440758"/>
              <a:gd name="connsiteX0" fmla="*/ 916 w 3302683"/>
              <a:gd name="connsiteY0" fmla="*/ 0 h 3440758"/>
              <a:gd name="connsiteX1" fmla="*/ 3227938 w 3302683"/>
              <a:gd name="connsiteY1" fmla="*/ 282592 h 3440758"/>
              <a:gd name="connsiteX2" fmla="*/ 2562330 w 3302683"/>
              <a:gd name="connsiteY2" fmla="*/ 3440758 h 3440758"/>
              <a:gd name="connsiteX0" fmla="*/ 994 w 3081362"/>
              <a:gd name="connsiteY0" fmla="*/ 0 h 3440758"/>
              <a:gd name="connsiteX1" fmla="*/ 2958837 w 3081362"/>
              <a:gd name="connsiteY1" fmla="*/ 242116 h 3440758"/>
              <a:gd name="connsiteX2" fmla="*/ 2562408 w 3081362"/>
              <a:gd name="connsiteY2" fmla="*/ 3440758 h 3440758"/>
              <a:gd name="connsiteX0" fmla="*/ 916 w 3302683"/>
              <a:gd name="connsiteY0" fmla="*/ 0 h 3440758"/>
              <a:gd name="connsiteX1" fmla="*/ 3227938 w 3302683"/>
              <a:gd name="connsiteY1" fmla="*/ 242116 h 3440758"/>
              <a:gd name="connsiteX2" fmla="*/ 2562330 w 3302683"/>
              <a:gd name="connsiteY2" fmla="*/ 3440758 h 3440758"/>
              <a:gd name="connsiteX0" fmla="*/ 1052 w 3302819"/>
              <a:gd name="connsiteY0" fmla="*/ 0 h 3440758"/>
              <a:gd name="connsiteX1" fmla="*/ 3228074 w 3302819"/>
              <a:gd name="connsiteY1" fmla="*/ 242116 h 3440758"/>
              <a:gd name="connsiteX2" fmla="*/ 2562466 w 3302819"/>
              <a:gd name="connsiteY2" fmla="*/ 3440758 h 3440758"/>
              <a:gd name="connsiteX0" fmla="*/ 1007 w 3302774"/>
              <a:gd name="connsiteY0" fmla="*/ 0 h 3440758"/>
              <a:gd name="connsiteX1" fmla="*/ 3228029 w 3302774"/>
              <a:gd name="connsiteY1" fmla="*/ 242116 h 3440758"/>
              <a:gd name="connsiteX2" fmla="*/ 2562421 w 3302774"/>
              <a:gd name="connsiteY2" fmla="*/ 3440758 h 3440758"/>
              <a:gd name="connsiteX0" fmla="*/ 1297 w 2610890"/>
              <a:gd name="connsiteY0" fmla="*/ 0 h 3460995"/>
              <a:gd name="connsiteX1" fmla="*/ 2536145 w 2610890"/>
              <a:gd name="connsiteY1" fmla="*/ 262353 h 3460995"/>
              <a:gd name="connsiteX2" fmla="*/ 1870537 w 2610890"/>
              <a:gd name="connsiteY2" fmla="*/ 3460995 h 3460995"/>
              <a:gd name="connsiteX0" fmla="*/ 0 w 2609593"/>
              <a:gd name="connsiteY0" fmla="*/ 0 h 3460995"/>
              <a:gd name="connsiteX1" fmla="*/ 2534848 w 2609593"/>
              <a:gd name="connsiteY1" fmla="*/ 262353 h 3460995"/>
              <a:gd name="connsiteX2" fmla="*/ 1869240 w 2609593"/>
              <a:gd name="connsiteY2" fmla="*/ 3460995 h 3460995"/>
              <a:gd name="connsiteX0" fmla="*/ 0 w 2571141"/>
              <a:gd name="connsiteY0" fmla="*/ 0 h 3390161"/>
              <a:gd name="connsiteX1" fmla="*/ 2496396 w 2571141"/>
              <a:gd name="connsiteY1" fmla="*/ 191519 h 3390161"/>
              <a:gd name="connsiteX2" fmla="*/ 1830788 w 2571141"/>
              <a:gd name="connsiteY2" fmla="*/ 3390161 h 3390161"/>
              <a:gd name="connsiteX0" fmla="*/ 0 w 2571141"/>
              <a:gd name="connsiteY0" fmla="*/ 0 h 3390161"/>
              <a:gd name="connsiteX1" fmla="*/ 2496396 w 2571141"/>
              <a:gd name="connsiteY1" fmla="*/ 191519 h 3390161"/>
              <a:gd name="connsiteX2" fmla="*/ 1830788 w 2571141"/>
              <a:gd name="connsiteY2" fmla="*/ 3390161 h 339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141" h="3390161">
                <a:moveTo>
                  <a:pt x="0" y="0"/>
                </a:moveTo>
                <a:cubicBezTo>
                  <a:pt x="627566" y="26860"/>
                  <a:pt x="2269528" y="-54557"/>
                  <a:pt x="2496396" y="191519"/>
                </a:cubicBezTo>
                <a:cubicBezTo>
                  <a:pt x="2738058" y="721915"/>
                  <a:pt x="2361332" y="2172409"/>
                  <a:pt x="1830788" y="3390161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88" name="Trapezoid 587"/>
          <p:cNvSpPr/>
          <p:nvPr/>
        </p:nvSpPr>
        <p:spPr bwMode="auto">
          <a:xfrm>
            <a:off x="6480601" y="7280988"/>
            <a:ext cx="603849" cy="30785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UChi</a:t>
            </a:r>
            <a:endParaRPr lang="en-US" sz="1000" dirty="0" smtClean="0">
              <a:ea typeface="Arial" pitchFamily="-65" charset="0"/>
              <a:cs typeface="Arial" pitchFamily="-65" charset="0"/>
            </a:endParaRPr>
          </a:p>
          <a:p>
            <a:pPr algn="ctr">
              <a:lnSpc>
                <a:spcPts val="1000"/>
              </a:lnSpc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 smtClean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89" name="Freeform 7"/>
          <p:cNvSpPr>
            <a:spLocks/>
          </p:cNvSpPr>
          <p:nvPr/>
        </p:nvSpPr>
        <p:spPr bwMode="auto">
          <a:xfrm>
            <a:off x="16451581" y="9398673"/>
            <a:ext cx="983409" cy="9091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90" name="TextBox 589"/>
          <p:cNvSpPr txBox="1"/>
          <p:nvPr/>
        </p:nvSpPr>
        <p:spPr>
          <a:xfrm>
            <a:off x="16374126" y="9415138"/>
            <a:ext cx="1138318" cy="47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 err="1" smtClean="0"/>
              <a:t>ARNES</a:t>
            </a:r>
            <a:endParaRPr lang="en-US" sz="1200" b="1" u="sng" dirty="0" smtClean="0"/>
          </a:p>
          <a:p>
            <a:pPr algn="ctr"/>
            <a:r>
              <a:rPr lang="en-US" sz="1200" b="1" u="sng" dirty="0" err="1" smtClean="0"/>
              <a:t>Solvenia</a:t>
            </a:r>
            <a:endParaRPr lang="en-US" sz="1200" b="1" u="sng" dirty="0"/>
          </a:p>
        </p:txBody>
      </p:sp>
      <p:sp>
        <p:nvSpPr>
          <p:cNvPr id="591" name="TextBox 590"/>
          <p:cNvSpPr txBox="1"/>
          <p:nvPr/>
        </p:nvSpPr>
        <p:spPr>
          <a:xfrm>
            <a:off x="16660295" y="9883479"/>
            <a:ext cx="565980" cy="158255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 err="1" smtClean="0"/>
              <a:t>SiGNET</a:t>
            </a:r>
            <a:endParaRPr lang="en-US" sz="1000" dirty="0"/>
          </a:p>
        </p:txBody>
      </p:sp>
      <p:sp>
        <p:nvSpPr>
          <p:cNvPr id="592" name="Oval 591"/>
          <p:cNvSpPr/>
          <p:nvPr/>
        </p:nvSpPr>
        <p:spPr bwMode="auto">
          <a:xfrm>
            <a:off x="13139776" y="4213813"/>
            <a:ext cx="849356" cy="476940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Amsterdam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596" name="Trapezoid 595"/>
          <p:cNvSpPr/>
          <p:nvPr/>
        </p:nvSpPr>
        <p:spPr bwMode="auto">
          <a:xfrm>
            <a:off x="4932273" y="7174078"/>
            <a:ext cx="571500" cy="34954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UM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7" name="Trapezoid 596"/>
          <p:cNvSpPr/>
          <p:nvPr/>
        </p:nvSpPr>
        <p:spPr bwMode="auto">
          <a:xfrm>
            <a:off x="6485599" y="6706189"/>
            <a:ext cx="576072" cy="34747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MSU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8" name="Trapezoid 597"/>
          <p:cNvSpPr/>
          <p:nvPr/>
        </p:nvSpPr>
        <p:spPr bwMode="auto">
          <a:xfrm>
            <a:off x="4406742" y="7889622"/>
            <a:ext cx="495916" cy="23180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UCSD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599" name="Freeform 598"/>
          <p:cNvSpPr/>
          <p:nvPr/>
        </p:nvSpPr>
        <p:spPr bwMode="auto">
          <a:xfrm>
            <a:off x="5963478" y="8120280"/>
            <a:ext cx="927042" cy="2189457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66525 w 1871139"/>
              <a:gd name="connsiteY0" fmla="*/ 3725347 h 3725347"/>
              <a:gd name="connsiteX1" fmla="*/ 67138 w 1871139"/>
              <a:gd name="connsiteY1" fmla="*/ 8916 h 3725347"/>
              <a:gd name="connsiteX2" fmla="*/ 1871139 w 1871139"/>
              <a:gd name="connsiteY2" fmla="*/ 343090 h 3725347"/>
              <a:gd name="connsiteX0" fmla="*/ 766525 w 1871139"/>
              <a:gd name="connsiteY0" fmla="*/ 3773660 h 3773660"/>
              <a:gd name="connsiteX1" fmla="*/ 67138 w 1871139"/>
              <a:gd name="connsiteY1" fmla="*/ 57229 h 3773660"/>
              <a:gd name="connsiteX2" fmla="*/ 1871139 w 1871139"/>
              <a:gd name="connsiteY2" fmla="*/ 391403 h 377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139" h="3773660">
                <a:moveTo>
                  <a:pt x="766525" y="3773660"/>
                </a:moveTo>
                <a:cubicBezTo>
                  <a:pt x="334461" y="2315946"/>
                  <a:pt x="-187650" y="341477"/>
                  <a:pt x="67138" y="57229"/>
                </a:cubicBezTo>
                <a:cubicBezTo>
                  <a:pt x="576737" y="-58944"/>
                  <a:pt x="1008481" y="-21927"/>
                  <a:pt x="1871139" y="391403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0" name="Freeform 599"/>
          <p:cNvSpPr/>
          <p:nvPr/>
        </p:nvSpPr>
        <p:spPr bwMode="auto">
          <a:xfrm>
            <a:off x="7692230" y="1649852"/>
            <a:ext cx="1411873" cy="278962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11519 w 398414"/>
              <a:gd name="connsiteY0" fmla="*/ 179720 h 186096"/>
              <a:gd name="connsiteX1" fmla="*/ 386099 w 398414"/>
              <a:gd name="connsiteY1" fmla="*/ 182859 h 186096"/>
              <a:gd name="connsiteX2" fmla="*/ 281199 w 398414"/>
              <a:gd name="connsiteY2" fmla="*/ 33883 h 186096"/>
              <a:gd name="connsiteX3" fmla="*/ 0 w 398414"/>
              <a:gd name="connsiteY3" fmla="*/ 0 h 186096"/>
              <a:gd name="connsiteX0" fmla="*/ 21439 w 408334"/>
              <a:gd name="connsiteY0" fmla="*/ 176568 h 182944"/>
              <a:gd name="connsiteX1" fmla="*/ 396019 w 408334"/>
              <a:gd name="connsiteY1" fmla="*/ 179707 h 182944"/>
              <a:gd name="connsiteX2" fmla="*/ 291119 w 408334"/>
              <a:gd name="connsiteY2" fmla="*/ 30731 h 182944"/>
              <a:gd name="connsiteX3" fmla="*/ 0 w 408334"/>
              <a:gd name="connsiteY3" fmla="*/ 0 h 182944"/>
              <a:gd name="connsiteX0" fmla="*/ 21439 w 359931"/>
              <a:gd name="connsiteY0" fmla="*/ 176568 h 181767"/>
              <a:gd name="connsiteX1" fmla="*/ 338483 w 359931"/>
              <a:gd name="connsiteY1" fmla="*/ 178194 h 181767"/>
              <a:gd name="connsiteX2" fmla="*/ 291119 w 359931"/>
              <a:gd name="connsiteY2" fmla="*/ 30731 h 181767"/>
              <a:gd name="connsiteX3" fmla="*/ 0 w 359931"/>
              <a:gd name="connsiteY3" fmla="*/ 0 h 181767"/>
              <a:gd name="connsiteX0" fmla="*/ 21439 w 358461"/>
              <a:gd name="connsiteY0" fmla="*/ 176568 h 177306"/>
              <a:gd name="connsiteX1" fmla="*/ 336499 w 358461"/>
              <a:gd name="connsiteY1" fmla="*/ 169620 h 177306"/>
              <a:gd name="connsiteX2" fmla="*/ 291119 w 358461"/>
              <a:gd name="connsiteY2" fmla="*/ 30731 h 177306"/>
              <a:gd name="connsiteX3" fmla="*/ 0 w 358461"/>
              <a:gd name="connsiteY3" fmla="*/ 0 h 177306"/>
              <a:gd name="connsiteX0" fmla="*/ 21439 w 352290"/>
              <a:gd name="connsiteY0" fmla="*/ 176568 h 176953"/>
              <a:gd name="connsiteX1" fmla="*/ 336499 w 352290"/>
              <a:gd name="connsiteY1" fmla="*/ 169620 h 176953"/>
              <a:gd name="connsiteX2" fmla="*/ 291119 w 352290"/>
              <a:gd name="connsiteY2" fmla="*/ 30731 h 176953"/>
              <a:gd name="connsiteX3" fmla="*/ 0 w 352290"/>
              <a:gd name="connsiteY3" fmla="*/ 0 h 17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90" h="176953">
                <a:moveTo>
                  <a:pt x="21439" y="176568"/>
                </a:moveTo>
                <a:cubicBezTo>
                  <a:pt x="136984" y="178126"/>
                  <a:pt x="305440" y="174797"/>
                  <a:pt x="336499" y="169620"/>
                </a:cubicBezTo>
                <a:cubicBezTo>
                  <a:pt x="367558" y="164443"/>
                  <a:pt x="352989" y="61943"/>
                  <a:pt x="291119" y="30731"/>
                </a:cubicBezTo>
                <a:cubicBezTo>
                  <a:pt x="229249" y="-481"/>
                  <a:pt x="249938" y="6270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1" name="Trapezoid 600"/>
          <p:cNvSpPr/>
          <p:nvPr/>
        </p:nvSpPr>
        <p:spPr bwMode="auto">
          <a:xfrm>
            <a:off x="6821258" y="8232561"/>
            <a:ext cx="588833" cy="28171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IU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2" name="Trapezoid 601"/>
          <p:cNvSpPr/>
          <p:nvPr/>
        </p:nvSpPr>
        <p:spPr bwMode="auto">
          <a:xfrm>
            <a:off x="6435212" y="7696763"/>
            <a:ext cx="495916" cy="210962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UNL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03" name="Oval 602"/>
          <p:cNvSpPr/>
          <p:nvPr/>
        </p:nvSpPr>
        <p:spPr bwMode="auto">
          <a:xfrm>
            <a:off x="8439124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4" name="Oval 603"/>
          <p:cNvSpPr/>
          <p:nvPr/>
        </p:nvSpPr>
        <p:spPr bwMode="auto">
          <a:xfrm>
            <a:off x="9030290" y="3725325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5" name="Oval 604"/>
          <p:cNvSpPr/>
          <p:nvPr/>
        </p:nvSpPr>
        <p:spPr bwMode="auto">
          <a:xfrm>
            <a:off x="11196451" y="4403766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6" name="Oval 605"/>
          <p:cNvSpPr/>
          <p:nvPr/>
        </p:nvSpPr>
        <p:spPr bwMode="auto">
          <a:xfrm>
            <a:off x="11925992" y="1313673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12225930" y="13040625"/>
            <a:ext cx="1401346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Cross-border router</a:t>
            </a:r>
            <a:endParaRPr lang="en-US" sz="1000" dirty="0"/>
          </a:p>
        </p:txBody>
      </p:sp>
      <p:sp>
        <p:nvSpPr>
          <p:cNvPr id="608" name="Oval 607"/>
          <p:cNvSpPr/>
          <p:nvPr/>
        </p:nvSpPr>
        <p:spPr bwMode="auto">
          <a:xfrm>
            <a:off x="10911853" y="4795651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09" name="Freeform 608"/>
          <p:cNvSpPr/>
          <p:nvPr/>
        </p:nvSpPr>
        <p:spPr bwMode="auto">
          <a:xfrm>
            <a:off x="1762961" y="1214745"/>
            <a:ext cx="7139313" cy="30658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4534 h 224534"/>
              <a:gd name="connsiteX1" fmla="*/ 2382559 w 2552962"/>
              <a:gd name="connsiteY1" fmla="*/ 26995 h 224534"/>
              <a:gd name="connsiteX2" fmla="*/ 1100973 w 2552962"/>
              <a:gd name="connsiteY2" fmla="*/ 3483 h 224534"/>
              <a:gd name="connsiteX3" fmla="*/ 311082 w 2552962"/>
              <a:gd name="connsiteY3" fmla="*/ 3705 h 224534"/>
              <a:gd name="connsiteX4" fmla="*/ 0 w 2552962"/>
              <a:gd name="connsiteY4" fmla="*/ 210923 h 224534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37218 w 2552962"/>
              <a:gd name="connsiteY0" fmla="*/ 226102 h 226102"/>
              <a:gd name="connsiteX1" fmla="*/ 2382559 w 2552962"/>
              <a:gd name="connsiteY1" fmla="*/ 28563 h 226102"/>
              <a:gd name="connsiteX2" fmla="*/ 1100973 w 2552962"/>
              <a:gd name="connsiteY2" fmla="*/ 5051 h 226102"/>
              <a:gd name="connsiteX3" fmla="*/ 311082 w 2552962"/>
              <a:gd name="connsiteY3" fmla="*/ 5273 h 226102"/>
              <a:gd name="connsiteX4" fmla="*/ 0 w 2552962"/>
              <a:gd name="connsiteY4" fmla="*/ 212491 h 226102"/>
              <a:gd name="connsiteX0" fmla="*/ 2550942 w 2589278"/>
              <a:gd name="connsiteY0" fmla="*/ 178750 h 212491"/>
              <a:gd name="connsiteX1" fmla="*/ 2382559 w 2589278"/>
              <a:gd name="connsiteY1" fmla="*/ 28563 h 212491"/>
              <a:gd name="connsiteX2" fmla="*/ 1100973 w 2589278"/>
              <a:gd name="connsiteY2" fmla="*/ 5051 h 212491"/>
              <a:gd name="connsiteX3" fmla="*/ 311082 w 2589278"/>
              <a:gd name="connsiteY3" fmla="*/ 5273 h 212491"/>
              <a:gd name="connsiteX4" fmla="*/ 0 w 2589278"/>
              <a:gd name="connsiteY4" fmla="*/ 212491 h 212491"/>
              <a:gd name="connsiteX0" fmla="*/ 2550942 w 2557502"/>
              <a:gd name="connsiteY0" fmla="*/ 178750 h 212491"/>
              <a:gd name="connsiteX1" fmla="*/ 2382559 w 2557502"/>
              <a:gd name="connsiteY1" fmla="*/ 28563 h 212491"/>
              <a:gd name="connsiteX2" fmla="*/ 1100973 w 2557502"/>
              <a:gd name="connsiteY2" fmla="*/ 5051 h 212491"/>
              <a:gd name="connsiteX3" fmla="*/ 311082 w 2557502"/>
              <a:gd name="connsiteY3" fmla="*/ 5273 h 212491"/>
              <a:gd name="connsiteX4" fmla="*/ 0 w 2557502"/>
              <a:gd name="connsiteY4" fmla="*/ 212491 h 212491"/>
              <a:gd name="connsiteX0" fmla="*/ 2550942 w 2561128"/>
              <a:gd name="connsiteY0" fmla="*/ 178252 h 211993"/>
              <a:gd name="connsiteX1" fmla="*/ 2392853 w 2561128"/>
              <a:gd name="connsiteY1" fmla="*/ 17542 h 211993"/>
              <a:gd name="connsiteX2" fmla="*/ 1100973 w 2561128"/>
              <a:gd name="connsiteY2" fmla="*/ 4553 h 211993"/>
              <a:gd name="connsiteX3" fmla="*/ 311082 w 2561128"/>
              <a:gd name="connsiteY3" fmla="*/ 4775 h 211993"/>
              <a:gd name="connsiteX4" fmla="*/ 0 w 2561128"/>
              <a:gd name="connsiteY4" fmla="*/ 211993 h 211993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9515 h 213256"/>
              <a:gd name="connsiteX1" fmla="*/ 2392853 w 2550942"/>
              <a:gd name="connsiteY1" fmla="*/ 18805 h 213256"/>
              <a:gd name="connsiteX2" fmla="*/ 1100973 w 2550942"/>
              <a:gd name="connsiteY2" fmla="*/ 5816 h 213256"/>
              <a:gd name="connsiteX3" fmla="*/ 311082 w 2550942"/>
              <a:gd name="connsiteY3" fmla="*/ 6038 h 213256"/>
              <a:gd name="connsiteX4" fmla="*/ 0 w 2550942"/>
              <a:gd name="connsiteY4" fmla="*/ 213256 h 213256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252 h 211993"/>
              <a:gd name="connsiteX1" fmla="*/ 2392853 w 2550942"/>
              <a:gd name="connsiteY1" fmla="*/ 17542 h 211993"/>
              <a:gd name="connsiteX2" fmla="*/ 1100973 w 2550942"/>
              <a:gd name="connsiteY2" fmla="*/ 4553 h 211993"/>
              <a:gd name="connsiteX3" fmla="*/ 311082 w 2550942"/>
              <a:gd name="connsiteY3" fmla="*/ 4775 h 211993"/>
              <a:gd name="connsiteX4" fmla="*/ 0 w 2550942"/>
              <a:gd name="connsiteY4" fmla="*/ 211993 h 211993"/>
              <a:gd name="connsiteX0" fmla="*/ 2550942 w 2550942"/>
              <a:gd name="connsiteY0" fmla="*/ 178160 h 211901"/>
              <a:gd name="connsiteX1" fmla="*/ 2413440 w 2550942"/>
              <a:gd name="connsiteY1" fmla="*/ 15345 h 211901"/>
              <a:gd name="connsiteX2" fmla="*/ 1100973 w 2550942"/>
              <a:gd name="connsiteY2" fmla="*/ 4461 h 211901"/>
              <a:gd name="connsiteX3" fmla="*/ 311082 w 2550942"/>
              <a:gd name="connsiteY3" fmla="*/ 4683 h 211901"/>
              <a:gd name="connsiteX4" fmla="*/ 0 w 2550942"/>
              <a:gd name="connsiteY4" fmla="*/ 211901 h 211901"/>
              <a:gd name="connsiteX0" fmla="*/ 2550942 w 2550942"/>
              <a:gd name="connsiteY0" fmla="*/ 186029 h 219770"/>
              <a:gd name="connsiteX1" fmla="*/ 2413440 w 2550942"/>
              <a:gd name="connsiteY1" fmla="*/ 23214 h 219770"/>
              <a:gd name="connsiteX2" fmla="*/ 1100973 w 2550942"/>
              <a:gd name="connsiteY2" fmla="*/ 12330 h 219770"/>
              <a:gd name="connsiteX3" fmla="*/ 311082 w 2550942"/>
              <a:gd name="connsiteY3" fmla="*/ 12552 h 219770"/>
              <a:gd name="connsiteX4" fmla="*/ 301522 w 2550942"/>
              <a:gd name="connsiteY4" fmla="*/ 174722 h 219770"/>
              <a:gd name="connsiteX5" fmla="*/ 0 w 2550942"/>
              <a:gd name="connsiteY5" fmla="*/ 219770 h 219770"/>
              <a:gd name="connsiteX0" fmla="*/ 2550942 w 2550942"/>
              <a:gd name="connsiteY0" fmla="*/ 184284 h 218025"/>
              <a:gd name="connsiteX1" fmla="*/ 2413440 w 2550942"/>
              <a:gd name="connsiteY1" fmla="*/ 21469 h 218025"/>
              <a:gd name="connsiteX2" fmla="*/ 1100973 w 2550942"/>
              <a:gd name="connsiteY2" fmla="*/ 10585 h 218025"/>
              <a:gd name="connsiteX3" fmla="*/ 422197 w 2550942"/>
              <a:gd name="connsiteY3" fmla="*/ 13130 h 218025"/>
              <a:gd name="connsiteX4" fmla="*/ 301522 w 2550942"/>
              <a:gd name="connsiteY4" fmla="*/ 172977 h 218025"/>
              <a:gd name="connsiteX5" fmla="*/ 0 w 2550942"/>
              <a:gd name="connsiteY5" fmla="*/ 218025 h 218025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301522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8511 h 212252"/>
              <a:gd name="connsiteX1" fmla="*/ 2413440 w 2550942"/>
              <a:gd name="connsiteY1" fmla="*/ 15696 h 212252"/>
              <a:gd name="connsiteX2" fmla="*/ 1100973 w 2550942"/>
              <a:gd name="connsiteY2" fmla="*/ 4812 h 212252"/>
              <a:gd name="connsiteX3" fmla="*/ 422197 w 2550942"/>
              <a:gd name="connsiteY3" fmla="*/ 7357 h 212252"/>
              <a:gd name="connsiteX4" fmla="*/ 288895 w 2550942"/>
              <a:gd name="connsiteY4" fmla="*/ 167204 h 212252"/>
              <a:gd name="connsiteX5" fmla="*/ 0 w 2550942"/>
              <a:gd name="connsiteY5" fmla="*/ 212252 h 212252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88895 w 2550942"/>
              <a:gd name="connsiteY4" fmla="*/ 167750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50942 w 2550942"/>
              <a:gd name="connsiteY0" fmla="*/ 179057 h 212798"/>
              <a:gd name="connsiteX1" fmla="*/ 2413440 w 2550942"/>
              <a:gd name="connsiteY1" fmla="*/ 16242 h 212798"/>
              <a:gd name="connsiteX2" fmla="*/ 1100973 w 2550942"/>
              <a:gd name="connsiteY2" fmla="*/ 5358 h 212798"/>
              <a:gd name="connsiteX3" fmla="*/ 313607 w 2550942"/>
              <a:gd name="connsiteY3" fmla="*/ 7129 h 212798"/>
              <a:gd name="connsiteX4" fmla="*/ 233337 w 2550942"/>
              <a:gd name="connsiteY4" fmla="*/ 168524 h 212798"/>
              <a:gd name="connsiteX5" fmla="*/ 0 w 2550942"/>
              <a:gd name="connsiteY5" fmla="*/ 212798 h 212798"/>
              <a:gd name="connsiteX0" fmla="*/ 2569187 w 2569187"/>
              <a:gd name="connsiteY0" fmla="*/ 179057 h 217445"/>
              <a:gd name="connsiteX1" fmla="*/ 2431685 w 2569187"/>
              <a:gd name="connsiteY1" fmla="*/ 16242 h 217445"/>
              <a:gd name="connsiteX2" fmla="*/ 1119218 w 2569187"/>
              <a:gd name="connsiteY2" fmla="*/ 5358 h 217445"/>
              <a:gd name="connsiteX3" fmla="*/ 331852 w 2569187"/>
              <a:gd name="connsiteY3" fmla="*/ 7129 h 217445"/>
              <a:gd name="connsiteX4" fmla="*/ 251582 w 2569187"/>
              <a:gd name="connsiteY4" fmla="*/ 168524 h 217445"/>
              <a:gd name="connsiteX5" fmla="*/ 0 w 2569187"/>
              <a:gd name="connsiteY5" fmla="*/ 217445 h 217445"/>
              <a:gd name="connsiteX0" fmla="*/ 2543690 w 2543690"/>
              <a:gd name="connsiteY0" fmla="*/ 167272 h 217445"/>
              <a:gd name="connsiteX1" fmla="*/ 2431685 w 2543690"/>
              <a:gd name="connsiteY1" fmla="*/ 16242 h 217445"/>
              <a:gd name="connsiteX2" fmla="*/ 1119218 w 2543690"/>
              <a:gd name="connsiteY2" fmla="*/ 5358 h 217445"/>
              <a:gd name="connsiteX3" fmla="*/ 331852 w 2543690"/>
              <a:gd name="connsiteY3" fmla="*/ 7129 h 217445"/>
              <a:gd name="connsiteX4" fmla="*/ 251582 w 2543690"/>
              <a:gd name="connsiteY4" fmla="*/ 168524 h 217445"/>
              <a:gd name="connsiteX5" fmla="*/ 0 w 2543690"/>
              <a:gd name="connsiteY5" fmla="*/ 217445 h 217445"/>
              <a:gd name="connsiteX0" fmla="*/ 2543690 w 2543690"/>
              <a:gd name="connsiteY0" fmla="*/ 265901 h 316074"/>
              <a:gd name="connsiteX1" fmla="*/ 2431685 w 2543690"/>
              <a:gd name="connsiteY1" fmla="*/ 114871 h 316074"/>
              <a:gd name="connsiteX2" fmla="*/ 1119218 w 2543690"/>
              <a:gd name="connsiteY2" fmla="*/ 103987 h 316074"/>
              <a:gd name="connsiteX3" fmla="*/ 399844 w 2543690"/>
              <a:gd name="connsiteY3" fmla="*/ 1372 h 316074"/>
              <a:gd name="connsiteX4" fmla="*/ 251582 w 2543690"/>
              <a:gd name="connsiteY4" fmla="*/ 267153 h 316074"/>
              <a:gd name="connsiteX5" fmla="*/ 0 w 2543690"/>
              <a:gd name="connsiteY5" fmla="*/ 316074 h 316074"/>
              <a:gd name="connsiteX0" fmla="*/ 2543690 w 2543690"/>
              <a:gd name="connsiteY0" fmla="*/ 272808 h 322981"/>
              <a:gd name="connsiteX1" fmla="*/ 2431685 w 2543690"/>
              <a:gd name="connsiteY1" fmla="*/ 121778 h 322981"/>
              <a:gd name="connsiteX2" fmla="*/ 1139049 w 2543690"/>
              <a:gd name="connsiteY2" fmla="*/ 17452 h 322981"/>
              <a:gd name="connsiteX3" fmla="*/ 399844 w 2543690"/>
              <a:gd name="connsiteY3" fmla="*/ 8279 h 322981"/>
              <a:gd name="connsiteX4" fmla="*/ 251582 w 2543690"/>
              <a:gd name="connsiteY4" fmla="*/ 274060 h 322981"/>
              <a:gd name="connsiteX5" fmla="*/ 0 w 2543690"/>
              <a:gd name="connsiteY5" fmla="*/ 322981 h 322981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97351 h 347524"/>
              <a:gd name="connsiteX1" fmla="*/ 2431685 w 2543690"/>
              <a:gd name="connsiteY1" fmla="*/ 146321 h 347524"/>
              <a:gd name="connsiteX2" fmla="*/ 1139049 w 2543690"/>
              <a:gd name="connsiteY2" fmla="*/ 41995 h 347524"/>
              <a:gd name="connsiteX3" fmla="*/ 399844 w 2543690"/>
              <a:gd name="connsiteY3" fmla="*/ 32822 h 347524"/>
              <a:gd name="connsiteX4" fmla="*/ 251582 w 2543690"/>
              <a:gd name="connsiteY4" fmla="*/ 298603 h 347524"/>
              <a:gd name="connsiteX5" fmla="*/ 0 w 2543690"/>
              <a:gd name="connsiteY5" fmla="*/ 347524 h 347524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39049 w 2543690"/>
              <a:gd name="connsiteY2" fmla="*/ 20156 h 325685"/>
              <a:gd name="connsiteX3" fmla="*/ 399844 w 2543690"/>
              <a:gd name="connsiteY3" fmla="*/ 10983 h 325685"/>
              <a:gd name="connsiteX4" fmla="*/ 251582 w 2543690"/>
              <a:gd name="connsiteY4" fmla="*/ 276764 h 325685"/>
              <a:gd name="connsiteX5" fmla="*/ 0 w 2543690"/>
              <a:gd name="connsiteY5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75512 h 325685"/>
              <a:gd name="connsiteX1" fmla="*/ 2431685 w 2543690"/>
              <a:gd name="connsiteY1" fmla="*/ 124482 h 325685"/>
              <a:gd name="connsiteX2" fmla="*/ 1179321 w 2543690"/>
              <a:gd name="connsiteY2" fmla="*/ 112408 h 325685"/>
              <a:gd name="connsiteX3" fmla="*/ 1139049 w 2543690"/>
              <a:gd name="connsiteY3" fmla="*/ 20156 h 325685"/>
              <a:gd name="connsiteX4" fmla="*/ 399844 w 2543690"/>
              <a:gd name="connsiteY4" fmla="*/ 10983 h 325685"/>
              <a:gd name="connsiteX5" fmla="*/ 251582 w 2543690"/>
              <a:gd name="connsiteY5" fmla="*/ 276764 h 325685"/>
              <a:gd name="connsiteX6" fmla="*/ 0 w 2543690"/>
              <a:gd name="connsiteY6" fmla="*/ 325685 h 32568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83752 h 333925"/>
              <a:gd name="connsiteX1" fmla="*/ 2431685 w 2543690"/>
              <a:gd name="connsiteY1" fmla="*/ 132722 h 333925"/>
              <a:gd name="connsiteX2" fmla="*/ 1179321 w 2543690"/>
              <a:gd name="connsiteY2" fmla="*/ 120648 h 333925"/>
              <a:gd name="connsiteX3" fmla="*/ 1147548 w 2543690"/>
              <a:gd name="connsiteY3" fmla="*/ 14085 h 333925"/>
              <a:gd name="connsiteX4" fmla="*/ 399844 w 2543690"/>
              <a:gd name="connsiteY4" fmla="*/ 19223 h 333925"/>
              <a:gd name="connsiteX5" fmla="*/ 251582 w 2543690"/>
              <a:gd name="connsiteY5" fmla="*/ 285004 h 333925"/>
              <a:gd name="connsiteX6" fmla="*/ 0 w 2543690"/>
              <a:gd name="connsiteY6" fmla="*/ 333925 h 333925"/>
              <a:gd name="connsiteX0" fmla="*/ 2543690 w 2543690"/>
              <a:gd name="connsiteY0" fmla="*/ 274416 h 324589"/>
              <a:gd name="connsiteX1" fmla="*/ 2431685 w 2543690"/>
              <a:gd name="connsiteY1" fmla="*/ 12338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  <a:gd name="connsiteX0" fmla="*/ 2543690 w 2543690"/>
              <a:gd name="connsiteY0" fmla="*/ 274416 h 324589"/>
              <a:gd name="connsiteX1" fmla="*/ 2423186 w 2543690"/>
              <a:gd name="connsiteY1" fmla="*/ 132646 h 324589"/>
              <a:gd name="connsiteX2" fmla="*/ 1179321 w 2543690"/>
              <a:gd name="connsiteY2" fmla="*/ 111312 h 324589"/>
              <a:gd name="connsiteX3" fmla="*/ 1147548 w 2543690"/>
              <a:gd name="connsiteY3" fmla="*/ 4749 h 324589"/>
              <a:gd name="connsiteX4" fmla="*/ 399844 w 2543690"/>
              <a:gd name="connsiteY4" fmla="*/ 9887 h 324589"/>
              <a:gd name="connsiteX5" fmla="*/ 251582 w 2543690"/>
              <a:gd name="connsiteY5" fmla="*/ 275668 h 324589"/>
              <a:gd name="connsiteX6" fmla="*/ 0 w 2543690"/>
              <a:gd name="connsiteY6" fmla="*/ 324589 h 32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3690" h="324589">
                <a:moveTo>
                  <a:pt x="2543690" y="274416"/>
                </a:moveTo>
                <a:cubicBezTo>
                  <a:pt x="2534829" y="221395"/>
                  <a:pt x="2568775" y="171066"/>
                  <a:pt x="2423186" y="132646"/>
                </a:cubicBezTo>
                <a:cubicBezTo>
                  <a:pt x="2211845" y="96903"/>
                  <a:pt x="1394760" y="128700"/>
                  <a:pt x="1179321" y="111312"/>
                </a:cubicBezTo>
                <a:cubicBezTo>
                  <a:pt x="1139528" y="76246"/>
                  <a:pt x="1239687" y="37507"/>
                  <a:pt x="1147548" y="4749"/>
                </a:cubicBezTo>
                <a:cubicBezTo>
                  <a:pt x="998719" y="-698"/>
                  <a:pt x="522143" y="-4142"/>
                  <a:pt x="399844" y="9887"/>
                </a:cubicBezTo>
                <a:cubicBezTo>
                  <a:pt x="345729" y="57993"/>
                  <a:pt x="285751" y="247328"/>
                  <a:pt x="251582" y="275668"/>
                </a:cubicBezTo>
                <a:cubicBezTo>
                  <a:pt x="199735" y="310204"/>
                  <a:pt x="20791" y="317210"/>
                  <a:pt x="0" y="32458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0" name="Freeform 609"/>
          <p:cNvSpPr/>
          <p:nvPr/>
        </p:nvSpPr>
        <p:spPr bwMode="auto">
          <a:xfrm>
            <a:off x="1677508" y="3671866"/>
            <a:ext cx="2233456" cy="77852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6697 h 336747"/>
              <a:gd name="connsiteX1" fmla="*/ 2679311 w 2702805"/>
              <a:gd name="connsiteY1" fmla="*/ 51901 h 336747"/>
              <a:gd name="connsiteX2" fmla="*/ 1062669 w 2702805"/>
              <a:gd name="connsiteY2" fmla="*/ 30996 h 336747"/>
              <a:gd name="connsiteX3" fmla="*/ 313518 w 2702805"/>
              <a:gd name="connsiteY3" fmla="*/ 19958 h 336747"/>
              <a:gd name="connsiteX4" fmla="*/ 0 w 2702805"/>
              <a:gd name="connsiteY4" fmla="*/ 336747 h 336747"/>
              <a:gd name="connsiteX0" fmla="*/ 2095993 w 2702805"/>
              <a:gd name="connsiteY0" fmla="*/ 244185 h 334235"/>
              <a:gd name="connsiteX1" fmla="*/ 2679311 w 2702805"/>
              <a:gd name="connsiteY1" fmla="*/ 49389 h 334235"/>
              <a:gd name="connsiteX2" fmla="*/ 1062669 w 2702805"/>
              <a:gd name="connsiteY2" fmla="*/ 28484 h 334235"/>
              <a:gd name="connsiteX3" fmla="*/ 462583 w 2702805"/>
              <a:gd name="connsiteY3" fmla="*/ 21032 h 334235"/>
              <a:gd name="connsiteX4" fmla="*/ 0 w 2702805"/>
              <a:gd name="connsiteY4" fmla="*/ 334235 h 334235"/>
              <a:gd name="connsiteX0" fmla="*/ 2411661 w 2732124"/>
              <a:gd name="connsiteY0" fmla="*/ 180254 h 334235"/>
              <a:gd name="connsiteX1" fmla="*/ 2679311 w 2732124"/>
              <a:gd name="connsiteY1" fmla="*/ 49389 h 334235"/>
              <a:gd name="connsiteX2" fmla="*/ 1062669 w 2732124"/>
              <a:gd name="connsiteY2" fmla="*/ 28484 h 334235"/>
              <a:gd name="connsiteX3" fmla="*/ 462583 w 2732124"/>
              <a:gd name="connsiteY3" fmla="*/ 21032 h 334235"/>
              <a:gd name="connsiteX4" fmla="*/ 0 w 2732124"/>
              <a:gd name="connsiteY4" fmla="*/ 334235 h 334235"/>
              <a:gd name="connsiteX0" fmla="*/ 2411661 w 2607688"/>
              <a:gd name="connsiteY0" fmla="*/ 176357 h 330338"/>
              <a:gd name="connsiteX1" fmla="*/ 2542323 w 2607688"/>
              <a:gd name="connsiteY1" fmla="*/ 34532 h 330338"/>
              <a:gd name="connsiteX2" fmla="*/ 1062669 w 2607688"/>
              <a:gd name="connsiteY2" fmla="*/ 24587 h 330338"/>
              <a:gd name="connsiteX3" fmla="*/ 462583 w 2607688"/>
              <a:gd name="connsiteY3" fmla="*/ 17135 h 330338"/>
              <a:gd name="connsiteX4" fmla="*/ 0 w 2607688"/>
              <a:gd name="connsiteY4" fmla="*/ 330338 h 330338"/>
              <a:gd name="connsiteX0" fmla="*/ 2411661 w 2568527"/>
              <a:gd name="connsiteY0" fmla="*/ 176629 h 330610"/>
              <a:gd name="connsiteX1" fmla="*/ 2497653 w 2568527"/>
              <a:gd name="connsiteY1" fmla="*/ 43024 h 330610"/>
              <a:gd name="connsiteX2" fmla="*/ 1062669 w 2568527"/>
              <a:gd name="connsiteY2" fmla="*/ 24859 h 330610"/>
              <a:gd name="connsiteX3" fmla="*/ 462583 w 2568527"/>
              <a:gd name="connsiteY3" fmla="*/ 17407 h 330610"/>
              <a:gd name="connsiteX4" fmla="*/ 0 w 2568527"/>
              <a:gd name="connsiteY4" fmla="*/ 330610 h 330610"/>
              <a:gd name="connsiteX0" fmla="*/ 2392815 w 2564830"/>
              <a:gd name="connsiteY0" fmla="*/ 238761 h 330610"/>
              <a:gd name="connsiteX1" fmla="*/ 2497653 w 2564830"/>
              <a:gd name="connsiteY1" fmla="*/ 43024 h 330610"/>
              <a:gd name="connsiteX2" fmla="*/ 1062669 w 2564830"/>
              <a:gd name="connsiteY2" fmla="*/ 24859 h 330610"/>
              <a:gd name="connsiteX3" fmla="*/ 462583 w 2564830"/>
              <a:gd name="connsiteY3" fmla="*/ 17407 h 330610"/>
              <a:gd name="connsiteX4" fmla="*/ 0 w 2564830"/>
              <a:gd name="connsiteY4" fmla="*/ 330610 h 330610"/>
              <a:gd name="connsiteX0" fmla="*/ 2392815 w 2593793"/>
              <a:gd name="connsiteY0" fmla="*/ 238761 h 330610"/>
              <a:gd name="connsiteX1" fmla="*/ 2497653 w 2593793"/>
              <a:gd name="connsiteY1" fmla="*/ 43024 h 330610"/>
              <a:gd name="connsiteX2" fmla="*/ 1062669 w 2593793"/>
              <a:gd name="connsiteY2" fmla="*/ 24859 h 330610"/>
              <a:gd name="connsiteX3" fmla="*/ 462583 w 2593793"/>
              <a:gd name="connsiteY3" fmla="*/ 17407 h 330610"/>
              <a:gd name="connsiteX4" fmla="*/ 0 w 2593793"/>
              <a:gd name="connsiteY4" fmla="*/ 330610 h 330610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402238 w 2603216"/>
              <a:gd name="connsiteY0" fmla="*/ 238761 h 375402"/>
              <a:gd name="connsiteX1" fmla="*/ 2507076 w 2603216"/>
              <a:gd name="connsiteY1" fmla="*/ 43024 h 375402"/>
              <a:gd name="connsiteX2" fmla="*/ 1072092 w 2603216"/>
              <a:gd name="connsiteY2" fmla="*/ 24859 h 375402"/>
              <a:gd name="connsiteX3" fmla="*/ 472006 w 2603216"/>
              <a:gd name="connsiteY3" fmla="*/ 17407 h 375402"/>
              <a:gd name="connsiteX4" fmla="*/ 0 w 2603216"/>
              <a:gd name="connsiteY4" fmla="*/ 375402 h 375402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383392 w 2584370"/>
              <a:gd name="connsiteY0" fmla="*/ 238761 h 428864"/>
              <a:gd name="connsiteX1" fmla="*/ 2488230 w 2584370"/>
              <a:gd name="connsiteY1" fmla="*/ 43024 h 428864"/>
              <a:gd name="connsiteX2" fmla="*/ 1053246 w 2584370"/>
              <a:gd name="connsiteY2" fmla="*/ 24859 h 428864"/>
              <a:gd name="connsiteX3" fmla="*/ 453160 w 2584370"/>
              <a:gd name="connsiteY3" fmla="*/ 17407 h 428864"/>
              <a:gd name="connsiteX4" fmla="*/ 0 w 2584370"/>
              <a:gd name="connsiteY4" fmla="*/ 428864 h 428864"/>
              <a:gd name="connsiteX0" fmla="*/ 2435218 w 2636196"/>
              <a:gd name="connsiteY0" fmla="*/ 238761 h 238761"/>
              <a:gd name="connsiteX1" fmla="*/ 2540056 w 2636196"/>
              <a:gd name="connsiteY1" fmla="*/ 43024 h 238761"/>
              <a:gd name="connsiteX2" fmla="*/ 1105072 w 2636196"/>
              <a:gd name="connsiteY2" fmla="*/ 24859 h 238761"/>
              <a:gd name="connsiteX3" fmla="*/ 504986 w 2636196"/>
              <a:gd name="connsiteY3" fmla="*/ 17407 h 238761"/>
              <a:gd name="connsiteX4" fmla="*/ 0 w 2636196"/>
              <a:gd name="connsiteY4" fmla="*/ 222241 h 238761"/>
              <a:gd name="connsiteX0" fmla="*/ 2435218 w 2636196"/>
              <a:gd name="connsiteY0" fmla="*/ 245867 h 245867"/>
              <a:gd name="connsiteX1" fmla="*/ 2540056 w 2636196"/>
              <a:gd name="connsiteY1" fmla="*/ 50130 h 245867"/>
              <a:gd name="connsiteX2" fmla="*/ 1105072 w 2636196"/>
              <a:gd name="connsiteY2" fmla="*/ 31965 h 245867"/>
              <a:gd name="connsiteX3" fmla="*/ 495563 w 2636196"/>
              <a:gd name="connsiteY3" fmla="*/ 15843 h 245867"/>
              <a:gd name="connsiteX4" fmla="*/ 0 w 2636196"/>
              <a:gd name="connsiteY4" fmla="*/ 229347 h 245867"/>
              <a:gd name="connsiteX0" fmla="*/ 2317431 w 2606299"/>
              <a:gd name="connsiteY0" fmla="*/ 279100 h 279100"/>
              <a:gd name="connsiteX1" fmla="*/ 2540056 w 2606299"/>
              <a:gd name="connsiteY1" fmla="*/ 50130 h 279100"/>
              <a:gd name="connsiteX2" fmla="*/ 1105072 w 2606299"/>
              <a:gd name="connsiteY2" fmla="*/ 31965 h 279100"/>
              <a:gd name="connsiteX3" fmla="*/ 495563 w 2606299"/>
              <a:gd name="connsiteY3" fmla="*/ 15843 h 279100"/>
              <a:gd name="connsiteX4" fmla="*/ 0 w 2606299"/>
              <a:gd name="connsiteY4" fmla="*/ 229347 h 279100"/>
              <a:gd name="connsiteX0" fmla="*/ 2557716 w 2683413"/>
              <a:gd name="connsiteY0" fmla="*/ 271875 h 271875"/>
              <a:gd name="connsiteX1" fmla="*/ 2540056 w 2683413"/>
              <a:gd name="connsiteY1" fmla="*/ 50130 h 271875"/>
              <a:gd name="connsiteX2" fmla="*/ 1105072 w 2683413"/>
              <a:gd name="connsiteY2" fmla="*/ 31965 h 271875"/>
              <a:gd name="connsiteX3" fmla="*/ 495563 w 2683413"/>
              <a:gd name="connsiteY3" fmla="*/ 15843 h 271875"/>
              <a:gd name="connsiteX4" fmla="*/ 0 w 2683413"/>
              <a:gd name="connsiteY4" fmla="*/ 229347 h 271875"/>
              <a:gd name="connsiteX0" fmla="*/ 2557716 w 2669062"/>
              <a:gd name="connsiteY0" fmla="*/ 271875 h 271875"/>
              <a:gd name="connsiteX1" fmla="*/ 2540056 w 2669062"/>
              <a:gd name="connsiteY1" fmla="*/ 50130 h 271875"/>
              <a:gd name="connsiteX2" fmla="*/ 1105072 w 2669062"/>
              <a:gd name="connsiteY2" fmla="*/ 31965 h 271875"/>
              <a:gd name="connsiteX3" fmla="*/ 495563 w 2669062"/>
              <a:gd name="connsiteY3" fmla="*/ 15843 h 271875"/>
              <a:gd name="connsiteX4" fmla="*/ 0 w 2669062"/>
              <a:gd name="connsiteY4" fmla="*/ 229347 h 271875"/>
              <a:gd name="connsiteX0" fmla="*/ 2557716 w 2751247"/>
              <a:gd name="connsiteY0" fmla="*/ 271673 h 271673"/>
              <a:gd name="connsiteX1" fmla="*/ 2653131 w 2751247"/>
              <a:gd name="connsiteY1" fmla="*/ 42703 h 271673"/>
              <a:gd name="connsiteX2" fmla="*/ 1105072 w 2751247"/>
              <a:gd name="connsiteY2" fmla="*/ 31763 h 271673"/>
              <a:gd name="connsiteX3" fmla="*/ 495563 w 2751247"/>
              <a:gd name="connsiteY3" fmla="*/ 15641 h 271673"/>
              <a:gd name="connsiteX4" fmla="*/ 0 w 2751247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71673 h 271673"/>
              <a:gd name="connsiteX1" fmla="*/ 2653131 w 2718186"/>
              <a:gd name="connsiteY1" fmla="*/ 42703 h 271673"/>
              <a:gd name="connsiteX2" fmla="*/ 1105072 w 2718186"/>
              <a:gd name="connsiteY2" fmla="*/ 31763 h 271673"/>
              <a:gd name="connsiteX3" fmla="*/ 495563 w 2718186"/>
              <a:gd name="connsiteY3" fmla="*/ 15641 h 271673"/>
              <a:gd name="connsiteX4" fmla="*/ 0 w 2718186"/>
              <a:gd name="connsiteY4" fmla="*/ 229145 h 271673"/>
              <a:gd name="connsiteX0" fmla="*/ 2557716 w 2718186"/>
              <a:gd name="connsiteY0" fmla="*/ 259805 h 259805"/>
              <a:gd name="connsiteX1" fmla="*/ 2653131 w 2718186"/>
              <a:gd name="connsiteY1" fmla="*/ 30835 h 259805"/>
              <a:gd name="connsiteX2" fmla="*/ 1105072 w 2718186"/>
              <a:gd name="connsiteY2" fmla="*/ 19895 h 259805"/>
              <a:gd name="connsiteX3" fmla="*/ 495563 w 2718186"/>
              <a:gd name="connsiteY3" fmla="*/ 3773 h 259805"/>
              <a:gd name="connsiteX4" fmla="*/ 0 w 2718186"/>
              <a:gd name="connsiteY4" fmla="*/ 217277 h 259805"/>
              <a:gd name="connsiteX0" fmla="*/ 2557716 w 2751548"/>
              <a:gd name="connsiteY0" fmla="*/ 270856 h 270856"/>
              <a:gd name="connsiteX1" fmla="*/ 2653131 w 2751548"/>
              <a:gd name="connsiteY1" fmla="*/ 41886 h 270856"/>
              <a:gd name="connsiteX2" fmla="*/ 1100973 w 2751548"/>
              <a:gd name="connsiteY2" fmla="*/ 20888 h 270856"/>
              <a:gd name="connsiteX3" fmla="*/ 495563 w 2751548"/>
              <a:gd name="connsiteY3" fmla="*/ 14824 h 270856"/>
              <a:gd name="connsiteX4" fmla="*/ 0 w 2751548"/>
              <a:gd name="connsiteY4" fmla="*/ 228328 h 270856"/>
              <a:gd name="connsiteX0" fmla="*/ 2557716 w 2751548"/>
              <a:gd name="connsiteY0" fmla="*/ 270109 h 270109"/>
              <a:gd name="connsiteX1" fmla="*/ 2653131 w 2751548"/>
              <a:gd name="connsiteY1" fmla="*/ 41139 h 270109"/>
              <a:gd name="connsiteX2" fmla="*/ 1100973 w 2751548"/>
              <a:gd name="connsiteY2" fmla="*/ 20141 h 270109"/>
              <a:gd name="connsiteX3" fmla="*/ 495563 w 2751548"/>
              <a:gd name="connsiteY3" fmla="*/ 14077 h 270109"/>
              <a:gd name="connsiteX4" fmla="*/ 0 w 2751548"/>
              <a:gd name="connsiteY4" fmla="*/ 227581 h 270109"/>
              <a:gd name="connsiteX0" fmla="*/ 2557716 w 2710247"/>
              <a:gd name="connsiteY0" fmla="*/ 270109 h 270109"/>
              <a:gd name="connsiteX1" fmla="*/ 2653131 w 2710247"/>
              <a:gd name="connsiteY1" fmla="*/ 41139 h 270109"/>
              <a:gd name="connsiteX2" fmla="*/ 1100973 w 2710247"/>
              <a:gd name="connsiteY2" fmla="*/ 20141 h 270109"/>
              <a:gd name="connsiteX3" fmla="*/ 495563 w 2710247"/>
              <a:gd name="connsiteY3" fmla="*/ 14077 h 270109"/>
              <a:gd name="connsiteX4" fmla="*/ 0 w 2710247"/>
              <a:gd name="connsiteY4" fmla="*/ 227581 h 270109"/>
              <a:gd name="connsiteX0" fmla="*/ 2557716 w 2820252"/>
              <a:gd name="connsiteY0" fmla="*/ 271075 h 271075"/>
              <a:gd name="connsiteX1" fmla="*/ 2780218 w 2820252"/>
              <a:gd name="connsiteY1" fmla="*/ 48391 h 271075"/>
              <a:gd name="connsiteX2" fmla="*/ 1100973 w 2820252"/>
              <a:gd name="connsiteY2" fmla="*/ 21107 h 271075"/>
              <a:gd name="connsiteX3" fmla="*/ 495563 w 2820252"/>
              <a:gd name="connsiteY3" fmla="*/ 15043 h 271075"/>
              <a:gd name="connsiteX4" fmla="*/ 0 w 2820252"/>
              <a:gd name="connsiteY4" fmla="*/ 228547 h 271075"/>
              <a:gd name="connsiteX0" fmla="*/ 2549517 w 2855753"/>
              <a:gd name="connsiteY0" fmla="*/ 267303 h 267303"/>
              <a:gd name="connsiteX1" fmla="*/ 2780218 w 2855753"/>
              <a:gd name="connsiteY1" fmla="*/ 48391 h 267303"/>
              <a:gd name="connsiteX2" fmla="*/ 1100973 w 2855753"/>
              <a:gd name="connsiteY2" fmla="*/ 21107 h 267303"/>
              <a:gd name="connsiteX3" fmla="*/ 495563 w 2855753"/>
              <a:gd name="connsiteY3" fmla="*/ 15043 h 267303"/>
              <a:gd name="connsiteX4" fmla="*/ 0 w 2855753"/>
              <a:gd name="connsiteY4" fmla="*/ 228547 h 267303"/>
              <a:gd name="connsiteX0" fmla="*/ 2549517 w 2588212"/>
              <a:gd name="connsiteY0" fmla="*/ 267172 h 267172"/>
              <a:gd name="connsiteX1" fmla="*/ 2382559 w 2588212"/>
              <a:gd name="connsiteY1" fmla="*/ 44488 h 267172"/>
              <a:gd name="connsiteX2" fmla="*/ 1100973 w 2588212"/>
              <a:gd name="connsiteY2" fmla="*/ 20976 h 267172"/>
              <a:gd name="connsiteX3" fmla="*/ 495563 w 2588212"/>
              <a:gd name="connsiteY3" fmla="*/ 14912 h 267172"/>
              <a:gd name="connsiteX4" fmla="*/ 0 w 2588212"/>
              <a:gd name="connsiteY4" fmla="*/ 228416 h 267172"/>
              <a:gd name="connsiteX0" fmla="*/ 2549517 w 2567030"/>
              <a:gd name="connsiteY0" fmla="*/ 267172 h 267172"/>
              <a:gd name="connsiteX1" fmla="*/ 2382559 w 2567030"/>
              <a:gd name="connsiteY1" fmla="*/ 44488 h 267172"/>
              <a:gd name="connsiteX2" fmla="*/ 1100973 w 2567030"/>
              <a:gd name="connsiteY2" fmla="*/ 20976 h 267172"/>
              <a:gd name="connsiteX3" fmla="*/ 495563 w 2567030"/>
              <a:gd name="connsiteY3" fmla="*/ 14912 h 267172"/>
              <a:gd name="connsiteX4" fmla="*/ 0 w 2567030"/>
              <a:gd name="connsiteY4" fmla="*/ 228416 h 267172"/>
              <a:gd name="connsiteX0" fmla="*/ 2549517 w 2567030"/>
              <a:gd name="connsiteY0" fmla="*/ 266417 h 266417"/>
              <a:gd name="connsiteX1" fmla="*/ 2382559 w 2567030"/>
              <a:gd name="connsiteY1" fmla="*/ 43733 h 266417"/>
              <a:gd name="connsiteX2" fmla="*/ 1100973 w 2567030"/>
              <a:gd name="connsiteY2" fmla="*/ 20221 h 266417"/>
              <a:gd name="connsiteX3" fmla="*/ 495563 w 2567030"/>
              <a:gd name="connsiteY3" fmla="*/ 14157 h 266417"/>
              <a:gd name="connsiteX4" fmla="*/ 0 w 2567030"/>
              <a:gd name="connsiteY4" fmla="*/ 227661 h 266417"/>
              <a:gd name="connsiteX0" fmla="*/ 2549517 w 2567030"/>
              <a:gd name="connsiteY0" fmla="*/ 253915 h 253915"/>
              <a:gd name="connsiteX1" fmla="*/ 2382559 w 2567030"/>
              <a:gd name="connsiteY1" fmla="*/ 31231 h 253915"/>
              <a:gd name="connsiteX2" fmla="*/ 1100973 w 2567030"/>
              <a:gd name="connsiteY2" fmla="*/ 7719 h 253915"/>
              <a:gd name="connsiteX3" fmla="*/ 495563 w 2567030"/>
              <a:gd name="connsiteY3" fmla="*/ 1655 h 253915"/>
              <a:gd name="connsiteX4" fmla="*/ 0 w 2567030"/>
              <a:gd name="connsiteY4" fmla="*/ 215159 h 253915"/>
              <a:gd name="connsiteX0" fmla="*/ 2549517 w 2567030"/>
              <a:gd name="connsiteY0" fmla="*/ 254400 h 254400"/>
              <a:gd name="connsiteX1" fmla="*/ 2382559 w 2567030"/>
              <a:gd name="connsiteY1" fmla="*/ 31716 h 254400"/>
              <a:gd name="connsiteX2" fmla="*/ 1100973 w 2567030"/>
              <a:gd name="connsiteY2" fmla="*/ 8204 h 254400"/>
              <a:gd name="connsiteX3" fmla="*/ 475065 w 2567030"/>
              <a:gd name="connsiteY3" fmla="*/ 2140 h 254400"/>
              <a:gd name="connsiteX4" fmla="*/ 0 w 2567030"/>
              <a:gd name="connsiteY4" fmla="*/ 215644 h 254400"/>
              <a:gd name="connsiteX0" fmla="*/ 2537218 w 2579177"/>
              <a:gd name="connsiteY0" fmla="*/ 229255 h 229255"/>
              <a:gd name="connsiteX1" fmla="*/ 2382559 w 2579177"/>
              <a:gd name="connsiteY1" fmla="*/ 31716 h 229255"/>
              <a:gd name="connsiteX2" fmla="*/ 1100973 w 2579177"/>
              <a:gd name="connsiteY2" fmla="*/ 8204 h 229255"/>
              <a:gd name="connsiteX3" fmla="*/ 475065 w 2579177"/>
              <a:gd name="connsiteY3" fmla="*/ 2140 h 229255"/>
              <a:gd name="connsiteX4" fmla="*/ 0 w 2579177"/>
              <a:gd name="connsiteY4" fmla="*/ 215644 h 229255"/>
              <a:gd name="connsiteX0" fmla="*/ 2537218 w 2552962"/>
              <a:gd name="connsiteY0" fmla="*/ 229255 h 229255"/>
              <a:gd name="connsiteX1" fmla="*/ 2382559 w 2552962"/>
              <a:gd name="connsiteY1" fmla="*/ 31716 h 229255"/>
              <a:gd name="connsiteX2" fmla="*/ 1100973 w 2552962"/>
              <a:gd name="connsiteY2" fmla="*/ 8204 h 229255"/>
              <a:gd name="connsiteX3" fmla="*/ 475065 w 2552962"/>
              <a:gd name="connsiteY3" fmla="*/ 2140 h 229255"/>
              <a:gd name="connsiteX4" fmla="*/ 0 w 2552962"/>
              <a:gd name="connsiteY4" fmla="*/ 215644 h 229255"/>
              <a:gd name="connsiteX0" fmla="*/ 2382559 w 2382559"/>
              <a:gd name="connsiteY0" fmla="*/ 31716 h 215644"/>
              <a:gd name="connsiteX1" fmla="*/ 1100973 w 2382559"/>
              <a:gd name="connsiteY1" fmla="*/ 8204 h 215644"/>
              <a:gd name="connsiteX2" fmla="*/ 475065 w 2382559"/>
              <a:gd name="connsiteY2" fmla="*/ 2140 h 215644"/>
              <a:gd name="connsiteX3" fmla="*/ 0 w 2382559"/>
              <a:gd name="connsiteY3" fmla="*/ 215644 h 215644"/>
              <a:gd name="connsiteX0" fmla="*/ 2530564 w 2530564"/>
              <a:gd name="connsiteY0" fmla="*/ 59035 h 216536"/>
              <a:gd name="connsiteX1" fmla="*/ 1100973 w 2530564"/>
              <a:gd name="connsiteY1" fmla="*/ 9096 h 216536"/>
              <a:gd name="connsiteX2" fmla="*/ 475065 w 2530564"/>
              <a:gd name="connsiteY2" fmla="*/ 3032 h 216536"/>
              <a:gd name="connsiteX3" fmla="*/ 0 w 2530564"/>
              <a:gd name="connsiteY3" fmla="*/ 216536 h 216536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52107 h 209608"/>
              <a:gd name="connsiteX1" fmla="*/ 1100973 w 2530564"/>
              <a:gd name="connsiteY1" fmla="*/ 2168 h 209608"/>
              <a:gd name="connsiteX2" fmla="*/ 515431 w 2530564"/>
              <a:gd name="connsiteY2" fmla="*/ 135447 h 209608"/>
              <a:gd name="connsiteX3" fmla="*/ 0 w 2530564"/>
              <a:gd name="connsiteY3" fmla="*/ 209608 h 209608"/>
              <a:gd name="connsiteX0" fmla="*/ 2530564 w 2530564"/>
              <a:gd name="connsiteY0" fmla="*/ 0 h 157501"/>
              <a:gd name="connsiteX1" fmla="*/ 515431 w 2530564"/>
              <a:gd name="connsiteY1" fmla="*/ 83340 h 157501"/>
              <a:gd name="connsiteX2" fmla="*/ 0 w 2530564"/>
              <a:gd name="connsiteY2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515431 w 2530564"/>
              <a:gd name="connsiteY2" fmla="*/ 83340 h 157501"/>
              <a:gd name="connsiteX3" fmla="*/ 0 w 2530564"/>
              <a:gd name="connsiteY3" fmla="*/ 157501 h 157501"/>
              <a:gd name="connsiteX0" fmla="*/ 2530564 w 2530564"/>
              <a:gd name="connsiteY0" fmla="*/ 0 h 157501"/>
              <a:gd name="connsiteX1" fmla="*/ 1099816 w 2530564"/>
              <a:gd name="connsiteY1" fmla="*/ 66785 h 157501"/>
              <a:gd name="connsiteX2" fmla="*/ 0 w 2530564"/>
              <a:gd name="connsiteY2" fmla="*/ 157501 h 1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0564" h="157501">
                <a:moveTo>
                  <a:pt x="2530564" y="0"/>
                </a:moveTo>
                <a:lnTo>
                  <a:pt x="1099816" y="66785"/>
                </a:lnTo>
                <a:cubicBezTo>
                  <a:pt x="678055" y="93035"/>
                  <a:pt x="229128" y="138602"/>
                  <a:pt x="0" y="15750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1" name="Freeform 610"/>
          <p:cNvSpPr/>
          <p:nvPr/>
        </p:nvSpPr>
        <p:spPr bwMode="auto">
          <a:xfrm rot="17602822" flipH="1" flipV="1">
            <a:off x="1061096" y="440413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12" name="Freeform 7"/>
          <p:cNvSpPr>
            <a:spLocks/>
          </p:cNvSpPr>
          <p:nvPr/>
        </p:nvSpPr>
        <p:spPr bwMode="auto">
          <a:xfrm>
            <a:off x="510639" y="3799869"/>
            <a:ext cx="1301101" cy="131839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13" name="TextBox 612"/>
          <p:cNvSpPr txBox="1"/>
          <p:nvPr/>
        </p:nvSpPr>
        <p:spPr>
          <a:xfrm>
            <a:off x="728154" y="3944220"/>
            <a:ext cx="86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KERONET2</a:t>
            </a:r>
          </a:p>
          <a:p>
            <a:pPr algn="ctr"/>
            <a:r>
              <a:rPr lang="en-US" sz="1200" b="1" u="sng" dirty="0" smtClean="0"/>
              <a:t>Korea</a:t>
            </a:r>
            <a:endParaRPr lang="en-US" sz="1200" b="1" u="sng" dirty="0"/>
          </a:p>
        </p:txBody>
      </p:sp>
      <p:sp>
        <p:nvSpPr>
          <p:cNvPr id="614" name="TextBox 613"/>
          <p:cNvSpPr txBox="1"/>
          <p:nvPr/>
        </p:nvSpPr>
        <p:spPr>
          <a:xfrm>
            <a:off x="656872" y="4608481"/>
            <a:ext cx="250902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KNU</a:t>
            </a:r>
            <a:endParaRPr lang="en-US" sz="1000" dirty="0"/>
          </a:p>
        </p:txBody>
      </p:sp>
      <p:sp>
        <p:nvSpPr>
          <p:cNvPr id="615" name="TextBox 614"/>
          <p:cNvSpPr txBox="1"/>
          <p:nvPr/>
        </p:nvSpPr>
        <p:spPr>
          <a:xfrm>
            <a:off x="1031225" y="4866110"/>
            <a:ext cx="24929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/>
              <a:t>P</a:t>
            </a:r>
            <a:r>
              <a:rPr lang="en-US" sz="1000" dirty="0" err="1" smtClean="0"/>
              <a:t>NU</a:t>
            </a:r>
            <a:endParaRPr lang="en-US" sz="1000" dirty="0"/>
          </a:p>
        </p:txBody>
      </p:sp>
      <p:sp>
        <p:nvSpPr>
          <p:cNvPr id="616" name="TextBox 615"/>
          <p:cNvSpPr txBox="1"/>
          <p:nvPr/>
        </p:nvSpPr>
        <p:spPr>
          <a:xfrm>
            <a:off x="1237875" y="4622831"/>
            <a:ext cx="32303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KCMS</a:t>
            </a:r>
            <a:endParaRPr lang="en-US" sz="1000" dirty="0"/>
          </a:p>
        </p:txBody>
      </p:sp>
      <p:sp>
        <p:nvSpPr>
          <p:cNvPr id="617" name="TextBox 616"/>
          <p:cNvSpPr txBox="1"/>
          <p:nvPr/>
        </p:nvSpPr>
        <p:spPr>
          <a:xfrm>
            <a:off x="914712" y="4376088"/>
            <a:ext cx="492955" cy="172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KISTI –T1</a:t>
            </a:r>
            <a:endParaRPr lang="en-US" sz="1000" dirty="0"/>
          </a:p>
        </p:txBody>
      </p:sp>
      <p:sp>
        <p:nvSpPr>
          <p:cNvPr id="618" name="Oval 617"/>
          <p:cNvSpPr/>
          <p:nvPr/>
        </p:nvSpPr>
        <p:spPr bwMode="auto">
          <a:xfrm>
            <a:off x="15822866" y="4684617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Vienna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619" name="Oval 618"/>
          <p:cNvSpPr/>
          <p:nvPr/>
        </p:nvSpPr>
        <p:spPr bwMode="auto">
          <a:xfrm>
            <a:off x="16298090" y="5131387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Budapest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0" name="Oval 619"/>
          <p:cNvSpPr/>
          <p:nvPr/>
        </p:nvSpPr>
        <p:spPr bwMode="auto">
          <a:xfrm>
            <a:off x="14912824" y="4350936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Frankfurt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1" name="Oval 620"/>
          <p:cNvSpPr/>
          <p:nvPr/>
        </p:nvSpPr>
        <p:spPr bwMode="auto">
          <a:xfrm>
            <a:off x="13992820" y="3891200"/>
            <a:ext cx="886962" cy="277039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Copenhagen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2" name="Freeform 621"/>
          <p:cNvSpPr/>
          <p:nvPr/>
        </p:nvSpPr>
        <p:spPr bwMode="auto">
          <a:xfrm>
            <a:off x="6106246" y="8209301"/>
            <a:ext cx="761743" cy="215742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4398622 w 6460661"/>
              <a:gd name="connsiteY0" fmla="*/ 9016992 h 9090850"/>
              <a:gd name="connsiteX1" fmla="*/ 49824 w 6460661"/>
              <a:gd name="connsiteY1" fmla="*/ 54834 h 9090850"/>
              <a:gd name="connsiteX2" fmla="*/ 2389812 w 6460661"/>
              <a:gd name="connsiteY2" fmla="*/ 5114164 h 9090850"/>
              <a:gd name="connsiteX3" fmla="*/ 6460661 w 6460661"/>
              <a:gd name="connsiteY3" fmla="*/ 4128978 h 9090850"/>
              <a:gd name="connsiteX0" fmla="*/ 2682406 w 4744445"/>
              <a:gd name="connsiteY0" fmla="*/ 4888014 h 5114298"/>
              <a:gd name="connsiteX1" fmla="*/ 195864 w 4744445"/>
              <a:gd name="connsiteY1" fmla="*/ 2681085 h 5114298"/>
              <a:gd name="connsiteX2" fmla="*/ 673596 w 4744445"/>
              <a:gd name="connsiteY2" fmla="*/ 985186 h 5114298"/>
              <a:gd name="connsiteX3" fmla="*/ 4744445 w 4744445"/>
              <a:gd name="connsiteY3" fmla="*/ 0 h 5114298"/>
              <a:gd name="connsiteX0" fmla="*/ 3050849 w 5112888"/>
              <a:gd name="connsiteY0" fmla="*/ 4888014 h 5115793"/>
              <a:gd name="connsiteX1" fmla="*/ 564307 w 5112888"/>
              <a:gd name="connsiteY1" fmla="*/ 2681085 h 5115793"/>
              <a:gd name="connsiteX2" fmla="*/ 396848 w 5112888"/>
              <a:gd name="connsiteY2" fmla="*/ 846380 h 5115793"/>
              <a:gd name="connsiteX3" fmla="*/ 5112888 w 5112888"/>
              <a:gd name="connsiteY3" fmla="*/ 0 h 5115793"/>
              <a:gd name="connsiteX0" fmla="*/ 2879482 w 4941521"/>
              <a:gd name="connsiteY0" fmla="*/ 4888014 h 5115793"/>
              <a:gd name="connsiteX1" fmla="*/ 392940 w 4941521"/>
              <a:gd name="connsiteY1" fmla="*/ 2681085 h 5115793"/>
              <a:gd name="connsiteX2" fmla="*/ 225481 w 4941521"/>
              <a:gd name="connsiteY2" fmla="*/ 846380 h 5115793"/>
              <a:gd name="connsiteX3" fmla="*/ 4941521 w 4941521"/>
              <a:gd name="connsiteY3" fmla="*/ 0 h 5115793"/>
              <a:gd name="connsiteX0" fmla="*/ 2879482 w 4941521"/>
              <a:gd name="connsiteY0" fmla="*/ 4888014 h 4888014"/>
              <a:gd name="connsiteX1" fmla="*/ 392940 w 4941521"/>
              <a:gd name="connsiteY1" fmla="*/ 2681085 h 4888014"/>
              <a:gd name="connsiteX2" fmla="*/ 225481 w 4941521"/>
              <a:gd name="connsiteY2" fmla="*/ 846380 h 4888014"/>
              <a:gd name="connsiteX3" fmla="*/ 4941521 w 4941521"/>
              <a:gd name="connsiteY3" fmla="*/ 0 h 4888014"/>
              <a:gd name="connsiteX0" fmla="*/ 3389330 w 4967475"/>
              <a:gd name="connsiteY0" fmla="*/ 5177192 h 5177192"/>
              <a:gd name="connsiteX1" fmla="*/ 418894 w 4967475"/>
              <a:gd name="connsiteY1" fmla="*/ 2681085 h 5177192"/>
              <a:gd name="connsiteX2" fmla="*/ 251435 w 4967475"/>
              <a:gd name="connsiteY2" fmla="*/ 846380 h 5177192"/>
              <a:gd name="connsiteX3" fmla="*/ 4967475 w 4967475"/>
              <a:gd name="connsiteY3" fmla="*/ 0 h 5177192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560317 w 5183284"/>
              <a:gd name="connsiteY0" fmla="*/ 5365759 h 5365759"/>
              <a:gd name="connsiteX1" fmla="*/ 589881 w 5183284"/>
              <a:gd name="connsiteY1" fmla="*/ 2869652 h 5365759"/>
              <a:gd name="connsiteX2" fmla="*/ 422422 w 5183284"/>
              <a:gd name="connsiteY2" fmla="*/ 1034947 h 5365759"/>
              <a:gd name="connsiteX3" fmla="*/ 5183284 w 5183284"/>
              <a:gd name="connsiteY3" fmla="*/ 0 h 5365759"/>
              <a:gd name="connsiteX0" fmla="*/ 3359668 w 4982635"/>
              <a:gd name="connsiteY0" fmla="*/ 5365759 h 5365759"/>
              <a:gd name="connsiteX1" fmla="*/ 1046597 w 4982635"/>
              <a:gd name="connsiteY1" fmla="*/ 4118908 h 5365759"/>
              <a:gd name="connsiteX2" fmla="*/ 221773 w 4982635"/>
              <a:gd name="connsiteY2" fmla="*/ 1034947 h 5365759"/>
              <a:gd name="connsiteX3" fmla="*/ 4982635 w 4982635"/>
              <a:gd name="connsiteY3" fmla="*/ 0 h 5365759"/>
              <a:gd name="connsiteX0" fmla="*/ 2377065 w 4000032"/>
              <a:gd name="connsiteY0" fmla="*/ 5365759 h 5365759"/>
              <a:gd name="connsiteX1" fmla="*/ 63994 w 4000032"/>
              <a:gd name="connsiteY1" fmla="*/ 4118908 h 5365759"/>
              <a:gd name="connsiteX2" fmla="*/ 942344 w 4000032"/>
              <a:gd name="connsiteY2" fmla="*/ 1659574 h 5365759"/>
              <a:gd name="connsiteX3" fmla="*/ 4000032 w 4000032"/>
              <a:gd name="connsiteY3" fmla="*/ 0 h 5365759"/>
              <a:gd name="connsiteX0" fmla="*/ 1540319 w 3163286"/>
              <a:gd name="connsiteY0" fmla="*/ 5365759 h 5365759"/>
              <a:gd name="connsiteX1" fmla="*/ 781020 w 3163286"/>
              <a:gd name="connsiteY1" fmla="*/ 3706419 h 5365759"/>
              <a:gd name="connsiteX2" fmla="*/ 105598 w 3163286"/>
              <a:gd name="connsiteY2" fmla="*/ 1659574 h 5365759"/>
              <a:gd name="connsiteX3" fmla="*/ 3163286 w 3163286"/>
              <a:gd name="connsiteY3" fmla="*/ 0 h 5365759"/>
              <a:gd name="connsiteX0" fmla="*/ 2344596 w 3175737"/>
              <a:gd name="connsiteY0" fmla="*/ 5047553 h 5047553"/>
              <a:gd name="connsiteX1" fmla="*/ 793471 w 3175737"/>
              <a:gd name="connsiteY1" fmla="*/ 3706419 h 5047553"/>
              <a:gd name="connsiteX2" fmla="*/ 118049 w 3175737"/>
              <a:gd name="connsiteY2" fmla="*/ 1659574 h 5047553"/>
              <a:gd name="connsiteX3" fmla="*/ 3175737 w 3175737"/>
              <a:gd name="connsiteY3" fmla="*/ 0 h 5047553"/>
              <a:gd name="connsiteX0" fmla="*/ 2380349 w 3749334"/>
              <a:gd name="connsiteY0" fmla="*/ 5012197 h 5012197"/>
              <a:gd name="connsiteX1" fmla="*/ 829224 w 3749334"/>
              <a:gd name="connsiteY1" fmla="*/ 3671063 h 5012197"/>
              <a:gd name="connsiteX2" fmla="*/ 153802 w 3749334"/>
              <a:gd name="connsiteY2" fmla="*/ 1624218 h 5012197"/>
              <a:gd name="connsiteX3" fmla="*/ 3749334 w 3749334"/>
              <a:gd name="connsiteY3" fmla="*/ 0 h 5012197"/>
              <a:gd name="connsiteX0" fmla="*/ 1551147 w 2920132"/>
              <a:gd name="connsiteY0" fmla="*/ 5012197 h 5012197"/>
              <a:gd name="connsiteX1" fmla="*/ 22 w 2920132"/>
              <a:gd name="connsiteY1" fmla="*/ 3671063 h 5012197"/>
              <a:gd name="connsiteX2" fmla="*/ 1586959 w 2920132"/>
              <a:gd name="connsiteY2" fmla="*/ 2159613 h 5012197"/>
              <a:gd name="connsiteX3" fmla="*/ 2920132 w 2920132"/>
              <a:gd name="connsiteY3" fmla="*/ 0 h 5012197"/>
              <a:gd name="connsiteX0" fmla="*/ 1551147 w 3393172"/>
              <a:gd name="connsiteY0" fmla="*/ 4979748 h 4979748"/>
              <a:gd name="connsiteX1" fmla="*/ 22 w 3393172"/>
              <a:gd name="connsiteY1" fmla="*/ 3638614 h 4979748"/>
              <a:gd name="connsiteX2" fmla="*/ 1586959 w 3393172"/>
              <a:gd name="connsiteY2" fmla="*/ 2127164 h 4979748"/>
              <a:gd name="connsiteX3" fmla="*/ 3393172 w 3393172"/>
              <a:gd name="connsiteY3" fmla="*/ 0 h 4979748"/>
              <a:gd name="connsiteX0" fmla="*/ 1551147 w 3478667"/>
              <a:gd name="connsiteY0" fmla="*/ 4979748 h 4979748"/>
              <a:gd name="connsiteX1" fmla="*/ 22 w 3478667"/>
              <a:gd name="connsiteY1" fmla="*/ 3638614 h 4979748"/>
              <a:gd name="connsiteX2" fmla="*/ 1586959 w 3478667"/>
              <a:gd name="connsiteY2" fmla="*/ 2127164 h 4979748"/>
              <a:gd name="connsiteX3" fmla="*/ 3393172 w 3478667"/>
              <a:gd name="connsiteY3" fmla="*/ 0 h 4979748"/>
              <a:gd name="connsiteX0" fmla="*/ 1592758 w 3434782"/>
              <a:gd name="connsiteY0" fmla="*/ 4979748 h 4979748"/>
              <a:gd name="connsiteX1" fmla="*/ 41633 w 3434782"/>
              <a:gd name="connsiteY1" fmla="*/ 3638614 h 4979748"/>
              <a:gd name="connsiteX2" fmla="*/ 3434783 w 3434782"/>
              <a:gd name="connsiteY2" fmla="*/ 0 h 4979748"/>
              <a:gd name="connsiteX0" fmla="*/ 1592758 w 3642047"/>
              <a:gd name="connsiteY0" fmla="*/ 4979748 h 4979748"/>
              <a:gd name="connsiteX1" fmla="*/ 41633 w 3642047"/>
              <a:gd name="connsiteY1" fmla="*/ 3638614 h 4979748"/>
              <a:gd name="connsiteX2" fmla="*/ 3434783 w 3642047"/>
              <a:gd name="connsiteY2" fmla="*/ 0 h 4979748"/>
              <a:gd name="connsiteX0" fmla="*/ 1592758 w 3756398"/>
              <a:gd name="connsiteY0" fmla="*/ 5055169 h 5055169"/>
              <a:gd name="connsiteX1" fmla="*/ 41633 w 3756398"/>
              <a:gd name="connsiteY1" fmla="*/ 3714035 h 5055169"/>
              <a:gd name="connsiteX2" fmla="*/ 3553857 w 3756398"/>
              <a:gd name="connsiteY2" fmla="*/ 0 h 5055169"/>
              <a:gd name="connsiteX0" fmla="*/ 4987023 w 4987023"/>
              <a:gd name="connsiteY0" fmla="*/ 3850849 h 4052292"/>
              <a:gd name="connsiteX1" fmla="*/ 13832 w 4987023"/>
              <a:gd name="connsiteY1" fmla="*/ 3714035 h 4052292"/>
              <a:gd name="connsiteX2" fmla="*/ 3526056 w 4987023"/>
              <a:gd name="connsiteY2" fmla="*/ 0 h 4052292"/>
              <a:gd name="connsiteX0" fmla="*/ 1683602 w 1683602"/>
              <a:gd name="connsiteY0" fmla="*/ 3850849 h 3850849"/>
              <a:gd name="connsiteX1" fmla="*/ 39488 w 1683602"/>
              <a:gd name="connsiteY1" fmla="*/ 3089574 h 3850849"/>
              <a:gd name="connsiteX2" fmla="*/ 222635 w 1683602"/>
              <a:gd name="connsiteY2" fmla="*/ 0 h 3850849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83602 w 1683602"/>
              <a:gd name="connsiteY0" fmla="*/ 3791376 h 3791376"/>
              <a:gd name="connsiteX1" fmla="*/ 39488 w 1683602"/>
              <a:gd name="connsiteY1" fmla="*/ 3030101 h 3791376"/>
              <a:gd name="connsiteX2" fmla="*/ 650392 w 1683602"/>
              <a:gd name="connsiteY2" fmla="*/ 0 h 3791376"/>
              <a:gd name="connsiteX0" fmla="*/ 1644113 w 1644113"/>
              <a:gd name="connsiteY0" fmla="*/ 3791376 h 3791376"/>
              <a:gd name="connsiteX1" fmla="*/ -1 w 1644113"/>
              <a:gd name="connsiteY1" fmla="*/ 3030101 h 3791376"/>
              <a:gd name="connsiteX2" fmla="*/ 610903 w 1644113"/>
              <a:gd name="connsiteY2" fmla="*/ 0 h 3791376"/>
              <a:gd name="connsiteX0" fmla="*/ 1644113 w 1644113"/>
              <a:gd name="connsiteY0" fmla="*/ 3791376 h 3791376"/>
              <a:gd name="connsiteX1" fmla="*/ 0 w 1644113"/>
              <a:gd name="connsiteY1" fmla="*/ 3030100 h 3791376"/>
              <a:gd name="connsiteX2" fmla="*/ 610903 w 1644113"/>
              <a:gd name="connsiteY2" fmla="*/ 0 h 3791376"/>
              <a:gd name="connsiteX0" fmla="*/ 1683601 w 1683601"/>
              <a:gd name="connsiteY0" fmla="*/ 3791376 h 3791376"/>
              <a:gd name="connsiteX1" fmla="*/ 39488 w 1683601"/>
              <a:gd name="connsiteY1" fmla="*/ 3030100 h 3791376"/>
              <a:gd name="connsiteX2" fmla="*/ 650391 w 1683601"/>
              <a:gd name="connsiteY2" fmla="*/ 0 h 3791376"/>
              <a:gd name="connsiteX0" fmla="*/ 1674289 w 1674289"/>
              <a:gd name="connsiteY0" fmla="*/ 3791376 h 3791376"/>
              <a:gd name="connsiteX1" fmla="*/ 30176 w 1674289"/>
              <a:gd name="connsiteY1" fmla="*/ 3030100 h 3791376"/>
              <a:gd name="connsiteX2" fmla="*/ 641079 w 1674289"/>
              <a:gd name="connsiteY2" fmla="*/ 0 h 3791376"/>
              <a:gd name="connsiteX0" fmla="*/ 1713079 w 1713079"/>
              <a:gd name="connsiteY0" fmla="*/ 3791376 h 3791376"/>
              <a:gd name="connsiteX1" fmla="*/ 68966 w 1713079"/>
              <a:gd name="connsiteY1" fmla="*/ 3030100 h 3791376"/>
              <a:gd name="connsiteX2" fmla="*/ 679869 w 1713079"/>
              <a:gd name="connsiteY2" fmla="*/ 0 h 3791376"/>
              <a:gd name="connsiteX0" fmla="*/ 3477062 w 3477062"/>
              <a:gd name="connsiteY0" fmla="*/ 4443762 h 4443762"/>
              <a:gd name="connsiteX1" fmla="*/ 1832949 w 3477062"/>
              <a:gd name="connsiteY1" fmla="*/ 3682486 h 4443762"/>
              <a:gd name="connsiteX2" fmla="*/ 5452 w 3477062"/>
              <a:gd name="connsiteY2" fmla="*/ 117135 h 4443762"/>
              <a:gd name="connsiteX3" fmla="*/ 2443852 w 3477062"/>
              <a:gd name="connsiteY3" fmla="*/ 652386 h 4443762"/>
              <a:gd name="connsiteX0" fmla="*/ 3477062 w 3477062"/>
              <a:gd name="connsiteY0" fmla="*/ 4445954 h 4445954"/>
              <a:gd name="connsiteX1" fmla="*/ 1832949 w 3477062"/>
              <a:gd name="connsiteY1" fmla="*/ 3684678 h 4445954"/>
              <a:gd name="connsiteX2" fmla="*/ 5452 w 3477062"/>
              <a:gd name="connsiteY2" fmla="*/ 119327 h 4445954"/>
              <a:gd name="connsiteX3" fmla="*/ 1904506 w 3477062"/>
              <a:gd name="connsiteY3" fmla="*/ 624843 h 4445954"/>
              <a:gd name="connsiteX0" fmla="*/ 3477062 w 3477062"/>
              <a:gd name="connsiteY0" fmla="*/ 4326627 h 4326627"/>
              <a:gd name="connsiteX1" fmla="*/ 1832949 w 3477062"/>
              <a:gd name="connsiteY1" fmla="*/ 3565351 h 4326627"/>
              <a:gd name="connsiteX2" fmla="*/ 5452 w 3477062"/>
              <a:gd name="connsiteY2" fmla="*/ 0 h 4326627"/>
              <a:gd name="connsiteX3" fmla="*/ 1904506 w 3477062"/>
              <a:gd name="connsiteY3" fmla="*/ 505516 h 4326627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400968 h 4400968"/>
              <a:gd name="connsiteX1" fmla="*/ 1814412 w 3458525"/>
              <a:gd name="connsiteY1" fmla="*/ 3639692 h 4400968"/>
              <a:gd name="connsiteX2" fmla="*/ 5513 w 3458525"/>
              <a:gd name="connsiteY2" fmla="*/ 0 h 4400968"/>
              <a:gd name="connsiteX3" fmla="*/ 1885969 w 3458525"/>
              <a:gd name="connsiteY3" fmla="*/ 579857 h 4400968"/>
              <a:gd name="connsiteX0" fmla="*/ 3458525 w 3458525"/>
              <a:gd name="connsiteY0" fmla="*/ 4879633 h 4879633"/>
              <a:gd name="connsiteX1" fmla="*/ 1814412 w 3458525"/>
              <a:gd name="connsiteY1" fmla="*/ 4118357 h 4879633"/>
              <a:gd name="connsiteX2" fmla="*/ 5513 w 3458525"/>
              <a:gd name="connsiteY2" fmla="*/ 478665 h 4879633"/>
              <a:gd name="connsiteX3" fmla="*/ 2709839 w 3458525"/>
              <a:gd name="connsiteY3" fmla="*/ 0 h 4879633"/>
              <a:gd name="connsiteX0" fmla="*/ 3546854 w 3546854"/>
              <a:gd name="connsiteY0" fmla="*/ 2856677 h 4171459"/>
              <a:gd name="connsiteX1" fmla="*/ 1814468 w 3546854"/>
              <a:gd name="connsiteY1" fmla="*/ 4118357 h 4171459"/>
              <a:gd name="connsiteX2" fmla="*/ 5569 w 3546854"/>
              <a:gd name="connsiteY2" fmla="*/ 478665 h 4171459"/>
              <a:gd name="connsiteX3" fmla="*/ 2709895 w 3546854"/>
              <a:gd name="connsiteY3" fmla="*/ 0 h 4171459"/>
              <a:gd name="connsiteX0" fmla="*/ 3541285 w 3541285"/>
              <a:gd name="connsiteY0" fmla="*/ 2856677 h 2856678"/>
              <a:gd name="connsiteX1" fmla="*/ 0 w 3541285"/>
              <a:gd name="connsiteY1" fmla="*/ 478665 h 2856678"/>
              <a:gd name="connsiteX2" fmla="*/ 2704326 w 3541285"/>
              <a:gd name="connsiteY2" fmla="*/ 0 h 2856678"/>
              <a:gd name="connsiteX0" fmla="*/ 3541285 w 3541285"/>
              <a:gd name="connsiteY0" fmla="*/ 2856677 h 2856676"/>
              <a:gd name="connsiteX1" fmla="*/ 0 w 3541285"/>
              <a:gd name="connsiteY1" fmla="*/ 478665 h 2856676"/>
              <a:gd name="connsiteX2" fmla="*/ 2704326 w 3541285"/>
              <a:gd name="connsiteY2" fmla="*/ 0 h 2856676"/>
              <a:gd name="connsiteX0" fmla="*/ 1211189 w 3216128"/>
              <a:gd name="connsiteY0" fmla="*/ 3736794 h 3736794"/>
              <a:gd name="connsiteX1" fmla="*/ 511802 w 3216128"/>
              <a:gd name="connsiteY1" fmla="*/ 478665 h 3736794"/>
              <a:gd name="connsiteX2" fmla="*/ 3216128 w 3216128"/>
              <a:gd name="connsiteY2" fmla="*/ 0 h 3736794"/>
              <a:gd name="connsiteX0" fmla="*/ 699387 w 2704326"/>
              <a:gd name="connsiteY0" fmla="*/ 3736794 h 3736794"/>
              <a:gd name="connsiteX1" fmla="*/ 0 w 2704326"/>
              <a:gd name="connsiteY1" fmla="*/ 478665 h 3736794"/>
              <a:gd name="connsiteX2" fmla="*/ 2704326 w 2704326"/>
              <a:gd name="connsiteY2" fmla="*/ 0 h 3736794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258129 h 3258129"/>
              <a:gd name="connsiteX1" fmla="*/ 0 w 809729"/>
              <a:gd name="connsiteY1" fmla="*/ 0 h 3258129"/>
              <a:gd name="connsiteX2" fmla="*/ 809729 w 809729"/>
              <a:gd name="connsiteY2" fmla="*/ 1506713 h 3258129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809729"/>
              <a:gd name="connsiteY0" fmla="*/ 3442340 h 3442340"/>
              <a:gd name="connsiteX1" fmla="*/ 0 w 809729"/>
              <a:gd name="connsiteY1" fmla="*/ 0 h 3442340"/>
              <a:gd name="connsiteX2" fmla="*/ 809729 w 809729"/>
              <a:gd name="connsiteY2" fmla="*/ 1690924 h 3442340"/>
              <a:gd name="connsiteX0" fmla="*/ 699387 w 1804001"/>
              <a:gd name="connsiteY0" fmla="*/ 3584913 h 3584913"/>
              <a:gd name="connsiteX1" fmla="*/ 0 w 1804001"/>
              <a:gd name="connsiteY1" fmla="*/ 142573 h 3584913"/>
              <a:gd name="connsiteX2" fmla="*/ 1804001 w 1804001"/>
              <a:gd name="connsiteY2" fmla="*/ 202656 h 3584913"/>
              <a:gd name="connsiteX0" fmla="*/ 699387 w 1804001"/>
              <a:gd name="connsiteY0" fmla="*/ 3473747 h 3473747"/>
              <a:gd name="connsiteX1" fmla="*/ 0 w 1804001"/>
              <a:gd name="connsiteY1" fmla="*/ 31407 h 3473747"/>
              <a:gd name="connsiteX2" fmla="*/ 1804001 w 1804001"/>
              <a:gd name="connsiteY2" fmla="*/ 91490 h 3473747"/>
              <a:gd name="connsiteX0" fmla="*/ 699387 w 1804001"/>
              <a:gd name="connsiteY0" fmla="*/ 3716431 h 3716431"/>
              <a:gd name="connsiteX1" fmla="*/ 0 w 1804001"/>
              <a:gd name="connsiteY1" fmla="*/ 0 h 3716431"/>
              <a:gd name="connsiteX2" fmla="*/ 1804001 w 1804001"/>
              <a:gd name="connsiteY2" fmla="*/ 334174 h 3716431"/>
              <a:gd name="connsiteX0" fmla="*/ 699387 w 1804001"/>
              <a:gd name="connsiteY0" fmla="*/ 3725345 h 3725345"/>
              <a:gd name="connsiteX1" fmla="*/ 0 w 1804001"/>
              <a:gd name="connsiteY1" fmla="*/ 8914 h 3725345"/>
              <a:gd name="connsiteX2" fmla="*/ 1804001 w 1804001"/>
              <a:gd name="connsiteY2" fmla="*/ 343088 h 3725345"/>
              <a:gd name="connsiteX0" fmla="*/ 707793 w 1812407"/>
              <a:gd name="connsiteY0" fmla="*/ 3725347 h 3725347"/>
              <a:gd name="connsiteX1" fmla="*/ 8406 w 1812407"/>
              <a:gd name="connsiteY1" fmla="*/ 8916 h 3725347"/>
              <a:gd name="connsiteX2" fmla="*/ 1812407 w 1812407"/>
              <a:gd name="connsiteY2" fmla="*/ 343090 h 3725347"/>
              <a:gd name="connsiteX0" fmla="*/ 707793 w 1572408"/>
              <a:gd name="connsiteY0" fmla="*/ 3716596 h 3716596"/>
              <a:gd name="connsiteX1" fmla="*/ 8406 w 1572408"/>
              <a:gd name="connsiteY1" fmla="*/ 165 h 3716596"/>
              <a:gd name="connsiteX2" fmla="*/ 1572408 w 1572408"/>
              <a:gd name="connsiteY2" fmla="*/ 594726 h 3716596"/>
              <a:gd name="connsiteX0" fmla="*/ 707793 w 1572408"/>
              <a:gd name="connsiteY0" fmla="*/ 3750955 h 3750955"/>
              <a:gd name="connsiteX1" fmla="*/ 8406 w 1572408"/>
              <a:gd name="connsiteY1" fmla="*/ 34524 h 3750955"/>
              <a:gd name="connsiteX2" fmla="*/ 1572408 w 1572408"/>
              <a:gd name="connsiteY2" fmla="*/ 629085 h 3750955"/>
              <a:gd name="connsiteX0" fmla="*/ 766525 w 1631140"/>
              <a:gd name="connsiteY0" fmla="*/ 3750955 h 3750955"/>
              <a:gd name="connsiteX1" fmla="*/ 67138 w 1631140"/>
              <a:gd name="connsiteY1" fmla="*/ 34524 h 3750955"/>
              <a:gd name="connsiteX2" fmla="*/ 1631140 w 1631140"/>
              <a:gd name="connsiteY2" fmla="*/ 629085 h 3750955"/>
              <a:gd name="connsiteX0" fmla="*/ 813708 w 1678323"/>
              <a:gd name="connsiteY0" fmla="*/ 3815125 h 3815125"/>
              <a:gd name="connsiteX1" fmla="*/ 62893 w 1678323"/>
              <a:gd name="connsiteY1" fmla="*/ 30171 h 3815125"/>
              <a:gd name="connsiteX2" fmla="*/ 1678323 w 1678323"/>
              <a:gd name="connsiteY2" fmla="*/ 693255 h 3815125"/>
              <a:gd name="connsiteX0" fmla="*/ 1187171 w 2051786"/>
              <a:gd name="connsiteY0" fmla="*/ 3431966 h 3431966"/>
              <a:gd name="connsiteX1" fmla="*/ 42076 w 2051786"/>
              <a:gd name="connsiteY1" fmla="*/ 112966 h 3431966"/>
              <a:gd name="connsiteX2" fmla="*/ 2051786 w 2051786"/>
              <a:gd name="connsiteY2" fmla="*/ 310096 h 3431966"/>
              <a:gd name="connsiteX0" fmla="*/ 797924 w 1662539"/>
              <a:gd name="connsiteY0" fmla="*/ 3828080 h 3828080"/>
              <a:gd name="connsiteX1" fmla="*/ 64251 w 1662539"/>
              <a:gd name="connsiteY1" fmla="*/ 29421 h 3828080"/>
              <a:gd name="connsiteX2" fmla="*/ 1662539 w 1662539"/>
              <a:gd name="connsiteY2" fmla="*/ 706210 h 3828080"/>
              <a:gd name="connsiteX0" fmla="*/ 1137664 w 1642282"/>
              <a:gd name="connsiteY0" fmla="*/ 3718444 h 3718444"/>
              <a:gd name="connsiteX1" fmla="*/ 43994 w 1642282"/>
              <a:gd name="connsiteY1" fmla="*/ 29421 h 3718444"/>
              <a:gd name="connsiteX2" fmla="*/ 1642282 w 1642282"/>
              <a:gd name="connsiteY2" fmla="*/ 706210 h 371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2282" h="3718444">
                <a:moveTo>
                  <a:pt x="1137664" y="3718444"/>
                </a:moveTo>
                <a:cubicBezTo>
                  <a:pt x="705600" y="2260730"/>
                  <a:pt x="-210794" y="368489"/>
                  <a:pt x="43994" y="29421"/>
                </a:cubicBezTo>
                <a:cubicBezTo>
                  <a:pt x="519308" y="-114161"/>
                  <a:pt x="779624" y="292880"/>
                  <a:pt x="1642282" y="70621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3" name="Rounded Rectangular Callout 622"/>
          <p:cNvSpPr/>
          <p:nvPr/>
        </p:nvSpPr>
        <p:spPr bwMode="auto">
          <a:xfrm rot="16200000">
            <a:off x="7080312" y="7477995"/>
            <a:ext cx="742950" cy="381000"/>
          </a:xfrm>
          <a:prstGeom prst="wedgeRoundRectCallout">
            <a:avLst>
              <a:gd name="adj1" fmla="val -15438"/>
              <a:gd name="adj2" fmla="val 7692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algn="ctr"/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(Chicago</a:t>
            </a: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4" name="Trapezoid 623"/>
          <p:cNvSpPr/>
          <p:nvPr/>
        </p:nvSpPr>
        <p:spPr bwMode="auto">
          <a:xfrm>
            <a:off x="16827335" y="1336133"/>
            <a:ext cx="1092530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KIAE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/</a:t>
            </a:r>
            <a:br>
              <a:rPr lang="en-US" sz="1000" dirty="0" smtClean="0">
                <a:ea typeface="Arial" pitchFamily="-65" charset="0"/>
                <a:cs typeface="Arial" pitchFamily="-65" charset="0"/>
              </a:rPr>
            </a:b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Kurchatov</a:t>
            </a:r>
            <a:r>
              <a:rPr lang="en-US" sz="1000" dirty="0" smtClean="0">
                <a:ea typeface="Arial" pitchFamily="-65" charset="0"/>
                <a:cs typeface="Arial" pitchFamily="-65" charset="0"/>
              </a:rPr>
              <a:t> T1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625" name="Oval 624"/>
          <p:cNvSpPr/>
          <p:nvPr/>
        </p:nvSpPr>
        <p:spPr bwMode="auto">
          <a:xfrm>
            <a:off x="8791218" y="3725324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26" name="Oval 625"/>
          <p:cNvSpPr/>
          <p:nvPr/>
        </p:nvSpPr>
        <p:spPr bwMode="auto">
          <a:xfrm>
            <a:off x="3821874" y="3560618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27" name="Group 626"/>
          <p:cNvGrpSpPr/>
          <p:nvPr/>
        </p:nvGrpSpPr>
        <p:grpSpPr>
          <a:xfrm>
            <a:off x="14519471" y="2799908"/>
            <a:ext cx="678352" cy="172355"/>
            <a:chOff x="14519471" y="2799908"/>
            <a:chExt cx="678352" cy="172355"/>
          </a:xfrm>
        </p:grpSpPr>
        <p:cxnSp>
          <p:nvCxnSpPr>
            <p:cNvPr id="628" name="Straight Connector 627"/>
            <p:cNvCxnSpPr/>
            <p:nvPr/>
          </p:nvCxnSpPr>
          <p:spPr bwMode="auto">
            <a:xfrm>
              <a:off x="15043154" y="2886085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9" name="TextBox 628"/>
            <p:cNvSpPr txBox="1"/>
            <p:nvPr/>
          </p:nvSpPr>
          <p:spPr>
            <a:xfrm>
              <a:off x="14519471" y="2799908"/>
              <a:ext cx="526619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DE-KIT-T1</a:t>
              </a:r>
              <a:endParaRPr lang="en-US" sz="1000" dirty="0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9996841" y="12666427"/>
            <a:ext cx="357807" cy="333954"/>
            <a:chOff x="11777103" y="9177130"/>
            <a:chExt cx="496957" cy="463827"/>
          </a:xfrm>
        </p:grpSpPr>
        <p:sp>
          <p:nvSpPr>
            <p:cNvPr id="640" name="TextBox 639"/>
            <p:cNvSpPr txBox="1"/>
            <p:nvPr/>
          </p:nvSpPr>
          <p:spPr>
            <a:xfrm>
              <a:off x="11827454" y="9214762"/>
              <a:ext cx="396254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LPNHE</a:t>
              </a:r>
              <a:endParaRPr lang="en-US" sz="700" dirty="0" smtClean="0"/>
            </a:p>
          </p:txBody>
        </p:sp>
        <p:sp>
          <p:nvSpPr>
            <p:cNvPr id="641" name="Rectangle 640"/>
            <p:cNvSpPr/>
            <p:nvPr/>
          </p:nvSpPr>
          <p:spPr bwMode="auto">
            <a:xfrm>
              <a:off x="11777103" y="9177130"/>
              <a:ext cx="496957" cy="46382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42" name="TextBox 641"/>
            <p:cNvSpPr txBox="1"/>
            <p:nvPr/>
          </p:nvSpPr>
          <p:spPr>
            <a:xfrm>
              <a:off x="11869152" y="9420172"/>
              <a:ext cx="292981" cy="1563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700" dirty="0" err="1" smtClean="0"/>
                <a:t>CEA</a:t>
              </a:r>
              <a:r>
                <a:rPr lang="en-US" sz="700" dirty="0" smtClean="0"/>
                <a:t>-</a:t>
              </a:r>
              <a:endParaRPr lang="en-US" sz="700" dirty="0"/>
            </a:p>
          </p:txBody>
        </p:sp>
      </p:grpSp>
      <p:sp>
        <p:nvSpPr>
          <p:cNvPr id="643" name="TextBox 642"/>
          <p:cNvSpPr txBox="1"/>
          <p:nvPr/>
        </p:nvSpPr>
        <p:spPr>
          <a:xfrm>
            <a:off x="10452113" y="12632156"/>
            <a:ext cx="1116011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Distributed site</a:t>
            </a:r>
            <a:endParaRPr lang="en-US" sz="1000" dirty="0"/>
          </a:p>
        </p:txBody>
      </p:sp>
      <p:sp>
        <p:nvSpPr>
          <p:cNvPr id="644" name="Freeform 7"/>
          <p:cNvSpPr>
            <a:spLocks/>
          </p:cNvSpPr>
          <p:nvPr/>
        </p:nvSpPr>
        <p:spPr bwMode="auto">
          <a:xfrm>
            <a:off x="13000383" y="8825790"/>
            <a:ext cx="2458153" cy="193828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645" name="TextBox 644"/>
          <p:cNvSpPr txBox="1"/>
          <p:nvPr/>
        </p:nvSpPr>
        <p:spPr>
          <a:xfrm>
            <a:off x="13845796" y="8859494"/>
            <a:ext cx="767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RENATER</a:t>
            </a:r>
          </a:p>
          <a:p>
            <a:pPr algn="ctr"/>
            <a:r>
              <a:rPr lang="en-US" sz="1200" b="1" u="sng" dirty="0" smtClean="0">
                <a:cs typeface="Arial" panose="020B0604020202020204" pitchFamily="34" charset="0"/>
              </a:rPr>
              <a:t>France</a:t>
            </a:r>
            <a:endParaRPr lang="en-US" sz="1200" b="1" u="sng" dirty="0">
              <a:cs typeface="Arial" panose="020B0604020202020204" pitchFamily="34" charset="0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13615949" y="9742552"/>
            <a:ext cx="38876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CPPM</a:t>
            </a:r>
            <a:endParaRPr lang="en-US" sz="1000" dirty="0"/>
          </a:p>
        </p:txBody>
      </p:sp>
      <p:grpSp>
        <p:nvGrpSpPr>
          <p:cNvPr id="647" name="Group 646"/>
          <p:cNvGrpSpPr/>
          <p:nvPr/>
        </p:nvGrpSpPr>
        <p:grpSpPr>
          <a:xfrm>
            <a:off x="14556746" y="9144000"/>
            <a:ext cx="496957" cy="1292087"/>
            <a:chOff x="13354109" y="9203635"/>
            <a:chExt cx="496957" cy="1292087"/>
          </a:xfrm>
        </p:grpSpPr>
        <p:sp>
          <p:nvSpPr>
            <p:cNvPr id="648" name="TextBox 647"/>
            <p:cNvSpPr txBox="1"/>
            <p:nvPr/>
          </p:nvSpPr>
          <p:spPr>
            <a:xfrm>
              <a:off x="13376147" y="9241267"/>
              <a:ext cx="452880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LPNHE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APC</a:t>
              </a:r>
              <a:endParaRPr lang="en-US" sz="1000" dirty="0"/>
            </a:p>
          </p:txBody>
        </p:sp>
        <p:sp>
          <p:nvSpPr>
            <p:cNvPr id="649" name="Rectangle 648"/>
            <p:cNvSpPr/>
            <p:nvPr/>
          </p:nvSpPr>
          <p:spPr bwMode="auto">
            <a:xfrm>
              <a:off x="13354109" y="9203635"/>
              <a:ext cx="496957" cy="1292087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13390574" y="9609927"/>
              <a:ext cx="424026" cy="48013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LAL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IPNHO</a:t>
              </a:r>
              <a:endParaRPr lang="en-US" sz="1000" dirty="0" smtClean="0"/>
            </a:p>
            <a:p>
              <a:pPr algn="ctr"/>
              <a:r>
                <a:rPr lang="en-US" sz="1000" dirty="0" err="1" smtClean="0"/>
                <a:t>LLR</a:t>
              </a:r>
              <a:endParaRPr lang="en-US" sz="1000" dirty="0" smtClean="0"/>
            </a:p>
          </p:txBody>
        </p:sp>
        <p:sp>
          <p:nvSpPr>
            <p:cNvPr id="651" name="TextBox 650"/>
            <p:cNvSpPr txBox="1"/>
            <p:nvPr/>
          </p:nvSpPr>
          <p:spPr>
            <a:xfrm>
              <a:off x="13436260" y="10132476"/>
              <a:ext cx="332655" cy="32624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err="1" smtClean="0"/>
                <a:t>CEA</a:t>
              </a:r>
              <a:r>
                <a:rPr lang="en-US" sz="1000" dirty="0" smtClean="0"/>
                <a:t>-</a:t>
              </a:r>
              <a:br>
                <a:rPr lang="en-US" sz="1000" dirty="0" smtClean="0"/>
              </a:br>
              <a:r>
                <a:rPr lang="en-US" sz="1000" dirty="0" err="1" smtClean="0"/>
                <a:t>IRFU</a:t>
              </a:r>
              <a:endParaRPr lang="en-US" sz="1000" dirty="0"/>
            </a:p>
          </p:txBody>
        </p:sp>
      </p:grpSp>
      <p:sp>
        <p:nvSpPr>
          <p:cNvPr id="652" name="TextBox 651"/>
          <p:cNvSpPr txBox="1"/>
          <p:nvPr/>
        </p:nvSpPr>
        <p:spPr>
          <a:xfrm>
            <a:off x="13630376" y="9933879"/>
            <a:ext cx="35990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LPSC</a:t>
            </a:r>
            <a:endParaRPr lang="en-US" sz="1000" dirty="0"/>
          </a:p>
        </p:txBody>
      </p:sp>
      <p:sp>
        <p:nvSpPr>
          <p:cNvPr id="653" name="TextBox 652"/>
          <p:cNvSpPr txBox="1"/>
          <p:nvPr/>
        </p:nvSpPr>
        <p:spPr>
          <a:xfrm>
            <a:off x="13648009" y="10125206"/>
            <a:ext cx="32464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IPHC</a:t>
            </a:r>
            <a:endParaRPr lang="en-US" sz="1000" dirty="0"/>
          </a:p>
        </p:txBody>
      </p:sp>
      <p:sp>
        <p:nvSpPr>
          <p:cNvPr id="654" name="TextBox 653"/>
          <p:cNvSpPr txBox="1"/>
          <p:nvPr/>
        </p:nvSpPr>
        <p:spPr>
          <a:xfrm>
            <a:off x="13513356" y="10316534"/>
            <a:ext cx="59394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Subatech</a:t>
            </a:r>
            <a:endParaRPr lang="en-US" sz="1000" dirty="0"/>
          </a:p>
        </p:txBody>
      </p:sp>
      <p:sp>
        <p:nvSpPr>
          <p:cNvPr id="655" name="TextBox 654"/>
          <p:cNvSpPr txBox="1"/>
          <p:nvPr/>
        </p:nvSpPr>
        <p:spPr>
          <a:xfrm>
            <a:off x="13672856" y="9551225"/>
            <a:ext cx="2749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LPC</a:t>
            </a:r>
            <a:endParaRPr lang="en-US" sz="1000" dirty="0"/>
          </a:p>
        </p:txBody>
      </p:sp>
      <p:sp>
        <p:nvSpPr>
          <p:cNvPr id="656" name="Freeform 7"/>
          <p:cNvSpPr>
            <a:spLocks/>
          </p:cNvSpPr>
          <p:nvPr/>
        </p:nvSpPr>
        <p:spPr bwMode="auto">
          <a:xfrm>
            <a:off x="736270" y="2576945"/>
            <a:ext cx="948471" cy="79971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7" name="TextBox 656"/>
          <p:cNvSpPr txBox="1"/>
          <p:nvPr/>
        </p:nvSpPr>
        <p:spPr>
          <a:xfrm>
            <a:off x="933826" y="261947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SINET</a:t>
            </a:r>
          </a:p>
          <a:p>
            <a:pPr algn="ctr"/>
            <a:r>
              <a:rPr lang="en-US" sz="1200" b="1" u="sng" dirty="0" smtClean="0"/>
              <a:t>Japan</a:t>
            </a:r>
            <a:endParaRPr lang="en-US" sz="1200" b="1" u="sng" dirty="0"/>
          </a:p>
        </p:txBody>
      </p:sp>
      <p:sp>
        <p:nvSpPr>
          <p:cNvPr id="658" name="TextBox 657"/>
          <p:cNvSpPr txBox="1"/>
          <p:nvPr/>
        </p:nvSpPr>
        <p:spPr>
          <a:xfrm>
            <a:off x="1015667" y="3096104"/>
            <a:ext cx="372731" cy="172355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KEK T1</a:t>
            </a:r>
            <a:endParaRPr lang="en-US" sz="1000" dirty="0"/>
          </a:p>
        </p:txBody>
      </p:sp>
      <p:sp>
        <p:nvSpPr>
          <p:cNvPr id="659" name="Freeform 658"/>
          <p:cNvSpPr/>
          <p:nvPr/>
        </p:nvSpPr>
        <p:spPr bwMode="auto">
          <a:xfrm flipH="1">
            <a:off x="11043898" y="4469732"/>
            <a:ext cx="5826073" cy="4106522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0 w 28020529"/>
              <a:gd name="connsiteY0" fmla="*/ 20 h 36980414"/>
              <a:gd name="connsiteX1" fmla="*/ 21279037 w 28020529"/>
              <a:gd name="connsiteY1" fmla="*/ 16732673 h 36980414"/>
              <a:gd name="connsiteX2" fmla="*/ 28020578 w 28020529"/>
              <a:gd name="connsiteY2" fmla="*/ 36980414 h 36980414"/>
              <a:gd name="connsiteX0" fmla="*/ 7918478 w 7922871"/>
              <a:gd name="connsiteY0" fmla="*/ 20 h 37325695"/>
              <a:gd name="connsiteX1" fmla="*/ 487392 w 7922871"/>
              <a:gd name="connsiteY1" fmla="*/ 17077954 h 37325695"/>
              <a:gd name="connsiteX2" fmla="*/ 7228933 w 7922871"/>
              <a:gd name="connsiteY2" fmla="*/ 37325695 h 37325695"/>
              <a:gd name="connsiteX0" fmla="*/ 7918478 w 8034431"/>
              <a:gd name="connsiteY0" fmla="*/ 0 h 37325675"/>
              <a:gd name="connsiteX1" fmla="*/ 7297577 w 8034431"/>
              <a:gd name="connsiteY1" fmla="*/ 4041465 h 37325675"/>
              <a:gd name="connsiteX2" fmla="*/ 487392 w 8034431"/>
              <a:gd name="connsiteY2" fmla="*/ 17077934 h 37325675"/>
              <a:gd name="connsiteX3" fmla="*/ 7228933 w 8034431"/>
              <a:gd name="connsiteY3" fmla="*/ 37325675 h 37325675"/>
              <a:gd name="connsiteX0" fmla="*/ 7297577 w 7297578"/>
              <a:gd name="connsiteY0" fmla="*/ 0 h 33284210"/>
              <a:gd name="connsiteX1" fmla="*/ 487392 w 7297578"/>
              <a:gd name="connsiteY1" fmla="*/ 13036469 h 33284210"/>
              <a:gd name="connsiteX2" fmla="*/ 7228933 w 7297578"/>
              <a:gd name="connsiteY2" fmla="*/ 33284210 h 33284210"/>
              <a:gd name="connsiteX0" fmla="*/ 29554 w 43600156"/>
              <a:gd name="connsiteY0" fmla="*/ 0 h 36391708"/>
              <a:gd name="connsiteX1" fmla="*/ 36858663 w 43600156"/>
              <a:gd name="connsiteY1" fmla="*/ 16143967 h 36391708"/>
              <a:gd name="connsiteX2" fmla="*/ 43600204 w 43600156"/>
              <a:gd name="connsiteY2" fmla="*/ 36391708 h 36391708"/>
              <a:gd name="connsiteX0" fmla="*/ 0 w 46813156"/>
              <a:gd name="connsiteY0" fmla="*/ 0 h 36391708"/>
              <a:gd name="connsiteX1" fmla="*/ 36829109 w 46813156"/>
              <a:gd name="connsiteY1" fmla="*/ 16143967 h 36391708"/>
              <a:gd name="connsiteX2" fmla="*/ 43570650 w 46813156"/>
              <a:gd name="connsiteY2" fmla="*/ 36391708 h 36391708"/>
              <a:gd name="connsiteX0" fmla="*/ 690799343 w 737612499"/>
              <a:gd name="connsiteY0" fmla="*/ 0 h 32314050"/>
              <a:gd name="connsiteX1" fmla="*/ 727628452 w 737612499"/>
              <a:gd name="connsiteY1" fmla="*/ 16143967 h 32314050"/>
              <a:gd name="connsiteX2" fmla="*/ 16907 w 737612499"/>
              <a:gd name="connsiteY2" fmla="*/ 32314050 h 32314050"/>
              <a:gd name="connsiteX0" fmla="*/ 691922129 w 738735285"/>
              <a:gd name="connsiteY0" fmla="*/ 0 h 37488530"/>
              <a:gd name="connsiteX1" fmla="*/ 728751238 w 738735285"/>
              <a:gd name="connsiteY1" fmla="*/ 16143967 h 37488530"/>
              <a:gd name="connsiteX2" fmla="*/ 1139693 w 738735285"/>
              <a:gd name="connsiteY2" fmla="*/ 32314050 h 37488530"/>
              <a:gd name="connsiteX0" fmla="*/ 690782436 w 737595592"/>
              <a:gd name="connsiteY0" fmla="*/ 0 h 41402043"/>
              <a:gd name="connsiteX1" fmla="*/ 727611545 w 737595592"/>
              <a:gd name="connsiteY1" fmla="*/ 16143967 h 41402043"/>
              <a:gd name="connsiteX2" fmla="*/ 632904897 w 737595592"/>
              <a:gd name="connsiteY2" fmla="*/ 41402043 h 41402043"/>
              <a:gd name="connsiteX3" fmla="*/ 0 w 737595592"/>
              <a:gd name="connsiteY3" fmla="*/ 32314050 h 41402043"/>
              <a:gd name="connsiteX0" fmla="*/ 690782436 w 737595592"/>
              <a:gd name="connsiteY0" fmla="*/ 0 h 42496043"/>
              <a:gd name="connsiteX1" fmla="*/ 727611545 w 737595592"/>
              <a:gd name="connsiteY1" fmla="*/ 16143967 h 42496043"/>
              <a:gd name="connsiteX2" fmla="*/ 628935340 w 737595592"/>
              <a:gd name="connsiteY2" fmla="*/ 42496043 h 42496043"/>
              <a:gd name="connsiteX3" fmla="*/ 0 w 737595592"/>
              <a:gd name="connsiteY3" fmla="*/ 32314050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2496043"/>
              <a:gd name="connsiteX1" fmla="*/ 763336755 w 773320802"/>
              <a:gd name="connsiteY1" fmla="*/ 16143967 h 42496043"/>
              <a:gd name="connsiteX2" fmla="*/ 664660550 w 773320802"/>
              <a:gd name="connsiteY2" fmla="*/ 42496043 h 42496043"/>
              <a:gd name="connsiteX3" fmla="*/ 0 w 773320802"/>
              <a:gd name="connsiteY3" fmla="*/ 33606957 h 42496043"/>
              <a:gd name="connsiteX0" fmla="*/ 726507646 w 773320802"/>
              <a:gd name="connsiteY0" fmla="*/ 0 h 44224369"/>
              <a:gd name="connsiteX1" fmla="*/ 763336755 w 773320802"/>
              <a:gd name="connsiteY1" fmla="*/ 16143967 h 44224369"/>
              <a:gd name="connsiteX2" fmla="*/ 664660550 w 773320802"/>
              <a:gd name="connsiteY2" fmla="*/ 42496043 h 44224369"/>
              <a:gd name="connsiteX3" fmla="*/ 339163442 w 773320802"/>
              <a:gd name="connsiteY3" fmla="*/ 40606394 h 44224369"/>
              <a:gd name="connsiteX4" fmla="*/ 0 w 773320802"/>
              <a:gd name="connsiteY4" fmla="*/ 33606957 h 4422436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4052019"/>
              <a:gd name="connsiteX1" fmla="*/ 763336755 w 773320802"/>
              <a:gd name="connsiteY1" fmla="*/ 16143967 h 44052019"/>
              <a:gd name="connsiteX2" fmla="*/ 664660550 w 773320802"/>
              <a:gd name="connsiteY2" fmla="*/ 42496043 h 44052019"/>
              <a:gd name="connsiteX3" fmla="*/ 339163442 w 773320802"/>
              <a:gd name="connsiteY3" fmla="*/ 40606394 h 44052019"/>
              <a:gd name="connsiteX4" fmla="*/ 0 w 773320802"/>
              <a:gd name="connsiteY4" fmla="*/ 33606957 h 44052019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26507646 w 773320802"/>
              <a:gd name="connsiteY0" fmla="*/ 0 h 42496044"/>
              <a:gd name="connsiteX1" fmla="*/ 763336755 w 773320802"/>
              <a:gd name="connsiteY1" fmla="*/ 16143967 h 42496044"/>
              <a:gd name="connsiteX2" fmla="*/ 664660550 w 773320802"/>
              <a:gd name="connsiteY2" fmla="*/ 42496043 h 42496044"/>
              <a:gd name="connsiteX3" fmla="*/ 339163442 w 773320802"/>
              <a:gd name="connsiteY3" fmla="*/ 40606394 h 42496044"/>
              <a:gd name="connsiteX4" fmla="*/ 0 w 773320802"/>
              <a:gd name="connsiteY4" fmla="*/ 33606957 h 42496044"/>
              <a:gd name="connsiteX0" fmla="*/ 735769767 w 778425925"/>
              <a:gd name="connsiteY0" fmla="*/ 0 h 42098230"/>
              <a:gd name="connsiteX1" fmla="*/ 763336755 w 778425925"/>
              <a:gd name="connsiteY1" fmla="*/ 15746153 h 42098230"/>
              <a:gd name="connsiteX2" fmla="*/ 664660550 w 778425925"/>
              <a:gd name="connsiteY2" fmla="*/ 42098229 h 42098230"/>
              <a:gd name="connsiteX3" fmla="*/ 339163442 w 778425925"/>
              <a:gd name="connsiteY3" fmla="*/ 40208580 h 42098230"/>
              <a:gd name="connsiteX4" fmla="*/ 0 w 778425925"/>
              <a:gd name="connsiteY4" fmla="*/ 33209143 h 42098230"/>
              <a:gd name="connsiteX0" fmla="*/ 742385606 w 782480815"/>
              <a:gd name="connsiteY0" fmla="*/ 0 h 42197684"/>
              <a:gd name="connsiteX1" fmla="*/ 763336755 w 782480815"/>
              <a:gd name="connsiteY1" fmla="*/ 15845607 h 42197684"/>
              <a:gd name="connsiteX2" fmla="*/ 664660550 w 782480815"/>
              <a:gd name="connsiteY2" fmla="*/ 42197683 h 42197684"/>
              <a:gd name="connsiteX3" fmla="*/ 339163442 w 782480815"/>
              <a:gd name="connsiteY3" fmla="*/ 40308034 h 42197684"/>
              <a:gd name="connsiteX4" fmla="*/ 0 w 782480815"/>
              <a:gd name="connsiteY4" fmla="*/ 33308597 h 42197684"/>
              <a:gd name="connsiteX0" fmla="*/ 742385606 w 769354973"/>
              <a:gd name="connsiteY0" fmla="*/ 0 h 42197684"/>
              <a:gd name="connsiteX1" fmla="*/ 763336755 w 769354973"/>
              <a:gd name="connsiteY1" fmla="*/ 15845607 h 42197684"/>
              <a:gd name="connsiteX2" fmla="*/ 664660550 w 769354973"/>
              <a:gd name="connsiteY2" fmla="*/ 42197683 h 42197684"/>
              <a:gd name="connsiteX3" fmla="*/ 339163442 w 769354973"/>
              <a:gd name="connsiteY3" fmla="*/ 40308034 h 42197684"/>
              <a:gd name="connsiteX4" fmla="*/ 0 w 769354973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63336738"/>
              <a:gd name="connsiteY0" fmla="*/ 0 h 42197684"/>
              <a:gd name="connsiteX1" fmla="*/ 763336755 w 763336738"/>
              <a:gd name="connsiteY1" fmla="*/ 15845607 h 42197684"/>
              <a:gd name="connsiteX2" fmla="*/ 664660550 w 763336738"/>
              <a:gd name="connsiteY2" fmla="*/ 42197683 h 42197684"/>
              <a:gd name="connsiteX3" fmla="*/ 339163442 w 763336738"/>
              <a:gd name="connsiteY3" fmla="*/ 40308034 h 42197684"/>
              <a:gd name="connsiteX4" fmla="*/ 0 w 763336738"/>
              <a:gd name="connsiteY4" fmla="*/ 33308597 h 42197684"/>
              <a:gd name="connsiteX0" fmla="*/ 742385606 w 771681353"/>
              <a:gd name="connsiteY0" fmla="*/ 0 h 41062818"/>
              <a:gd name="connsiteX1" fmla="*/ 763336755 w 771681353"/>
              <a:gd name="connsiteY1" fmla="*/ 15845607 h 41062818"/>
              <a:gd name="connsiteX2" fmla="*/ 688251708 w 771681353"/>
              <a:gd name="connsiteY2" fmla="*/ 41062818 h 41062818"/>
              <a:gd name="connsiteX3" fmla="*/ 339163442 w 771681353"/>
              <a:gd name="connsiteY3" fmla="*/ 40308034 h 41062818"/>
              <a:gd name="connsiteX4" fmla="*/ 0 w 771681353"/>
              <a:gd name="connsiteY4" fmla="*/ 33308597 h 41062818"/>
              <a:gd name="connsiteX0" fmla="*/ 742385606 w 787479038"/>
              <a:gd name="connsiteY0" fmla="*/ 0 h 40903696"/>
              <a:gd name="connsiteX1" fmla="*/ 763336755 w 787479038"/>
              <a:gd name="connsiteY1" fmla="*/ 15845607 h 40903696"/>
              <a:gd name="connsiteX2" fmla="*/ 716831902 w 787479038"/>
              <a:gd name="connsiteY2" fmla="*/ 40903696 h 40903696"/>
              <a:gd name="connsiteX3" fmla="*/ 339163442 w 787479038"/>
              <a:gd name="connsiteY3" fmla="*/ 40308034 h 40903696"/>
              <a:gd name="connsiteX4" fmla="*/ 0 w 787479038"/>
              <a:gd name="connsiteY4" fmla="*/ 33308597 h 40903696"/>
              <a:gd name="connsiteX0" fmla="*/ 742385606 w 767652556"/>
              <a:gd name="connsiteY0" fmla="*/ 0 h 40903696"/>
              <a:gd name="connsiteX1" fmla="*/ 763336755 w 767652556"/>
              <a:gd name="connsiteY1" fmla="*/ 15845607 h 40903696"/>
              <a:gd name="connsiteX2" fmla="*/ 716831902 w 767652556"/>
              <a:gd name="connsiteY2" fmla="*/ 40903696 h 40903696"/>
              <a:gd name="connsiteX3" fmla="*/ 339163442 w 767652556"/>
              <a:gd name="connsiteY3" fmla="*/ 40308034 h 40903696"/>
              <a:gd name="connsiteX4" fmla="*/ 0 w 767652556"/>
              <a:gd name="connsiteY4" fmla="*/ 33308597 h 40903696"/>
              <a:gd name="connsiteX0" fmla="*/ 742385606 w 794292702"/>
              <a:gd name="connsiteY0" fmla="*/ 0 h 40665003"/>
              <a:gd name="connsiteX1" fmla="*/ 763336755 w 794292702"/>
              <a:gd name="connsiteY1" fmla="*/ 15845607 h 40665003"/>
              <a:gd name="connsiteX2" fmla="*/ 758114464 w 794292702"/>
              <a:gd name="connsiteY2" fmla="*/ 40665003 h 40665003"/>
              <a:gd name="connsiteX3" fmla="*/ 339163442 w 794292702"/>
              <a:gd name="connsiteY3" fmla="*/ 40308034 h 40665003"/>
              <a:gd name="connsiteX4" fmla="*/ 0 w 794292702"/>
              <a:gd name="connsiteY4" fmla="*/ 33308597 h 40665003"/>
              <a:gd name="connsiteX0" fmla="*/ 742385606 w 778773118"/>
              <a:gd name="connsiteY0" fmla="*/ 0 h 40665003"/>
              <a:gd name="connsiteX1" fmla="*/ 763336755 w 778773118"/>
              <a:gd name="connsiteY1" fmla="*/ 15845607 h 40665003"/>
              <a:gd name="connsiteX2" fmla="*/ 758114464 w 778773118"/>
              <a:gd name="connsiteY2" fmla="*/ 40665003 h 40665003"/>
              <a:gd name="connsiteX3" fmla="*/ 339163442 w 778773118"/>
              <a:gd name="connsiteY3" fmla="*/ 40308034 h 40665003"/>
              <a:gd name="connsiteX4" fmla="*/ 0 w 778773118"/>
              <a:gd name="connsiteY4" fmla="*/ 33308597 h 40665003"/>
              <a:gd name="connsiteX0" fmla="*/ 742385606 w 777318049"/>
              <a:gd name="connsiteY0" fmla="*/ 0 h 40665003"/>
              <a:gd name="connsiteX1" fmla="*/ 756985554 w 777318049"/>
              <a:gd name="connsiteY1" fmla="*/ 15527353 h 40665003"/>
              <a:gd name="connsiteX2" fmla="*/ 758114464 w 777318049"/>
              <a:gd name="connsiteY2" fmla="*/ 40665003 h 40665003"/>
              <a:gd name="connsiteX3" fmla="*/ 339163442 w 777318049"/>
              <a:gd name="connsiteY3" fmla="*/ 40308034 h 40665003"/>
              <a:gd name="connsiteX4" fmla="*/ 0 w 777318049"/>
              <a:gd name="connsiteY4" fmla="*/ 33308597 h 40665003"/>
              <a:gd name="connsiteX0" fmla="*/ 742385606 w 777318049"/>
              <a:gd name="connsiteY0" fmla="*/ 0 h 40665003"/>
              <a:gd name="connsiteX1" fmla="*/ 756985554 w 777318049"/>
              <a:gd name="connsiteY1" fmla="*/ 15527353 h 40665003"/>
              <a:gd name="connsiteX2" fmla="*/ 758114464 w 777318049"/>
              <a:gd name="connsiteY2" fmla="*/ 40665003 h 40665003"/>
              <a:gd name="connsiteX3" fmla="*/ 339163442 w 777318049"/>
              <a:gd name="connsiteY3" fmla="*/ 40308034 h 40665003"/>
              <a:gd name="connsiteX4" fmla="*/ 0 w 777318049"/>
              <a:gd name="connsiteY4" fmla="*/ 33308597 h 40665003"/>
              <a:gd name="connsiteX0" fmla="*/ 742385606 w 817817962"/>
              <a:gd name="connsiteY0" fmla="*/ 0 h 40665523"/>
              <a:gd name="connsiteX1" fmla="*/ 756985554 w 817817962"/>
              <a:gd name="connsiteY1" fmla="*/ 15527353 h 40665523"/>
              <a:gd name="connsiteX2" fmla="*/ 758114464 w 817817962"/>
              <a:gd name="connsiteY2" fmla="*/ 40665003 h 40665523"/>
              <a:gd name="connsiteX3" fmla="*/ 339163442 w 817817962"/>
              <a:gd name="connsiteY3" fmla="*/ 40308034 h 40665523"/>
              <a:gd name="connsiteX4" fmla="*/ 0 w 817817962"/>
              <a:gd name="connsiteY4" fmla="*/ 33308597 h 40665523"/>
              <a:gd name="connsiteX0" fmla="*/ 742385606 w 817817962"/>
              <a:gd name="connsiteY0" fmla="*/ 0 h 40665523"/>
              <a:gd name="connsiteX1" fmla="*/ 756985554 w 817817962"/>
              <a:gd name="connsiteY1" fmla="*/ 15527353 h 40665523"/>
              <a:gd name="connsiteX2" fmla="*/ 758114464 w 817817962"/>
              <a:gd name="connsiteY2" fmla="*/ 40665003 h 40665523"/>
              <a:gd name="connsiteX3" fmla="*/ 339163442 w 817817962"/>
              <a:gd name="connsiteY3" fmla="*/ 40308034 h 40665523"/>
              <a:gd name="connsiteX4" fmla="*/ 0 w 817817962"/>
              <a:gd name="connsiteY4" fmla="*/ 33308597 h 40665523"/>
              <a:gd name="connsiteX0" fmla="*/ 742385606 w 775602851"/>
              <a:gd name="connsiteY0" fmla="*/ 0 h 40665003"/>
              <a:gd name="connsiteX1" fmla="*/ 756985554 w 775602851"/>
              <a:gd name="connsiteY1" fmla="*/ 15527353 h 40665003"/>
              <a:gd name="connsiteX2" fmla="*/ 758114464 w 775602851"/>
              <a:gd name="connsiteY2" fmla="*/ 40665003 h 40665003"/>
              <a:gd name="connsiteX3" fmla="*/ 339163442 w 775602851"/>
              <a:gd name="connsiteY3" fmla="*/ 40308034 h 40665003"/>
              <a:gd name="connsiteX4" fmla="*/ 0 w 775602851"/>
              <a:gd name="connsiteY4" fmla="*/ 33308597 h 40665003"/>
              <a:gd name="connsiteX0" fmla="*/ 742385606 w 775602851"/>
              <a:gd name="connsiteY0" fmla="*/ 0 h 40904066"/>
              <a:gd name="connsiteX1" fmla="*/ 756985554 w 775602851"/>
              <a:gd name="connsiteY1" fmla="*/ 15527353 h 40904066"/>
              <a:gd name="connsiteX2" fmla="*/ 758114464 w 775602851"/>
              <a:gd name="connsiteY2" fmla="*/ 40665003 h 40904066"/>
              <a:gd name="connsiteX3" fmla="*/ 339163442 w 775602851"/>
              <a:gd name="connsiteY3" fmla="*/ 40308034 h 40904066"/>
              <a:gd name="connsiteX4" fmla="*/ 0 w 775602851"/>
              <a:gd name="connsiteY4" fmla="*/ 33308597 h 40904066"/>
              <a:gd name="connsiteX0" fmla="*/ 742385606 w 775602851"/>
              <a:gd name="connsiteY0" fmla="*/ 0 h 41091506"/>
              <a:gd name="connsiteX1" fmla="*/ 756985554 w 775602851"/>
              <a:gd name="connsiteY1" fmla="*/ 15527353 h 41091506"/>
              <a:gd name="connsiteX2" fmla="*/ 758114464 w 775602851"/>
              <a:gd name="connsiteY2" fmla="*/ 40665003 h 41091506"/>
              <a:gd name="connsiteX3" fmla="*/ 339163442 w 775602851"/>
              <a:gd name="connsiteY3" fmla="*/ 40308034 h 41091506"/>
              <a:gd name="connsiteX4" fmla="*/ 0 w 775602851"/>
              <a:gd name="connsiteY4" fmla="*/ 33308597 h 4109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602851" h="41091506">
                <a:moveTo>
                  <a:pt x="742385606" y="0"/>
                </a:moveTo>
                <a:cubicBezTo>
                  <a:pt x="626232081" y="1157460"/>
                  <a:pt x="756996995" y="9979985"/>
                  <a:pt x="756985554" y="15527353"/>
                </a:cubicBezTo>
                <a:cubicBezTo>
                  <a:pt x="747339214" y="20388863"/>
                  <a:pt x="802447479" y="37935447"/>
                  <a:pt x="758114464" y="40665003"/>
                </a:cubicBezTo>
                <a:cubicBezTo>
                  <a:pt x="731007577" y="41754490"/>
                  <a:pt x="478813783" y="40427024"/>
                  <a:pt x="339163442" y="40308034"/>
                </a:cubicBezTo>
                <a:cubicBezTo>
                  <a:pt x="153335135" y="39665624"/>
                  <a:pt x="52189191" y="39918306"/>
                  <a:pt x="0" y="33308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60" name="Freeform 659"/>
          <p:cNvSpPr/>
          <p:nvPr/>
        </p:nvSpPr>
        <p:spPr bwMode="auto">
          <a:xfrm rot="20988078" flipH="1">
            <a:off x="11246218" y="4126935"/>
            <a:ext cx="2135390" cy="3097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  <a:gd name="connsiteX0" fmla="*/ 2142846 w 53172374"/>
              <a:gd name="connsiteY0" fmla="*/ 1462160 h 1462160"/>
              <a:gd name="connsiteX1" fmla="*/ 365916 w 53172374"/>
              <a:gd name="connsiteY1" fmla="*/ 1403982 h 1462160"/>
              <a:gd name="connsiteX2" fmla="*/ 53172374 w 53172374"/>
              <a:gd name="connsiteY2" fmla="*/ 0 h 1462160"/>
              <a:gd name="connsiteX0" fmla="*/ 0 w 75165935"/>
              <a:gd name="connsiteY0" fmla="*/ 2334855 h 2334855"/>
              <a:gd name="connsiteX1" fmla="*/ 22359477 w 75165935"/>
              <a:gd name="connsiteY1" fmla="*/ 1403982 h 2334855"/>
              <a:gd name="connsiteX2" fmla="*/ 75165935 w 75165935"/>
              <a:gd name="connsiteY2" fmla="*/ 0 h 2334855"/>
              <a:gd name="connsiteX0" fmla="*/ 0 w 75165935"/>
              <a:gd name="connsiteY0" fmla="*/ 2334855 h 2334855"/>
              <a:gd name="connsiteX1" fmla="*/ 23396010 w 75165935"/>
              <a:gd name="connsiteY1" fmla="*/ 1437228 h 2334855"/>
              <a:gd name="connsiteX2" fmla="*/ 75165935 w 75165935"/>
              <a:gd name="connsiteY2" fmla="*/ 0 h 2334855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37228"/>
              <a:gd name="connsiteX1" fmla="*/ 14025216 w 65795141"/>
              <a:gd name="connsiteY1" fmla="*/ 1437228 h 1437228"/>
              <a:gd name="connsiteX2" fmla="*/ 65795141 w 65795141"/>
              <a:gd name="connsiteY2" fmla="*/ 0 h 1437228"/>
              <a:gd name="connsiteX0" fmla="*/ 0 w 65795141"/>
              <a:gd name="connsiteY0" fmla="*/ 1098817 h 1444992"/>
              <a:gd name="connsiteX1" fmla="*/ 14025216 w 65795141"/>
              <a:gd name="connsiteY1" fmla="*/ 1437228 h 1444992"/>
              <a:gd name="connsiteX2" fmla="*/ 65795141 w 65795141"/>
              <a:gd name="connsiteY2" fmla="*/ 0 h 1444992"/>
              <a:gd name="connsiteX0" fmla="*/ 0 w 65795141"/>
              <a:gd name="connsiteY0" fmla="*/ 1098817 h 1154387"/>
              <a:gd name="connsiteX1" fmla="*/ 18944878 w 65795141"/>
              <a:gd name="connsiteY1" fmla="*/ 1069047 h 1154387"/>
              <a:gd name="connsiteX2" fmla="*/ 65795141 w 65795141"/>
              <a:gd name="connsiteY2" fmla="*/ 0 h 1154387"/>
              <a:gd name="connsiteX0" fmla="*/ 1 w 59793611"/>
              <a:gd name="connsiteY0" fmla="*/ 1010894 h 1154479"/>
              <a:gd name="connsiteX1" fmla="*/ 12943348 w 59793611"/>
              <a:gd name="connsiteY1" fmla="*/ 1069047 h 1154479"/>
              <a:gd name="connsiteX2" fmla="*/ 59793611 w 59793611"/>
              <a:gd name="connsiteY2" fmla="*/ 0 h 1154479"/>
              <a:gd name="connsiteX0" fmla="*/ 1 w 59793611"/>
              <a:gd name="connsiteY0" fmla="*/ 1010894 h 1059989"/>
              <a:gd name="connsiteX1" fmla="*/ 19508568 w 59793611"/>
              <a:gd name="connsiteY1" fmla="*/ 860457 h 1059989"/>
              <a:gd name="connsiteX2" fmla="*/ 59793611 w 59793611"/>
              <a:gd name="connsiteY2" fmla="*/ 0 h 1059989"/>
              <a:gd name="connsiteX0" fmla="*/ 13435430 w 33145388"/>
              <a:gd name="connsiteY0" fmla="*/ 188559 h 219280"/>
              <a:gd name="connsiteX1" fmla="*/ 32943997 w 33145388"/>
              <a:gd name="connsiteY1" fmla="*/ 38122 h 219280"/>
              <a:gd name="connsiteX2" fmla="*/ 7 w 33145388"/>
              <a:gd name="connsiteY2" fmla="*/ 0 h 219280"/>
              <a:gd name="connsiteX0" fmla="*/ 3385469 w 22909147"/>
              <a:gd name="connsiteY0" fmla="*/ 831622 h 875466"/>
              <a:gd name="connsiteX1" fmla="*/ 22894036 w 22909147"/>
              <a:gd name="connsiteY1" fmla="*/ 681185 h 875466"/>
              <a:gd name="connsiteX2" fmla="*/ 1 w 22909147"/>
              <a:gd name="connsiteY2" fmla="*/ 0 h 875466"/>
              <a:gd name="connsiteX0" fmla="*/ 3385469 w 8367217"/>
              <a:gd name="connsiteY0" fmla="*/ 831622 h 860721"/>
              <a:gd name="connsiteX1" fmla="*/ 8201493 w 8367217"/>
              <a:gd name="connsiteY1" fmla="*/ 563827 h 860721"/>
              <a:gd name="connsiteX2" fmla="*/ 1 w 8367217"/>
              <a:gd name="connsiteY2" fmla="*/ 0 h 860721"/>
              <a:gd name="connsiteX0" fmla="*/ 2169848 w 7542181"/>
              <a:gd name="connsiteY0" fmla="*/ 882861 h 912654"/>
              <a:gd name="connsiteX1" fmla="*/ 6985872 w 7542181"/>
              <a:gd name="connsiteY1" fmla="*/ 615066 h 912654"/>
              <a:gd name="connsiteX2" fmla="*/ -1 w 7542181"/>
              <a:gd name="connsiteY2" fmla="*/ 0 h 912654"/>
              <a:gd name="connsiteX0" fmla="*/ 2169848 w 11801561"/>
              <a:gd name="connsiteY0" fmla="*/ 882861 h 903961"/>
              <a:gd name="connsiteX1" fmla="*/ 11784024 w 11801561"/>
              <a:gd name="connsiteY1" fmla="*/ 479265 h 903961"/>
              <a:gd name="connsiteX2" fmla="*/ -1 w 11801561"/>
              <a:gd name="connsiteY2" fmla="*/ 0 h 903961"/>
              <a:gd name="connsiteX0" fmla="*/ 4658344 w 11899402"/>
              <a:gd name="connsiteY0" fmla="*/ 918241 h 938061"/>
              <a:gd name="connsiteX1" fmla="*/ 11784024 w 11899402"/>
              <a:gd name="connsiteY1" fmla="*/ 479265 h 938061"/>
              <a:gd name="connsiteX2" fmla="*/ -1 w 11899402"/>
              <a:gd name="connsiteY2" fmla="*/ 0 h 938061"/>
              <a:gd name="connsiteX0" fmla="*/ 6705768 w 14037899"/>
              <a:gd name="connsiteY0" fmla="*/ 809793 h 828937"/>
              <a:gd name="connsiteX1" fmla="*/ 13831448 w 14037899"/>
              <a:gd name="connsiteY1" fmla="*/ 370817 h 828937"/>
              <a:gd name="connsiteX2" fmla="*/ 4 w 14037899"/>
              <a:gd name="connsiteY2" fmla="*/ 0 h 828937"/>
              <a:gd name="connsiteX0" fmla="*/ 6705768 w 14037899"/>
              <a:gd name="connsiteY0" fmla="*/ 820967 h 840111"/>
              <a:gd name="connsiteX1" fmla="*/ 13831448 w 14037899"/>
              <a:gd name="connsiteY1" fmla="*/ 381991 h 840111"/>
              <a:gd name="connsiteX2" fmla="*/ 4 w 14037899"/>
              <a:gd name="connsiteY2" fmla="*/ 11174 h 840111"/>
              <a:gd name="connsiteX0" fmla="*/ 2 w 9713915"/>
              <a:gd name="connsiteY0" fmla="*/ 803245 h 822389"/>
              <a:gd name="connsiteX1" fmla="*/ 7125682 w 9713915"/>
              <a:gd name="connsiteY1" fmla="*/ 364269 h 822389"/>
              <a:gd name="connsiteX2" fmla="*/ 1376779 w 9713915"/>
              <a:gd name="connsiteY2" fmla="*/ 11756 h 822389"/>
              <a:gd name="connsiteX0" fmla="*/ 2255742 w 8337132"/>
              <a:gd name="connsiteY0" fmla="*/ 631884 h 660711"/>
              <a:gd name="connsiteX1" fmla="*/ 5748899 w 8337132"/>
              <a:gd name="connsiteY1" fmla="*/ 364269 h 660711"/>
              <a:gd name="connsiteX2" fmla="*/ -4 w 8337132"/>
              <a:gd name="connsiteY2" fmla="*/ 11756 h 660711"/>
              <a:gd name="connsiteX0" fmla="*/ 2255742 w 2255740"/>
              <a:gd name="connsiteY0" fmla="*/ 620128 h 620128"/>
              <a:gd name="connsiteX1" fmla="*/ -4 w 2255740"/>
              <a:gd name="connsiteY1" fmla="*/ 0 h 620128"/>
              <a:gd name="connsiteX0" fmla="*/ 3684451 w 3684452"/>
              <a:gd name="connsiteY0" fmla="*/ 505422 h 505422"/>
              <a:gd name="connsiteX1" fmla="*/ -4 w 3684452"/>
              <a:gd name="connsiteY1" fmla="*/ 0 h 505422"/>
              <a:gd name="connsiteX0" fmla="*/ 938279 w 938280"/>
              <a:gd name="connsiteY0" fmla="*/ 510302 h 510302"/>
              <a:gd name="connsiteX1" fmla="*/ -2 w 938280"/>
              <a:gd name="connsiteY1" fmla="*/ 0 h 510302"/>
              <a:gd name="connsiteX0" fmla="*/ 938279 w 3417629"/>
              <a:gd name="connsiteY0" fmla="*/ 514098 h 514098"/>
              <a:gd name="connsiteX1" fmla="*/ -2 w 3417629"/>
              <a:gd name="connsiteY1" fmla="*/ 3796 h 514098"/>
              <a:gd name="connsiteX0" fmla="*/ 938279 w 4995673"/>
              <a:gd name="connsiteY0" fmla="*/ 513226 h 513226"/>
              <a:gd name="connsiteX1" fmla="*/ -2 w 4995673"/>
              <a:gd name="connsiteY1" fmla="*/ 2924 h 513226"/>
              <a:gd name="connsiteX0" fmla="*/ 568828 w 4822068"/>
              <a:gd name="connsiteY0" fmla="*/ 549514 h 549514"/>
              <a:gd name="connsiteX1" fmla="*/ -6 w 4822068"/>
              <a:gd name="connsiteY1" fmla="*/ 2740 h 549514"/>
              <a:gd name="connsiteX0" fmla="*/ 18797075 w 19662634"/>
              <a:gd name="connsiteY0" fmla="*/ 291065 h 291065"/>
              <a:gd name="connsiteX1" fmla="*/ -4 w 19662634"/>
              <a:gd name="connsiteY1" fmla="*/ 4951 h 291065"/>
              <a:gd name="connsiteX0" fmla="*/ 22211580 w 22952065"/>
              <a:gd name="connsiteY0" fmla="*/ 345283 h 345283"/>
              <a:gd name="connsiteX1" fmla="*/ -4 w 22952065"/>
              <a:gd name="connsiteY1" fmla="*/ 4232 h 345283"/>
              <a:gd name="connsiteX0" fmla="*/ 22211580 w 22843186"/>
              <a:gd name="connsiteY0" fmla="*/ 413626 h 413626"/>
              <a:gd name="connsiteX1" fmla="*/ -4 w 22843186"/>
              <a:gd name="connsiteY1" fmla="*/ 72575 h 413626"/>
              <a:gd name="connsiteX0" fmla="*/ 21970354 w 22607582"/>
              <a:gd name="connsiteY0" fmla="*/ 353712 h 353712"/>
              <a:gd name="connsiteX1" fmla="*/ -4 w 22607582"/>
              <a:gd name="connsiteY1" fmla="*/ 79534 h 353712"/>
              <a:gd name="connsiteX0" fmla="*/ 21970354 w 21970356"/>
              <a:gd name="connsiteY0" fmla="*/ 517881 h 517881"/>
              <a:gd name="connsiteX1" fmla="*/ -4 w 21970356"/>
              <a:gd name="connsiteY1" fmla="*/ 243703 h 517881"/>
              <a:gd name="connsiteX0" fmla="*/ 29135129 w 29135129"/>
              <a:gd name="connsiteY0" fmla="*/ 352803 h 500672"/>
              <a:gd name="connsiteX1" fmla="*/ -4 w 29135129"/>
              <a:gd name="connsiteY1" fmla="*/ 500671 h 500672"/>
              <a:gd name="connsiteX0" fmla="*/ 29135129 w 29135129"/>
              <a:gd name="connsiteY0" fmla="*/ 240236 h 388103"/>
              <a:gd name="connsiteX1" fmla="*/ -4 w 29135129"/>
              <a:gd name="connsiteY1" fmla="*/ 388104 h 38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135129" h="388103">
                <a:moveTo>
                  <a:pt x="29135129" y="240236"/>
                </a:moveTo>
                <a:cubicBezTo>
                  <a:pt x="19212778" y="-249394"/>
                  <a:pt x="3087111" y="117593"/>
                  <a:pt x="-4" y="38810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1" name="Group 660"/>
          <p:cNvGrpSpPr/>
          <p:nvPr/>
        </p:nvGrpSpPr>
        <p:grpSpPr>
          <a:xfrm>
            <a:off x="13390183" y="9304893"/>
            <a:ext cx="835090" cy="172355"/>
            <a:chOff x="13390183" y="9304893"/>
            <a:chExt cx="835090" cy="172355"/>
          </a:xfrm>
        </p:grpSpPr>
        <p:cxnSp>
          <p:nvCxnSpPr>
            <p:cNvPr id="662" name="Straight Connector 661"/>
            <p:cNvCxnSpPr/>
            <p:nvPr/>
          </p:nvCxnSpPr>
          <p:spPr bwMode="auto">
            <a:xfrm>
              <a:off x="14070604" y="939107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3" name="TextBox 662"/>
            <p:cNvSpPr txBox="1"/>
            <p:nvPr/>
          </p:nvSpPr>
          <p:spPr>
            <a:xfrm>
              <a:off x="13390183" y="9304893"/>
              <a:ext cx="674094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CC-IN2P3-T1</a:t>
              </a:r>
              <a:endParaRPr lang="en-US" sz="1000" dirty="0"/>
            </a:p>
          </p:txBody>
        </p:sp>
      </p:grpSp>
      <p:sp>
        <p:nvSpPr>
          <p:cNvPr id="664" name="TextBox 663"/>
          <p:cNvSpPr txBox="1"/>
          <p:nvPr/>
        </p:nvSpPr>
        <p:spPr>
          <a:xfrm>
            <a:off x="10452113" y="13210514"/>
            <a:ext cx="1008609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Sites connected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at 40G-100G</a:t>
            </a:r>
          </a:p>
        </p:txBody>
      </p:sp>
      <p:sp>
        <p:nvSpPr>
          <p:cNvPr id="665" name="Freeform 664"/>
          <p:cNvSpPr/>
          <p:nvPr/>
        </p:nvSpPr>
        <p:spPr bwMode="auto">
          <a:xfrm flipH="1">
            <a:off x="15363246" y="5337318"/>
            <a:ext cx="452418" cy="5582971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29239870 w 29241312"/>
              <a:gd name="connsiteY0" fmla="*/ 31 h 33959239"/>
              <a:gd name="connsiteX1" fmla="*/ 10324766 w 29241312"/>
              <a:gd name="connsiteY1" fmla="*/ 13711498 h 33959239"/>
              <a:gd name="connsiteX2" fmla="*/ 17066307 w 29241312"/>
              <a:gd name="connsiteY2" fmla="*/ 33959239 h 33959239"/>
              <a:gd name="connsiteX0" fmla="*/ 25662272 w 25667857"/>
              <a:gd name="connsiteY0" fmla="*/ 31 h 33959239"/>
              <a:gd name="connsiteX1" fmla="*/ 19512854 w 25667857"/>
              <a:gd name="connsiteY1" fmla="*/ 14170669 h 33959239"/>
              <a:gd name="connsiteX2" fmla="*/ 13488709 w 25667857"/>
              <a:gd name="connsiteY2" fmla="*/ 33959239 h 33959239"/>
              <a:gd name="connsiteX0" fmla="*/ 28373277 w 28378862"/>
              <a:gd name="connsiteY0" fmla="*/ 31 h 33959239"/>
              <a:gd name="connsiteX1" fmla="*/ 22223859 w 28378862"/>
              <a:gd name="connsiteY1" fmla="*/ 14170669 h 33959239"/>
              <a:gd name="connsiteX2" fmla="*/ 16199714 w 28378862"/>
              <a:gd name="connsiteY2" fmla="*/ 33959239 h 33959239"/>
              <a:gd name="connsiteX0" fmla="*/ 27595592 w 27622428"/>
              <a:gd name="connsiteY0" fmla="*/ 31 h 33959239"/>
              <a:gd name="connsiteX1" fmla="*/ 25020576 w 27622428"/>
              <a:gd name="connsiteY1" fmla="*/ 14170669 h 33959239"/>
              <a:gd name="connsiteX2" fmla="*/ 15422029 w 27622428"/>
              <a:gd name="connsiteY2" fmla="*/ 33959239 h 33959239"/>
              <a:gd name="connsiteX0" fmla="*/ 27595592 w 27595605"/>
              <a:gd name="connsiteY0" fmla="*/ 0 h 33959208"/>
              <a:gd name="connsiteX1" fmla="*/ 18277964 w 27595605"/>
              <a:gd name="connsiteY1" fmla="*/ 2505432 h 33959208"/>
              <a:gd name="connsiteX2" fmla="*/ 25020576 w 27595605"/>
              <a:gd name="connsiteY2" fmla="*/ 14170638 h 33959208"/>
              <a:gd name="connsiteX3" fmla="*/ 15422029 w 27595605"/>
              <a:gd name="connsiteY3" fmla="*/ 33959208 h 33959208"/>
              <a:gd name="connsiteX0" fmla="*/ 29794276 w 29794276"/>
              <a:gd name="connsiteY0" fmla="*/ 0 h 33836992"/>
              <a:gd name="connsiteX1" fmla="*/ 18277964 w 29794276"/>
              <a:gd name="connsiteY1" fmla="*/ 2383216 h 33836992"/>
              <a:gd name="connsiteX2" fmla="*/ 25020576 w 29794276"/>
              <a:gd name="connsiteY2" fmla="*/ 14048422 h 33836992"/>
              <a:gd name="connsiteX3" fmla="*/ 15422029 w 29794276"/>
              <a:gd name="connsiteY3" fmla="*/ 33836992 h 33836992"/>
              <a:gd name="connsiteX0" fmla="*/ 31993003 w 31993003"/>
              <a:gd name="connsiteY0" fmla="*/ 0 h 33592553"/>
              <a:gd name="connsiteX1" fmla="*/ 18277964 w 31993003"/>
              <a:gd name="connsiteY1" fmla="*/ 2138777 h 33592553"/>
              <a:gd name="connsiteX2" fmla="*/ 25020576 w 31993003"/>
              <a:gd name="connsiteY2" fmla="*/ 13803983 h 33592553"/>
              <a:gd name="connsiteX3" fmla="*/ 15422029 w 31993003"/>
              <a:gd name="connsiteY3" fmla="*/ 33592553 h 33592553"/>
              <a:gd name="connsiteX0" fmla="*/ 25836657 w 25836657"/>
              <a:gd name="connsiteY0" fmla="*/ 0 h 34228086"/>
              <a:gd name="connsiteX1" fmla="*/ 18277964 w 25836657"/>
              <a:gd name="connsiteY1" fmla="*/ 2774310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15199790 w 25836657"/>
              <a:gd name="connsiteY1" fmla="*/ 2627648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25836657 w 25836657"/>
              <a:gd name="connsiteY0" fmla="*/ 0 h 34228086"/>
              <a:gd name="connsiteX1" fmla="*/ 9922946 w 25836657"/>
              <a:gd name="connsiteY1" fmla="*/ 7320817 h 34228086"/>
              <a:gd name="connsiteX2" fmla="*/ 25020576 w 25836657"/>
              <a:gd name="connsiteY2" fmla="*/ 14439516 h 34228086"/>
              <a:gd name="connsiteX3" fmla="*/ 15422029 w 25836657"/>
              <a:gd name="connsiteY3" fmla="*/ 34228086 h 34228086"/>
              <a:gd name="connsiteX0" fmla="*/ 15722636 w 25020589"/>
              <a:gd name="connsiteY0" fmla="*/ 0 h 34325863"/>
              <a:gd name="connsiteX1" fmla="*/ 9922946 w 25020589"/>
              <a:gd name="connsiteY1" fmla="*/ 7418594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  <a:gd name="connsiteX0" fmla="*/ 15722636 w 25020589"/>
              <a:gd name="connsiteY0" fmla="*/ 0 h 34325863"/>
              <a:gd name="connsiteX1" fmla="*/ 2447374 w 25020589"/>
              <a:gd name="connsiteY1" fmla="*/ 7320817 h 34325863"/>
              <a:gd name="connsiteX2" fmla="*/ 25020576 w 25020589"/>
              <a:gd name="connsiteY2" fmla="*/ 14537293 h 34325863"/>
              <a:gd name="connsiteX3" fmla="*/ 15422029 w 25020589"/>
              <a:gd name="connsiteY3" fmla="*/ 34325863 h 3432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20589" h="34325863">
                <a:moveTo>
                  <a:pt x="15722636" y="0"/>
                </a:moveTo>
                <a:cubicBezTo>
                  <a:pt x="15635497" y="427757"/>
                  <a:pt x="897717" y="4897935"/>
                  <a:pt x="2447374" y="7320817"/>
                </a:cubicBezTo>
                <a:cubicBezTo>
                  <a:pt x="3997031" y="9743699"/>
                  <a:pt x="12450898" y="9598503"/>
                  <a:pt x="25020576" y="14537293"/>
                </a:cubicBezTo>
                <a:cubicBezTo>
                  <a:pt x="22991649" y="20197161"/>
                  <a:pt x="-23365110" y="22216137"/>
                  <a:pt x="15422029" y="34325863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666" name="Group 665"/>
          <p:cNvGrpSpPr/>
          <p:nvPr/>
        </p:nvGrpSpPr>
        <p:grpSpPr>
          <a:xfrm>
            <a:off x="14074289" y="2805733"/>
            <a:ext cx="303384" cy="172355"/>
            <a:chOff x="14074289" y="2805733"/>
            <a:chExt cx="303384" cy="172355"/>
          </a:xfrm>
        </p:grpSpPr>
        <p:cxnSp>
          <p:nvCxnSpPr>
            <p:cNvPr id="667" name="Straight Connector 666"/>
            <p:cNvCxnSpPr/>
            <p:nvPr/>
          </p:nvCxnSpPr>
          <p:spPr bwMode="auto">
            <a:xfrm>
              <a:off x="14223004" y="2891910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8" name="TextBox 667"/>
            <p:cNvSpPr txBox="1"/>
            <p:nvPr/>
          </p:nvSpPr>
          <p:spPr>
            <a:xfrm>
              <a:off x="14074289" y="2805733"/>
              <a:ext cx="180370" cy="172355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KIT</a:t>
              </a:r>
              <a:endParaRPr lang="en-US" sz="1000" dirty="0"/>
            </a:p>
          </p:txBody>
        </p:sp>
      </p:grpSp>
      <p:sp>
        <p:nvSpPr>
          <p:cNvPr id="669" name="Freeform 668"/>
          <p:cNvSpPr/>
          <p:nvPr/>
        </p:nvSpPr>
        <p:spPr bwMode="auto">
          <a:xfrm>
            <a:off x="7814814" y="1504093"/>
            <a:ext cx="2188488" cy="377345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27917 w 1427917"/>
              <a:gd name="connsiteY0" fmla="*/ 181066 h 195707"/>
              <a:gd name="connsiteX1" fmla="*/ 361905 w 1427917"/>
              <a:gd name="connsiteY1" fmla="*/ 195707 h 195707"/>
              <a:gd name="connsiteX2" fmla="*/ 688561 w 1427917"/>
              <a:gd name="connsiteY2" fmla="*/ 30628 h 195707"/>
              <a:gd name="connsiteX3" fmla="*/ 0 w 1427917"/>
              <a:gd name="connsiteY3" fmla="*/ 0 h 195707"/>
              <a:gd name="connsiteX0" fmla="*/ 0 w 700550"/>
              <a:gd name="connsiteY0" fmla="*/ 184133 h 205291"/>
              <a:gd name="connsiteX1" fmla="*/ 365266 w 700550"/>
              <a:gd name="connsiteY1" fmla="*/ 195707 h 205291"/>
              <a:gd name="connsiteX2" fmla="*/ 691922 w 700550"/>
              <a:gd name="connsiteY2" fmla="*/ 30628 h 205291"/>
              <a:gd name="connsiteX3" fmla="*/ 3361 w 700550"/>
              <a:gd name="connsiteY3" fmla="*/ 0 h 205291"/>
              <a:gd name="connsiteX0" fmla="*/ 0 w 700550"/>
              <a:gd name="connsiteY0" fmla="*/ 184133 h 204928"/>
              <a:gd name="connsiteX1" fmla="*/ 365266 w 700550"/>
              <a:gd name="connsiteY1" fmla="*/ 195707 h 204928"/>
              <a:gd name="connsiteX2" fmla="*/ 691922 w 700550"/>
              <a:gd name="connsiteY2" fmla="*/ 30628 h 204928"/>
              <a:gd name="connsiteX3" fmla="*/ 3361 w 700550"/>
              <a:gd name="connsiteY3" fmla="*/ 0 h 204928"/>
              <a:gd name="connsiteX0" fmla="*/ 0 w 703093"/>
              <a:gd name="connsiteY0" fmla="*/ 184133 h 206851"/>
              <a:gd name="connsiteX1" fmla="*/ 399418 w 703093"/>
              <a:gd name="connsiteY1" fmla="*/ 198007 h 206851"/>
              <a:gd name="connsiteX2" fmla="*/ 691922 w 703093"/>
              <a:gd name="connsiteY2" fmla="*/ 30628 h 206851"/>
              <a:gd name="connsiteX3" fmla="*/ 3361 w 703093"/>
              <a:gd name="connsiteY3" fmla="*/ 0 h 206851"/>
              <a:gd name="connsiteX0" fmla="*/ 0 w 410002"/>
              <a:gd name="connsiteY0" fmla="*/ 184133 h 206312"/>
              <a:gd name="connsiteX1" fmla="*/ 399418 w 410002"/>
              <a:gd name="connsiteY1" fmla="*/ 198007 h 206312"/>
              <a:gd name="connsiteX2" fmla="*/ 269680 w 410002"/>
              <a:gd name="connsiteY2" fmla="*/ 38296 h 206312"/>
              <a:gd name="connsiteX3" fmla="*/ 3361 w 410002"/>
              <a:gd name="connsiteY3" fmla="*/ 0 h 206312"/>
              <a:gd name="connsiteX0" fmla="*/ 0 w 410002"/>
              <a:gd name="connsiteY0" fmla="*/ 184133 h 199935"/>
              <a:gd name="connsiteX1" fmla="*/ 399418 w 410002"/>
              <a:gd name="connsiteY1" fmla="*/ 198007 h 199935"/>
              <a:gd name="connsiteX2" fmla="*/ 269680 w 410002"/>
              <a:gd name="connsiteY2" fmla="*/ 38296 h 199935"/>
              <a:gd name="connsiteX3" fmla="*/ 3361 w 410002"/>
              <a:gd name="connsiteY3" fmla="*/ 0 h 199935"/>
              <a:gd name="connsiteX0" fmla="*/ 0 w 386895"/>
              <a:gd name="connsiteY0" fmla="*/ 184133 h 190509"/>
              <a:gd name="connsiteX1" fmla="*/ 374580 w 386895"/>
              <a:gd name="connsiteY1" fmla="*/ 187272 h 190509"/>
              <a:gd name="connsiteX2" fmla="*/ 269680 w 386895"/>
              <a:gd name="connsiteY2" fmla="*/ 38296 h 190509"/>
              <a:gd name="connsiteX3" fmla="*/ 3361 w 386895"/>
              <a:gd name="connsiteY3" fmla="*/ 0 h 190509"/>
              <a:gd name="connsiteX0" fmla="*/ 505041 w 539406"/>
              <a:gd name="connsiteY0" fmla="*/ 232048 h 232164"/>
              <a:gd name="connsiteX1" fmla="*/ 371219 w 539406"/>
              <a:gd name="connsiteY1" fmla="*/ 187272 h 232164"/>
              <a:gd name="connsiteX2" fmla="*/ 266319 w 539406"/>
              <a:gd name="connsiteY2" fmla="*/ 38296 h 232164"/>
              <a:gd name="connsiteX3" fmla="*/ 0 w 539406"/>
              <a:gd name="connsiteY3" fmla="*/ 0 h 232164"/>
              <a:gd name="connsiteX0" fmla="*/ 480241 w 517218"/>
              <a:gd name="connsiteY0" fmla="*/ 232678 h 232790"/>
              <a:gd name="connsiteX1" fmla="*/ 371219 w 517218"/>
              <a:gd name="connsiteY1" fmla="*/ 187272 h 232790"/>
              <a:gd name="connsiteX2" fmla="*/ 266319 w 517218"/>
              <a:gd name="connsiteY2" fmla="*/ 38296 h 232790"/>
              <a:gd name="connsiteX3" fmla="*/ 0 w 517218"/>
              <a:gd name="connsiteY3" fmla="*/ 0 h 232790"/>
              <a:gd name="connsiteX0" fmla="*/ 480241 w 488247"/>
              <a:gd name="connsiteY0" fmla="*/ 232678 h 232678"/>
              <a:gd name="connsiteX1" fmla="*/ 371219 w 488247"/>
              <a:gd name="connsiteY1" fmla="*/ 187272 h 232678"/>
              <a:gd name="connsiteX2" fmla="*/ 266319 w 488247"/>
              <a:gd name="connsiteY2" fmla="*/ 38296 h 232678"/>
              <a:gd name="connsiteX3" fmla="*/ 0 w 488247"/>
              <a:gd name="connsiteY3" fmla="*/ 0 h 232678"/>
              <a:gd name="connsiteX0" fmla="*/ 480241 w 639508"/>
              <a:gd name="connsiteY0" fmla="*/ 232678 h 232678"/>
              <a:gd name="connsiteX1" fmla="*/ 634100 w 639508"/>
              <a:gd name="connsiteY1" fmla="*/ 160793 h 232678"/>
              <a:gd name="connsiteX2" fmla="*/ 266319 w 639508"/>
              <a:gd name="connsiteY2" fmla="*/ 38296 h 232678"/>
              <a:gd name="connsiteX3" fmla="*/ 0 w 639508"/>
              <a:gd name="connsiteY3" fmla="*/ 0 h 232678"/>
              <a:gd name="connsiteX0" fmla="*/ 482721 w 641988"/>
              <a:gd name="connsiteY0" fmla="*/ 244026 h 244026"/>
              <a:gd name="connsiteX1" fmla="*/ 636580 w 641988"/>
              <a:gd name="connsiteY1" fmla="*/ 172141 h 244026"/>
              <a:gd name="connsiteX2" fmla="*/ 268799 w 641988"/>
              <a:gd name="connsiteY2" fmla="*/ 49644 h 244026"/>
              <a:gd name="connsiteX3" fmla="*/ 0 w 641988"/>
              <a:gd name="connsiteY3" fmla="*/ 0 h 244026"/>
              <a:gd name="connsiteX0" fmla="*/ 475281 w 634548"/>
              <a:gd name="connsiteY0" fmla="*/ 250961 h 250961"/>
              <a:gd name="connsiteX1" fmla="*/ 629140 w 634548"/>
              <a:gd name="connsiteY1" fmla="*/ 179076 h 250961"/>
              <a:gd name="connsiteX2" fmla="*/ 261359 w 634548"/>
              <a:gd name="connsiteY2" fmla="*/ 56579 h 250961"/>
              <a:gd name="connsiteX3" fmla="*/ 0 w 634548"/>
              <a:gd name="connsiteY3" fmla="*/ 0 h 250961"/>
              <a:gd name="connsiteX0" fmla="*/ 475281 w 630335"/>
              <a:gd name="connsiteY0" fmla="*/ 250961 h 250961"/>
              <a:gd name="connsiteX1" fmla="*/ 629140 w 630335"/>
              <a:gd name="connsiteY1" fmla="*/ 179076 h 250961"/>
              <a:gd name="connsiteX2" fmla="*/ 385359 w 630335"/>
              <a:gd name="connsiteY2" fmla="*/ 38926 h 250961"/>
              <a:gd name="connsiteX3" fmla="*/ 0 w 630335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4553"/>
              <a:gd name="connsiteY0" fmla="*/ 250961 h 250961"/>
              <a:gd name="connsiteX1" fmla="*/ 507620 w 514553"/>
              <a:gd name="connsiteY1" fmla="*/ 182859 h 250961"/>
              <a:gd name="connsiteX2" fmla="*/ 385359 w 514553"/>
              <a:gd name="connsiteY2" fmla="*/ 38926 h 250961"/>
              <a:gd name="connsiteX3" fmla="*/ 0 w 51455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13093"/>
              <a:gd name="connsiteY0" fmla="*/ 250961 h 250961"/>
              <a:gd name="connsiteX1" fmla="*/ 507620 w 513093"/>
              <a:gd name="connsiteY1" fmla="*/ 182859 h 250961"/>
              <a:gd name="connsiteX2" fmla="*/ 405199 w 513093"/>
              <a:gd name="connsiteY2" fmla="*/ 22534 h 250961"/>
              <a:gd name="connsiteX3" fmla="*/ 0 w 513093"/>
              <a:gd name="connsiteY3" fmla="*/ 0 h 250961"/>
              <a:gd name="connsiteX0" fmla="*/ 475281 w 540868"/>
              <a:gd name="connsiteY0" fmla="*/ 250961 h 250961"/>
              <a:gd name="connsiteX1" fmla="*/ 538650 w 540868"/>
              <a:gd name="connsiteY1" fmla="*/ 124856 h 250961"/>
              <a:gd name="connsiteX2" fmla="*/ 405199 w 540868"/>
              <a:gd name="connsiteY2" fmla="*/ 22534 h 250961"/>
              <a:gd name="connsiteX3" fmla="*/ 0 w 540868"/>
              <a:gd name="connsiteY3" fmla="*/ 0 h 250961"/>
              <a:gd name="connsiteX0" fmla="*/ 475281 w 530555"/>
              <a:gd name="connsiteY0" fmla="*/ 250961 h 250961"/>
              <a:gd name="connsiteX1" fmla="*/ 527698 w 530555"/>
              <a:gd name="connsiteY1" fmla="*/ 135528 h 250961"/>
              <a:gd name="connsiteX2" fmla="*/ 405199 w 530555"/>
              <a:gd name="connsiteY2" fmla="*/ 22534 h 250961"/>
              <a:gd name="connsiteX3" fmla="*/ 0 w 530555"/>
              <a:gd name="connsiteY3" fmla="*/ 0 h 250961"/>
              <a:gd name="connsiteX0" fmla="*/ 475281 w 565646"/>
              <a:gd name="connsiteY0" fmla="*/ 250961 h 250961"/>
              <a:gd name="connsiteX1" fmla="*/ 564204 w 565646"/>
              <a:gd name="connsiteY1" fmla="*/ 100262 h 250961"/>
              <a:gd name="connsiteX2" fmla="*/ 405199 w 565646"/>
              <a:gd name="connsiteY2" fmla="*/ 22534 h 250961"/>
              <a:gd name="connsiteX3" fmla="*/ 0 w 565646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227"/>
              <a:gd name="connsiteY0" fmla="*/ 250961 h 250961"/>
              <a:gd name="connsiteX1" fmla="*/ 567854 w 569227"/>
              <a:gd name="connsiteY1" fmla="*/ 90053 h 250961"/>
              <a:gd name="connsiteX2" fmla="*/ 405199 w 569227"/>
              <a:gd name="connsiteY2" fmla="*/ 22534 h 250961"/>
              <a:gd name="connsiteX3" fmla="*/ 0 w 569227"/>
              <a:gd name="connsiteY3" fmla="*/ 0 h 250961"/>
              <a:gd name="connsiteX0" fmla="*/ 475281 w 569352"/>
              <a:gd name="connsiteY0" fmla="*/ 250961 h 250961"/>
              <a:gd name="connsiteX1" fmla="*/ 567854 w 569352"/>
              <a:gd name="connsiteY1" fmla="*/ 90053 h 250961"/>
              <a:gd name="connsiteX2" fmla="*/ 401548 w 569352"/>
              <a:gd name="connsiteY2" fmla="*/ 29494 h 250961"/>
              <a:gd name="connsiteX3" fmla="*/ 0 w 569352"/>
              <a:gd name="connsiteY3" fmla="*/ 0 h 250961"/>
              <a:gd name="connsiteX0" fmla="*/ 475281 w 485591"/>
              <a:gd name="connsiteY0" fmla="*/ 250961 h 250961"/>
              <a:gd name="connsiteX1" fmla="*/ 420006 w 485591"/>
              <a:gd name="connsiteY1" fmla="*/ 104438 h 250961"/>
              <a:gd name="connsiteX2" fmla="*/ 401548 w 485591"/>
              <a:gd name="connsiteY2" fmla="*/ 29494 h 250961"/>
              <a:gd name="connsiteX3" fmla="*/ 0 w 485591"/>
              <a:gd name="connsiteY3" fmla="*/ 0 h 250961"/>
              <a:gd name="connsiteX0" fmla="*/ 475281 w 545930"/>
              <a:gd name="connsiteY0" fmla="*/ 250961 h 250961"/>
              <a:gd name="connsiteX1" fmla="*/ 545216 w 545930"/>
              <a:gd name="connsiteY1" fmla="*/ 154235 h 250961"/>
              <a:gd name="connsiteX2" fmla="*/ 420006 w 545930"/>
              <a:gd name="connsiteY2" fmla="*/ 104438 h 250961"/>
              <a:gd name="connsiteX3" fmla="*/ 401548 w 545930"/>
              <a:gd name="connsiteY3" fmla="*/ 29494 h 250961"/>
              <a:gd name="connsiteX4" fmla="*/ 0 w 545930"/>
              <a:gd name="connsiteY4" fmla="*/ 0 h 250961"/>
              <a:gd name="connsiteX0" fmla="*/ 489883 w 546070"/>
              <a:gd name="connsiteY0" fmla="*/ 239360 h 239360"/>
              <a:gd name="connsiteX1" fmla="*/ 545216 w 546070"/>
              <a:gd name="connsiteY1" fmla="*/ 154235 h 239360"/>
              <a:gd name="connsiteX2" fmla="*/ 420006 w 546070"/>
              <a:gd name="connsiteY2" fmla="*/ 104438 h 239360"/>
              <a:gd name="connsiteX3" fmla="*/ 401548 w 546070"/>
              <a:gd name="connsiteY3" fmla="*/ 29494 h 239360"/>
              <a:gd name="connsiteX4" fmla="*/ 0 w 546070"/>
              <a:gd name="connsiteY4" fmla="*/ 0 h 23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70" h="239360">
                <a:moveTo>
                  <a:pt x="489883" y="239360"/>
                </a:moveTo>
                <a:cubicBezTo>
                  <a:pt x="486024" y="222775"/>
                  <a:pt x="554428" y="178655"/>
                  <a:pt x="545216" y="154235"/>
                </a:cubicBezTo>
                <a:cubicBezTo>
                  <a:pt x="536004" y="129815"/>
                  <a:pt x="443951" y="125228"/>
                  <a:pt x="420006" y="104438"/>
                </a:cubicBezTo>
                <a:cubicBezTo>
                  <a:pt x="396061" y="83648"/>
                  <a:pt x="471549" y="46900"/>
                  <a:pt x="401548" y="29494"/>
                </a:cubicBezTo>
                <a:cubicBezTo>
                  <a:pt x="331547" y="12088"/>
                  <a:pt x="249938" y="6270"/>
                  <a:pt x="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0" name="Regular Pentagon 669"/>
          <p:cNvSpPr/>
          <p:nvPr/>
        </p:nvSpPr>
        <p:spPr bwMode="auto">
          <a:xfrm>
            <a:off x="10046543" y="13477274"/>
            <a:ext cx="258402" cy="145101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71" name="TextBox 670"/>
          <p:cNvSpPr txBox="1"/>
          <p:nvPr/>
        </p:nvSpPr>
        <p:spPr>
          <a:xfrm>
            <a:off x="10452113" y="13402508"/>
            <a:ext cx="1194558" cy="294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/>
              <a:t>Broadcast VLAN</a:t>
            </a:r>
            <a:endParaRPr lang="en-US" sz="1000" dirty="0"/>
          </a:p>
        </p:txBody>
      </p:sp>
      <p:sp>
        <p:nvSpPr>
          <p:cNvPr id="673" name="Freeform 7"/>
          <p:cNvSpPr>
            <a:spLocks/>
          </p:cNvSpPr>
          <p:nvPr/>
        </p:nvSpPr>
        <p:spPr bwMode="auto">
          <a:xfrm>
            <a:off x="5336041" y="10129851"/>
            <a:ext cx="2368911" cy="1578858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u="sng" dirty="0"/>
          </a:p>
        </p:txBody>
      </p:sp>
      <p:sp>
        <p:nvSpPr>
          <p:cNvPr id="674" name="TextBox 673"/>
          <p:cNvSpPr txBox="1"/>
          <p:nvPr/>
        </p:nvSpPr>
        <p:spPr>
          <a:xfrm>
            <a:off x="5986215" y="10132589"/>
            <a:ext cx="7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Internet2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675" name="TextBox 674"/>
          <p:cNvSpPr txBox="1"/>
          <p:nvPr/>
        </p:nvSpPr>
        <p:spPr>
          <a:xfrm>
            <a:off x="6924022" y="10804319"/>
            <a:ext cx="43524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Harvard</a:t>
            </a:r>
            <a:endParaRPr lang="en-US" sz="1000" dirty="0"/>
          </a:p>
        </p:txBody>
      </p:sp>
      <p:sp>
        <p:nvSpPr>
          <p:cNvPr id="677" name="TextBox 676"/>
          <p:cNvSpPr txBox="1"/>
          <p:nvPr/>
        </p:nvSpPr>
        <p:spPr>
          <a:xfrm>
            <a:off x="6791908" y="11168495"/>
            <a:ext cx="164340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NE</a:t>
            </a:r>
            <a:endParaRPr lang="en-US" sz="1000" dirty="0"/>
          </a:p>
        </p:txBody>
      </p:sp>
      <p:sp>
        <p:nvSpPr>
          <p:cNvPr id="678" name="TextBox 677"/>
          <p:cNvSpPr txBox="1"/>
          <p:nvPr/>
        </p:nvSpPr>
        <p:spPr>
          <a:xfrm>
            <a:off x="7084586" y="11105805"/>
            <a:ext cx="258917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SoW</a:t>
            </a:r>
            <a:endParaRPr lang="en-US" sz="1000" dirty="0"/>
          </a:p>
        </p:txBody>
      </p:sp>
      <p:sp>
        <p:nvSpPr>
          <p:cNvPr id="679" name="TextBox 678"/>
          <p:cNvSpPr txBox="1"/>
          <p:nvPr/>
        </p:nvSpPr>
        <p:spPr>
          <a:xfrm>
            <a:off x="6200773" y="11268288"/>
            <a:ext cx="45768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UFlorida</a:t>
            </a:r>
            <a:endParaRPr lang="en-US" sz="1000" dirty="0"/>
          </a:p>
        </p:txBody>
      </p:sp>
      <p:sp>
        <p:nvSpPr>
          <p:cNvPr id="680" name="TextBox 679"/>
          <p:cNvSpPr txBox="1"/>
          <p:nvPr/>
        </p:nvSpPr>
        <p:spPr>
          <a:xfrm>
            <a:off x="5555841" y="10821905"/>
            <a:ext cx="27815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PurU</a:t>
            </a:r>
            <a:endParaRPr lang="en-US" sz="1000" dirty="0"/>
          </a:p>
        </p:txBody>
      </p:sp>
      <p:sp>
        <p:nvSpPr>
          <p:cNvPr id="681" name="TextBox 680"/>
          <p:cNvSpPr txBox="1"/>
          <p:nvPr/>
        </p:nvSpPr>
        <p:spPr>
          <a:xfrm>
            <a:off x="6249077" y="10639057"/>
            <a:ext cx="34708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UWisc</a:t>
            </a:r>
            <a:endParaRPr lang="en-US" sz="1000" dirty="0"/>
          </a:p>
        </p:txBody>
      </p:sp>
      <p:sp>
        <p:nvSpPr>
          <p:cNvPr id="682" name="TextBox 681"/>
          <p:cNvSpPr txBox="1"/>
          <p:nvPr/>
        </p:nvSpPr>
        <p:spPr>
          <a:xfrm>
            <a:off x="5571687" y="11051967"/>
            <a:ext cx="6436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Vanderbilt</a:t>
            </a:r>
            <a:endParaRPr lang="en-US" sz="1000" dirty="0"/>
          </a:p>
        </p:txBody>
      </p:sp>
      <p:sp>
        <p:nvSpPr>
          <p:cNvPr id="683" name="TextBox 682"/>
          <p:cNvSpPr txBox="1"/>
          <p:nvPr/>
        </p:nvSpPr>
        <p:spPr>
          <a:xfrm>
            <a:off x="17175293" y="7980052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684" name="TextBox 683"/>
          <p:cNvSpPr txBox="1"/>
          <p:nvPr/>
        </p:nvSpPr>
        <p:spPr>
          <a:xfrm rot="18690192">
            <a:off x="14654553" y="4757115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685" name="TextBox 684"/>
          <p:cNvSpPr txBox="1"/>
          <p:nvPr/>
        </p:nvSpPr>
        <p:spPr>
          <a:xfrm rot="345344">
            <a:off x="12609930" y="4064690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86" name="TextBox 685"/>
          <p:cNvSpPr txBox="1"/>
          <p:nvPr/>
        </p:nvSpPr>
        <p:spPr>
          <a:xfrm rot="20520000">
            <a:off x="12433887" y="4761753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687" name="TextBox 686"/>
          <p:cNvSpPr txBox="1"/>
          <p:nvPr/>
        </p:nvSpPr>
        <p:spPr>
          <a:xfrm rot="20694734">
            <a:off x="12663201" y="4424432"/>
            <a:ext cx="2428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0" name="TextBox 689"/>
          <p:cNvSpPr txBox="1"/>
          <p:nvPr/>
        </p:nvSpPr>
        <p:spPr>
          <a:xfrm rot="18230017">
            <a:off x="16629935" y="7993960"/>
            <a:ext cx="45288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691" name="TextBox 690"/>
          <p:cNvSpPr txBox="1"/>
          <p:nvPr/>
        </p:nvSpPr>
        <p:spPr>
          <a:xfrm>
            <a:off x="8332112" y="3942488"/>
            <a:ext cx="28710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2" name="TextBox 691"/>
          <p:cNvSpPr txBox="1"/>
          <p:nvPr/>
        </p:nvSpPr>
        <p:spPr>
          <a:xfrm rot="16200000">
            <a:off x="8554086" y="3427016"/>
            <a:ext cx="44679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KEORNET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3" name="TextBox 692"/>
          <p:cNvSpPr txBox="1"/>
          <p:nvPr/>
        </p:nvSpPr>
        <p:spPr>
          <a:xfrm rot="16200000">
            <a:off x="8875452" y="3416377"/>
            <a:ext cx="40372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4" name="TextBox 693"/>
          <p:cNvSpPr txBox="1"/>
          <p:nvPr/>
        </p:nvSpPr>
        <p:spPr>
          <a:xfrm>
            <a:off x="10748643" y="4637846"/>
            <a:ext cx="271865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ASGC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11010372" y="4213780"/>
            <a:ext cx="503117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NORDUnet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96" name="TextBox 695"/>
          <p:cNvSpPr txBox="1"/>
          <p:nvPr/>
        </p:nvSpPr>
        <p:spPr>
          <a:xfrm rot="18669055">
            <a:off x="7177999" y="10010107"/>
            <a:ext cx="25289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ASGC</a:t>
            </a:r>
            <a:endParaRPr lang="en-US" sz="800" dirty="0"/>
          </a:p>
        </p:txBody>
      </p:sp>
      <p:sp>
        <p:nvSpPr>
          <p:cNvPr id="697" name="TextBox 696"/>
          <p:cNvSpPr txBox="1"/>
          <p:nvPr/>
        </p:nvSpPr>
        <p:spPr>
          <a:xfrm rot="20264825">
            <a:off x="15979670" y="8205992"/>
            <a:ext cx="54745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698" name="Cross 697"/>
          <p:cNvSpPr/>
          <p:nvPr/>
        </p:nvSpPr>
        <p:spPr bwMode="auto">
          <a:xfrm rot="5400000" flipV="1">
            <a:off x="11912859" y="13361092"/>
            <a:ext cx="227701" cy="218445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 rot="20420799">
            <a:off x="1824538" y="6210883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0" name="TextBox 699"/>
          <p:cNvSpPr txBox="1"/>
          <p:nvPr/>
        </p:nvSpPr>
        <p:spPr>
          <a:xfrm rot="20287186">
            <a:off x="1741486" y="5967703"/>
            <a:ext cx="59394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NetherLight</a:t>
            </a:r>
            <a:endParaRPr lang="en-US" sz="800" dirty="0"/>
          </a:p>
        </p:txBody>
      </p:sp>
      <p:sp>
        <p:nvSpPr>
          <p:cNvPr id="701" name="TextBox 700"/>
          <p:cNvSpPr txBox="1"/>
          <p:nvPr/>
        </p:nvSpPr>
        <p:spPr>
          <a:xfrm rot="20138865">
            <a:off x="1827197" y="4056735"/>
            <a:ext cx="4689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02" name="TextBox 701"/>
          <p:cNvSpPr txBox="1"/>
          <p:nvPr/>
        </p:nvSpPr>
        <p:spPr>
          <a:xfrm rot="18842912">
            <a:off x="1579866" y="2376431"/>
            <a:ext cx="63402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WIX: </a:t>
            </a:r>
            <a:r>
              <a:rPr lang="en-US" sz="800" dirty="0" err="1" smtClean="0"/>
              <a:t>GEANT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03" name="TextBox 702"/>
          <p:cNvSpPr txBox="1"/>
          <p:nvPr/>
        </p:nvSpPr>
        <p:spPr>
          <a:xfrm rot="21600000">
            <a:off x="1759820" y="2880439"/>
            <a:ext cx="744836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</a:t>
            </a:r>
          </a:p>
          <a:p>
            <a:r>
              <a:rPr lang="en-US" sz="800" dirty="0" err="1" smtClean="0"/>
              <a:t>GEANT</a:t>
            </a:r>
            <a:r>
              <a:rPr lang="en-US" sz="800" dirty="0" smtClean="0"/>
              <a:t>, CANARIE</a:t>
            </a:r>
            <a:endParaRPr lang="en-US" sz="800" dirty="0"/>
          </a:p>
        </p:txBody>
      </p:sp>
      <p:sp>
        <p:nvSpPr>
          <p:cNvPr id="704" name="TextBox 703"/>
          <p:cNvSpPr txBox="1"/>
          <p:nvPr/>
        </p:nvSpPr>
        <p:spPr>
          <a:xfrm rot="19620000">
            <a:off x="7342562" y="9977168"/>
            <a:ext cx="754150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LAN: ESnet,</a:t>
            </a:r>
          </a:p>
          <a:p>
            <a:r>
              <a:rPr lang="en-US" sz="800" dirty="0" smtClean="0"/>
              <a:t>SINET,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09" name="TextBox 708"/>
          <p:cNvSpPr txBox="1"/>
          <p:nvPr/>
        </p:nvSpPr>
        <p:spPr>
          <a:xfrm rot="20028844">
            <a:off x="12485041" y="5703296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0" name="TextBox 709"/>
          <p:cNvSpPr txBox="1"/>
          <p:nvPr/>
        </p:nvSpPr>
        <p:spPr>
          <a:xfrm rot="60000">
            <a:off x="7724318" y="4650657"/>
            <a:ext cx="49607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Kurchatov</a:t>
            </a:r>
            <a:endParaRPr lang="en-US" sz="800" dirty="0"/>
          </a:p>
        </p:txBody>
      </p:sp>
      <p:sp>
        <p:nvSpPr>
          <p:cNvPr id="712" name="TextBox 711"/>
          <p:cNvSpPr txBox="1"/>
          <p:nvPr/>
        </p:nvSpPr>
        <p:spPr>
          <a:xfrm rot="300000">
            <a:off x="7823593" y="1613699"/>
            <a:ext cx="38715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StarLight</a:t>
            </a:r>
            <a:endParaRPr lang="en-US" sz="800" dirty="0"/>
          </a:p>
        </p:txBody>
      </p:sp>
      <p:sp>
        <p:nvSpPr>
          <p:cNvPr id="713" name="TextBox 712"/>
          <p:cNvSpPr txBox="1"/>
          <p:nvPr/>
        </p:nvSpPr>
        <p:spPr>
          <a:xfrm rot="300000">
            <a:off x="7941760" y="1484933"/>
            <a:ext cx="77202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MANLAN: 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14" name="TextBox 713"/>
          <p:cNvSpPr txBox="1"/>
          <p:nvPr/>
        </p:nvSpPr>
        <p:spPr>
          <a:xfrm rot="20967653">
            <a:off x="16308455" y="1675855"/>
            <a:ext cx="308778" cy="14180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15" name="TextBox 714"/>
          <p:cNvSpPr txBox="1"/>
          <p:nvPr/>
        </p:nvSpPr>
        <p:spPr>
          <a:xfrm>
            <a:off x="3665353" y="3756578"/>
            <a:ext cx="453424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bg1"/>
                </a:solidFill>
              </a:rPr>
              <a:t>KEORNET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16" name="Freeform 715"/>
          <p:cNvSpPr/>
          <p:nvPr/>
        </p:nvSpPr>
        <p:spPr bwMode="auto">
          <a:xfrm rot="21118686" flipH="1" flipV="1">
            <a:off x="268024" y="4969567"/>
            <a:ext cx="567784" cy="24983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  <a:gd name="connsiteX0" fmla="*/ 18438 w 18438"/>
              <a:gd name="connsiteY0" fmla="*/ 0 h 6680"/>
              <a:gd name="connsiteX1" fmla="*/ 0 w 18438"/>
              <a:gd name="connsiteY1" fmla="*/ 6462 h 6680"/>
              <a:gd name="connsiteX0" fmla="*/ 10000 w 10000"/>
              <a:gd name="connsiteY0" fmla="*/ 7854 h 17528"/>
              <a:gd name="connsiteX1" fmla="*/ 0 w 10000"/>
              <a:gd name="connsiteY1" fmla="*/ 17528 h 17528"/>
              <a:gd name="connsiteX0" fmla="*/ 4141 w 4141"/>
              <a:gd name="connsiteY0" fmla="*/ 8213 h 15925"/>
              <a:gd name="connsiteX1" fmla="*/ 558 w 4141"/>
              <a:gd name="connsiteY1" fmla="*/ 15925 h 15925"/>
              <a:gd name="connsiteX0" fmla="*/ 9507 w 9507"/>
              <a:gd name="connsiteY0" fmla="*/ 5412 h 10255"/>
              <a:gd name="connsiteX1" fmla="*/ 855 w 9507"/>
              <a:gd name="connsiteY1" fmla="*/ 10255 h 10255"/>
              <a:gd name="connsiteX0" fmla="*/ 9731 w 9731"/>
              <a:gd name="connsiteY0" fmla="*/ 5315 h 10038"/>
              <a:gd name="connsiteX1" fmla="*/ 630 w 9731"/>
              <a:gd name="connsiteY1" fmla="*/ 10038 h 10038"/>
              <a:gd name="connsiteX0" fmla="*/ 9353 w 9353"/>
              <a:gd name="connsiteY0" fmla="*/ 358 h 5063"/>
              <a:gd name="connsiteX1" fmla="*/ 0 w 9353"/>
              <a:gd name="connsiteY1" fmla="*/ 5063 h 5063"/>
              <a:gd name="connsiteX0" fmla="*/ 11260 w 11260"/>
              <a:gd name="connsiteY0" fmla="*/ 312 h 21232"/>
              <a:gd name="connsiteX1" fmla="*/ 0 w 11260"/>
              <a:gd name="connsiteY1" fmla="*/ 21232 h 2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60" h="21232">
                <a:moveTo>
                  <a:pt x="11260" y="312"/>
                </a:moveTo>
                <a:cubicBezTo>
                  <a:pt x="4796" y="-2609"/>
                  <a:pt x="8623" y="15763"/>
                  <a:pt x="0" y="212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17" name="Oval 716"/>
          <p:cNvSpPr/>
          <p:nvPr/>
        </p:nvSpPr>
        <p:spPr bwMode="auto">
          <a:xfrm>
            <a:off x="14885462" y="5092933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anose="020B0604020202020204" pitchFamily="34" charset="0"/>
                <a:ea typeface="Arial" pitchFamily="-65" charset="0"/>
                <a:cs typeface="Arial" panose="020B0604020202020204" pitchFamily="34" charset="0"/>
              </a:rPr>
              <a:t>Geneva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itchFamily="-65" charset="0"/>
              <a:cs typeface="Arial" panose="020B0604020202020204" pitchFamily="34" charset="0"/>
            </a:endParaRPr>
          </a:p>
        </p:txBody>
      </p:sp>
      <p:sp>
        <p:nvSpPr>
          <p:cNvPr id="718" name="Freeform 7"/>
          <p:cNvSpPr>
            <a:spLocks/>
          </p:cNvSpPr>
          <p:nvPr/>
        </p:nvSpPr>
        <p:spPr bwMode="auto">
          <a:xfrm>
            <a:off x="13894905" y="10795752"/>
            <a:ext cx="2445026" cy="163809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19" name="TextBox 718"/>
          <p:cNvSpPr txBox="1"/>
          <p:nvPr/>
        </p:nvSpPr>
        <p:spPr>
          <a:xfrm>
            <a:off x="15264144" y="1088314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GARR</a:t>
            </a:r>
          </a:p>
          <a:p>
            <a:pPr algn="ctr"/>
            <a:r>
              <a:rPr lang="en-US" sz="1200" b="1" u="sng" dirty="0" smtClean="0"/>
              <a:t>Italy</a:t>
            </a:r>
            <a:endParaRPr lang="en-US" sz="1200" b="1" u="sng" dirty="0"/>
          </a:p>
        </p:txBody>
      </p:sp>
      <p:sp>
        <p:nvSpPr>
          <p:cNvPr id="720" name="TextBox 719"/>
          <p:cNvSpPr txBox="1"/>
          <p:nvPr/>
        </p:nvSpPr>
        <p:spPr>
          <a:xfrm>
            <a:off x="15303162" y="11327550"/>
            <a:ext cx="470513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CNAF-T1</a:t>
            </a:r>
            <a:endParaRPr lang="en-US" sz="1000" dirty="0"/>
          </a:p>
        </p:txBody>
      </p:sp>
      <p:sp>
        <p:nvSpPr>
          <p:cNvPr id="721" name="TextBox 720"/>
          <p:cNvSpPr txBox="1"/>
          <p:nvPr/>
        </p:nvSpPr>
        <p:spPr>
          <a:xfrm>
            <a:off x="14490036" y="10983936"/>
            <a:ext cx="523413" cy="12495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u="sng" dirty="0" err="1" smtClean="0"/>
              <a:t>INFN</a:t>
            </a:r>
            <a:endParaRPr lang="en-US" sz="1000" u="sng" dirty="0"/>
          </a:p>
          <a:p>
            <a:pPr algn="ctr"/>
            <a:r>
              <a:rPr lang="en-US" sz="1000" dirty="0" smtClean="0"/>
              <a:t>Bari</a:t>
            </a:r>
          </a:p>
          <a:p>
            <a:pPr algn="ctr"/>
            <a:r>
              <a:rPr lang="en-US" sz="1000" dirty="0" smtClean="0"/>
              <a:t>Catania</a:t>
            </a:r>
          </a:p>
          <a:p>
            <a:pPr algn="ctr"/>
            <a:r>
              <a:rPr lang="en-US" sz="1000" dirty="0" err="1" smtClean="0"/>
              <a:t>Frascati</a:t>
            </a:r>
            <a:endParaRPr lang="en-US" sz="1000" dirty="0" smtClean="0"/>
          </a:p>
          <a:p>
            <a:pPr algn="ctr"/>
            <a:r>
              <a:rPr lang="en-US" sz="1000" dirty="0" err="1" smtClean="0"/>
              <a:t>Legnaro</a:t>
            </a:r>
            <a:endParaRPr lang="en-US" sz="1000" dirty="0" smtClean="0"/>
          </a:p>
          <a:p>
            <a:pPr algn="ctr"/>
            <a:r>
              <a:rPr lang="en-US" sz="1000" dirty="0" smtClean="0"/>
              <a:t>Milano</a:t>
            </a:r>
          </a:p>
          <a:p>
            <a:pPr algn="ctr"/>
            <a:r>
              <a:rPr lang="en-US" sz="1000" dirty="0" smtClean="0"/>
              <a:t>Roma1</a:t>
            </a:r>
          </a:p>
          <a:p>
            <a:pPr algn="ctr"/>
            <a:r>
              <a:rPr lang="en-US" sz="1000" dirty="0" smtClean="0"/>
              <a:t>Torino</a:t>
            </a:r>
          </a:p>
        </p:txBody>
      </p:sp>
      <p:sp>
        <p:nvSpPr>
          <p:cNvPr id="722" name="TextBox 721"/>
          <p:cNvSpPr txBox="1"/>
          <p:nvPr/>
        </p:nvSpPr>
        <p:spPr>
          <a:xfrm>
            <a:off x="15663255" y="11659871"/>
            <a:ext cx="40959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Napoli</a:t>
            </a:r>
            <a:endParaRPr lang="en-US" sz="1000" dirty="0"/>
          </a:p>
        </p:txBody>
      </p:sp>
      <p:sp>
        <p:nvSpPr>
          <p:cNvPr id="723" name="TextBox 722"/>
          <p:cNvSpPr txBox="1"/>
          <p:nvPr/>
        </p:nvSpPr>
        <p:spPr>
          <a:xfrm>
            <a:off x="15251334" y="11676779"/>
            <a:ext cx="318229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INFN</a:t>
            </a:r>
          </a:p>
          <a:p>
            <a:pPr algn="ctr"/>
            <a:r>
              <a:rPr lang="en-US" sz="1000" dirty="0" smtClean="0"/>
              <a:t>Pisa</a:t>
            </a:r>
            <a:endParaRPr lang="en-US" sz="1000" dirty="0"/>
          </a:p>
        </p:txBody>
      </p:sp>
      <p:sp>
        <p:nvSpPr>
          <p:cNvPr id="724" name="Freeform 723"/>
          <p:cNvSpPr/>
          <p:nvPr/>
        </p:nvSpPr>
        <p:spPr bwMode="auto">
          <a:xfrm flipH="1">
            <a:off x="3065068" y="3117809"/>
            <a:ext cx="5295803" cy="89212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093070 w 2745540"/>
              <a:gd name="connsiteY0" fmla="*/ 506649 h 506649"/>
              <a:gd name="connsiteX1" fmla="*/ 2723154 w 2745540"/>
              <a:gd name="connsiteY1" fmla="*/ 51901 h 506649"/>
              <a:gd name="connsiteX2" fmla="*/ 1106512 w 2745540"/>
              <a:gd name="connsiteY2" fmla="*/ 30996 h 506649"/>
              <a:gd name="connsiteX3" fmla="*/ 357361 w 2745540"/>
              <a:gd name="connsiteY3" fmla="*/ 19958 h 506649"/>
              <a:gd name="connsiteX4" fmla="*/ 0 w 2745540"/>
              <a:gd name="connsiteY4" fmla="*/ 291928 h 506649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291928 h 621386"/>
              <a:gd name="connsiteX0" fmla="*/ 2037536 w 2744353"/>
              <a:gd name="connsiteY0" fmla="*/ 621386 h 621386"/>
              <a:gd name="connsiteX1" fmla="*/ 2723154 w 2744353"/>
              <a:gd name="connsiteY1" fmla="*/ 51901 h 621386"/>
              <a:gd name="connsiteX2" fmla="*/ 1106512 w 2744353"/>
              <a:gd name="connsiteY2" fmla="*/ 30996 h 621386"/>
              <a:gd name="connsiteX3" fmla="*/ 357361 w 2744353"/>
              <a:gd name="connsiteY3" fmla="*/ 19958 h 621386"/>
              <a:gd name="connsiteX4" fmla="*/ 0 w 2744353"/>
              <a:gd name="connsiteY4" fmla="*/ 314621 h 621386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44353"/>
              <a:gd name="connsiteY0" fmla="*/ 616761 h 616761"/>
              <a:gd name="connsiteX1" fmla="*/ 2723154 w 2744353"/>
              <a:gd name="connsiteY1" fmla="*/ 47276 h 616761"/>
              <a:gd name="connsiteX2" fmla="*/ 1106512 w 2744353"/>
              <a:gd name="connsiteY2" fmla="*/ 26371 h 616761"/>
              <a:gd name="connsiteX3" fmla="*/ 407050 w 2744353"/>
              <a:gd name="connsiteY3" fmla="*/ 22057 h 616761"/>
              <a:gd name="connsiteX4" fmla="*/ 0 w 2744353"/>
              <a:gd name="connsiteY4" fmla="*/ 309996 h 616761"/>
              <a:gd name="connsiteX0" fmla="*/ 2037536 w 2782579"/>
              <a:gd name="connsiteY0" fmla="*/ 616761 h 616761"/>
              <a:gd name="connsiteX1" fmla="*/ 2395550 w 2782579"/>
              <a:gd name="connsiteY1" fmla="*/ 212750 h 616761"/>
              <a:gd name="connsiteX2" fmla="*/ 2723154 w 2782579"/>
              <a:gd name="connsiteY2" fmla="*/ 47276 h 616761"/>
              <a:gd name="connsiteX3" fmla="*/ 1106512 w 2782579"/>
              <a:gd name="connsiteY3" fmla="*/ 26371 h 616761"/>
              <a:gd name="connsiteX4" fmla="*/ 407050 w 2782579"/>
              <a:gd name="connsiteY4" fmla="*/ 22057 h 616761"/>
              <a:gd name="connsiteX5" fmla="*/ 0 w 2782579"/>
              <a:gd name="connsiteY5" fmla="*/ 309996 h 61676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52193 w 2782579"/>
              <a:gd name="connsiteY0" fmla="*/ 647921 h 647921"/>
              <a:gd name="connsiteX1" fmla="*/ 2395550 w 2782579"/>
              <a:gd name="connsiteY1" fmla="*/ 212750 h 647921"/>
              <a:gd name="connsiteX2" fmla="*/ 2723154 w 2782579"/>
              <a:gd name="connsiteY2" fmla="*/ 47276 h 647921"/>
              <a:gd name="connsiteX3" fmla="*/ 1106512 w 2782579"/>
              <a:gd name="connsiteY3" fmla="*/ 26371 h 647921"/>
              <a:gd name="connsiteX4" fmla="*/ 407050 w 2782579"/>
              <a:gd name="connsiteY4" fmla="*/ 22057 h 647921"/>
              <a:gd name="connsiteX5" fmla="*/ 0 w 2782579"/>
              <a:gd name="connsiteY5" fmla="*/ 309996 h 647921"/>
              <a:gd name="connsiteX0" fmla="*/ 1861460 w 2791846"/>
              <a:gd name="connsiteY0" fmla="*/ 647921 h 647921"/>
              <a:gd name="connsiteX1" fmla="*/ 2404817 w 2791846"/>
              <a:gd name="connsiteY1" fmla="*/ 212750 h 647921"/>
              <a:gd name="connsiteX2" fmla="*/ 2732421 w 2791846"/>
              <a:gd name="connsiteY2" fmla="*/ 47276 h 647921"/>
              <a:gd name="connsiteX3" fmla="*/ 1115779 w 2791846"/>
              <a:gd name="connsiteY3" fmla="*/ 26371 h 647921"/>
              <a:gd name="connsiteX4" fmla="*/ 416317 w 2791846"/>
              <a:gd name="connsiteY4" fmla="*/ 22057 h 647921"/>
              <a:gd name="connsiteX5" fmla="*/ 0 w 2791846"/>
              <a:gd name="connsiteY5" fmla="*/ 329337 h 647921"/>
              <a:gd name="connsiteX0" fmla="*/ 1861460 w 2698118"/>
              <a:gd name="connsiteY0" fmla="*/ 643977 h 643977"/>
              <a:gd name="connsiteX1" fmla="*/ 2404817 w 2698118"/>
              <a:gd name="connsiteY1" fmla="*/ 208806 h 643977"/>
              <a:gd name="connsiteX2" fmla="*/ 2625849 w 2698118"/>
              <a:gd name="connsiteY2" fmla="*/ 42257 h 643977"/>
              <a:gd name="connsiteX3" fmla="*/ 1115779 w 2698118"/>
              <a:gd name="connsiteY3" fmla="*/ 22427 h 643977"/>
              <a:gd name="connsiteX4" fmla="*/ 416317 w 2698118"/>
              <a:gd name="connsiteY4" fmla="*/ 18113 h 643977"/>
              <a:gd name="connsiteX5" fmla="*/ 0 w 2698118"/>
              <a:gd name="connsiteY5" fmla="*/ 325393 h 643977"/>
              <a:gd name="connsiteX0" fmla="*/ 1861460 w 2639116"/>
              <a:gd name="connsiteY0" fmla="*/ 643977 h 643977"/>
              <a:gd name="connsiteX1" fmla="*/ 2404817 w 2639116"/>
              <a:gd name="connsiteY1" fmla="*/ 208806 h 643977"/>
              <a:gd name="connsiteX2" fmla="*/ 2625849 w 2639116"/>
              <a:gd name="connsiteY2" fmla="*/ 42257 h 643977"/>
              <a:gd name="connsiteX3" fmla="*/ 1115779 w 2639116"/>
              <a:gd name="connsiteY3" fmla="*/ 22427 h 643977"/>
              <a:gd name="connsiteX4" fmla="*/ 416317 w 2639116"/>
              <a:gd name="connsiteY4" fmla="*/ 18113 h 643977"/>
              <a:gd name="connsiteX5" fmla="*/ 0 w 2639116"/>
              <a:gd name="connsiteY5" fmla="*/ 325393 h 643977"/>
              <a:gd name="connsiteX0" fmla="*/ 1861460 w 2639116"/>
              <a:gd name="connsiteY0" fmla="*/ 635874 h 635874"/>
              <a:gd name="connsiteX1" fmla="*/ 2404817 w 2639116"/>
              <a:gd name="connsiteY1" fmla="*/ 200703 h 635874"/>
              <a:gd name="connsiteX2" fmla="*/ 2625849 w 2639116"/>
              <a:gd name="connsiteY2" fmla="*/ 34154 h 635874"/>
              <a:gd name="connsiteX3" fmla="*/ 1115779 w 2639116"/>
              <a:gd name="connsiteY3" fmla="*/ 14324 h 635874"/>
              <a:gd name="connsiteX4" fmla="*/ 425584 w 2639116"/>
              <a:gd name="connsiteY4" fmla="*/ 20755 h 635874"/>
              <a:gd name="connsiteX5" fmla="*/ 0 w 2639116"/>
              <a:gd name="connsiteY5" fmla="*/ 317290 h 635874"/>
              <a:gd name="connsiteX0" fmla="*/ 1861460 w 2639116"/>
              <a:gd name="connsiteY0" fmla="*/ 638950 h 638950"/>
              <a:gd name="connsiteX1" fmla="*/ 2404817 w 2639116"/>
              <a:gd name="connsiteY1" fmla="*/ 203779 h 638950"/>
              <a:gd name="connsiteX2" fmla="*/ 2625849 w 2639116"/>
              <a:gd name="connsiteY2" fmla="*/ 37230 h 638950"/>
              <a:gd name="connsiteX3" fmla="*/ 1115779 w 2639116"/>
              <a:gd name="connsiteY3" fmla="*/ 17400 h 638950"/>
              <a:gd name="connsiteX4" fmla="*/ 425584 w 2639116"/>
              <a:gd name="connsiteY4" fmla="*/ 23831 h 638950"/>
              <a:gd name="connsiteX5" fmla="*/ 0 w 2639116"/>
              <a:gd name="connsiteY5" fmla="*/ 320366 h 638950"/>
              <a:gd name="connsiteX0" fmla="*/ 1861460 w 2639116"/>
              <a:gd name="connsiteY0" fmla="*/ 627789 h 627789"/>
              <a:gd name="connsiteX1" fmla="*/ 2404817 w 2639116"/>
              <a:gd name="connsiteY1" fmla="*/ 192618 h 627789"/>
              <a:gd name="connsiteX2" fmla="*/ 2625849 w 2639116"/>
              <a:gd name="connsiteY2" fmla="*/ 26069 h 627789"/>
              <a:gd name="connsiteX3" fmla="*/ 1115779 w 2639116"/>
              <a:gd name="connsiteY3" fmla="*/ 6239 h 627789"/>
              <a:gd name="connsiteX4" fmla="*/ 425584 w 2639116"/>
              <a:gd name="connsiteY4" fmla="*/ 12670 h 627789"/>
              <a:gd name="connsiteX5" fmla="*/ 0 w 2639116"/>
              <a:gd name="connsiteY5" fmla="*/ 309205 h 627789"/>
              <a:gd name="connsiteX0" fmla="*/ 1861460 w 2697797"/>
              <a:gd name="connsiteY0" fmla="*/ 636859 h 636859"/>
              <a:gd name="connsiteX1" fmla="*/ 2404817 w 2697797"/>
              <a:gd name="connsiteY1" fmla="*/ 201688 h 636859"/>
              <a:gd name="connsiteX2" fmla="*/ 2625849 w 2697797"/>
              <a:gd name="connsiteY2" fmla="*/ 35139 h 636859"/>
              <a:gd name="connsiteX3" fmla="*/ 1120413 w 2697797"/>
              <a:gd name="connsiteY3" fmla="*/ 23905 h 636859"/>
              <a:gd name="connsiteX4" fmla="*/ 425584 w 2697797"/>
              <a:gd name="connsiteY4" fmla="*/ 21740 h 636859"/>
              <a:gd name="connsiteX5" fmla="*/ 0 w 2697797"/>
              <a:gd name="connsiteY5" fmla="*/ 318275 h 636859"/>
              <a:gd name="connsiteX0" fmla="*/ 1861460 w 2634609"/>
              <a:gd name="connsiteY0" fmla="*/ 636859 h 636859"/>
              <a:gd name="connsiteX1" fmla="*/ 2404817 w 2634609"/>
              <a:gd name="connsiteY1" fmla="*/ 201688 h 636859"/>
              <a:gd name="connsiteX2" fmla="*/ 2625849 w 2634609"/>
              <a:gd name="connsiteY2" fmla="*/ 35139 h 636859"/>
              <a:gd name="connsiteX3" fmla="*/ 1120413 w 2634609"/>
              <a:gd name="connsiteY3" fmla="*/ 23905 h 636859"/>
              <a:gd name="connsiteX4" fmla="*/ 425584 w 2634609"/>
              <a:gd name="connsiteY4" fmla="*/ 21740 h 636859"/>
              <a:gd name="connsiteX5" fmla="*/ 0 w 2634609"/>
              <a:gd name="connsiteY5" fmla="*/ 318275 h 636859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32561 h 632561"/>
              <a:gd name="connsiteX1" fmla="*/ 2404817 w 2634609"/>
              <a:gd name="connsiteY1" fmla="*/ 201688 h 632561"/>
              <a:gd name="connsiteX2" fmla="*/ 2625849 w 2634609"/>
              <a:gd name="connsiteY2" fmla="*/ 35139 h 632561"/>
              <a:gd name="connsiteX3" fmla="*/ 1120413 w 2634609"/>
              <a:gd name="connsiteY3" fmla="*/ 23905 h 632561"/>
              <a:gd name="connsiteX4" fmla="*/ 425584 w 2634609"/>
              <a:gd name="connsiteY4" fmla="*/ 21740 h 632561"/>
              <a:gd name="connsiteX5" fmla="*/ 0 w 2634609"/>
              <a:gd name="connsiteY5" fmla="*/ 318275 h 632561"/>
              <a:gd name="connsiteX0" fmla="*/ 1782689 w 2634609"/>
              <a:gd name="connsiteY0" fmla="*/ 614034 h 614034"/>
              <a:gd name="connsiteX1" fmla="*/ 2404817 w 2634609"/>
              <a:gd name="connsiteY1" fmla="*/ 183161 h 614034"/>
              <a:gd name="connsiteX2" fmla="*/ 2625849 w 2634609"/>
              <a:gd name="connsiteY2" fmla="*/ 16612 h 614034"/>
              <a:gd name="connsiteX3" fmla="*/ 1120413 w 2634609"/>
              <a:gd name="connsiteY3" fmla="*/ 5378 h 614034"/>
              <a:gd name="connsiteX4" fmla="*/ 425584 w 2634609"/>
              <a:gd name="connsiteY4" fmla="*/ 3213 h 614034"/>
              <a:gd name="connsiteX5" fmla="*/ 0 w 2634609"/>
              <a:gd name="connsiteY5" fmla="*/ 299748 h 614034"/>
              <a:gd name="connsiteX0" fmla="*/ 1782689 w 2697797"/>
              <a:gd name="connsiteY0" fmla="*/ 632233 h 632233"/>
              <a:gd name="connsiteX1" fmla="*/ 2404817 w 2697797"/>
              <a:gd name="connsiteY1" fmla="*/ 201360 h 632233"/>
              <a:gd name="connsiteX2" fmla="*/ 2625849 w 2697797"/>
              <a:gd name="connsiteY2" fmla="*/ 34811 h 632233"/>
              <a:gd name="connsiteX3" fmla="*/ 1120413 w 2697797"/>
              <a:gd name="connsiteY3" fmla="*/ 23577 h 632233"/>
              <a:gd name="connsiteX4" fmla="*/ 425584 w 2697797"/>
              <a:gd name="connsiteY4" fmla="*/ 21412 h 632233"/>
              <a:gd name="connsiteX5" fmla="*/ 0 w 2697797"/>
              <a:gd name="connsiteY5" fmla="*/ 317947 h 632233"/>
              <a:gd name="connsiteX0" fmla="*/ 1782689 w 2697797"/>
              <a:gd name="connsiteY0" fmla="*/ 632561 h 632561"/>
              <a:gd name="connsiteX1" fmla="*/ 2404817 w 2697797"/>
              <a:gd name="connsiteY1" fmla="*/ 201688 h 632561"/>
              <a:gd name="connsiteX2" fmla="*/ 2625849 w 2697797"/>
              <a:gd name="connsiteY2" fmla="*/ 35139 h 632561"/>
              <a:gd name="connsiteX3" fmla="*/ 1120413 w 2697797"/>
              <a:gd name="connsiteY3" fmla="*/ 23905 h 632561"/>
              <a:gd name="connsiteX4" fmla="*/ 425584 w 2697797"/>
              <a:gd name="connsiteY4" fmla="*/ 21740 h 632561"/>
              <a:gd name="connsiteX5" fmla="*/ 0 w 2697797"/>
              <a:gd name="connsiteY5" fmla="*/ 318275 h 632561"/>
              <a:gd name="connsiteX0" fmla="*/ 1782689 w 2697797"/>
              <a:gd name="connsiteY0" fmla="*/ 613581 h 613581"/>
              <a:gd name="connsiteX1" fmla="*/ 2404817 w 2697797"/>
              <a:gd name="connsiteY1" fmla="*/ 182708 h 613581"/>
              <a:gd name="connsiteX2" fmla="*/ 2625849 w 2697797"/>
              <a:gd name="connsiteY2" fmla="*/ 16159 h 613581"/>
              <a:gd name="connsiteX3" fmla="*/ 1120413 w 2697797"/>
              <a:gd name="connsiteY3" fmla="*/ 4925 h 613581"/>
              <a:gd name="connsiteX4" fmla="*/ 425584 w 2697797"/>
              <a:gd name="connsiteY4" fmla="*/ 2760 h 613581"/>
              <a:gd name="connsiteX5" fmla="*/ 0 w 2697797"/>
              <a:gd name="connsiteY5" fmla="*/ 299295 h 613581"/>
              <a:gd name="connsiteX0" fmla="*/ 1782689 w 2465554"/>
              <a:gd name="connsiteY0" fmla="*/ 615486 h 615486"/>
              <a:gd name="connsiteX1" fmla="*/ 2404817 w 2465554"/>
              <a:gd name="connsiteY1" fmla="*/ 184613 h 615486"/>
              <a:gd name="connsiteX2" fmla="*/ 2258956 w 2465554"/>
              <a:gd name="connsiteY2" fmla="*/ 15259 h 615486"/>
              <a:gd name="connsiteX3" fmla="*/ 1120413 w 2465554"/>
              <a:gd name="connsiteY3" fmla="*/ 6830 h 615486"/>
              <a:gd name="connsiteX4" fmla="*/ 425584 w 2465554"/>
              <a:gd name="connsiteY4" fmla="*/ 4665 h 615486"/>
              <a:gd name="connsiteX5" fmla="*/ 0 w 2465554"/>
              <a:gd name="connsiteY5" fmla="*/ 301200 h 615486"/>
              <a:gd name="connsiteX0" fmla="*/ 1782689 w 2442364"/>
              <a:gd name="connsiteY0" fmla="*/ 610821 h 610821"/>
              <a:gd name="connsiteX1" fmla="*/ 2404817 w 2442364"/>
              <a:gd name="connsiteY1" fmla="*/ 179948 h 610821"/>
              <a:gd name="connsiteX2" fmla="*/ 2258956 w 2442364"/>
              <a:gd name="connsiteY2" fmla="*/ 10594 h 610821"/>
              <a:gd name="connsiteX3" fmla="*/ 1120413 w 2442364"/>
              <a:gd name="connsiteY3" fmla="*/ 2165 h 610821"/>
              <a:gd name="connsiteX4" fmla="*/ 425584 w 2442364"/>
              <a:gd name="connsiteY4" fmla="*/ 0 h 610821"/>
              <a:gd name="connsiteX5" fmla="*/ 0 w 2442364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7357"/>
              <a:gd name="connsiteY0" fmla="*/ 610821 h 610821"/>
              <a:gd name="connsiteX1" fmla="*/ 2404817 w 2447357"/>
              <a:gd name="connsiteY1" fmla="*/ 179948 h 610821"/>
              <a:gd name="connsiteX2" fmla="*/ 2291210 w 2447357"/>
              <a:gd name="connsiteY2" fmla="*/ 10594 h 610821"/>
              <a:gd name="connsiteX3" fmla="*/ 1120413 w 2447357"/>
              <a:gd name="connsiteY3" fmla="*/ 2165 h 610821"/>
              <a:gd name="connsiteX4" fmla="*/ 425584 w 2447357"/>
              <a:gd name="connsiteY4" fmla="*/ 0 h 610821"/>
              <a:gd name="connsiteX5" fmla="*/ 0 w 2447357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10821 h 610821"/>
              <a:gd name="connsiteX1" fmla="*/ 2404817 w 2444402"/>
              <a:gd name="connsiteY1" fmla="*/ 179948 h 610821"/>
              <a:gd name="connsiteX2" fmla="*/ 2291210 w 2444402"/>
              <a:gd name="connsiteY2" fmla="*/ 10594 h 610821"/>
              <a:gd name="connsiteX3" fmla="*/ 1120413 w 2444402"/>
              <a:gd name="connsiteY3" fmla="*/ 2165 h 610821"/>
              <a:gd name="connsiteX4" fmla="*/ 425584 w 2444402"/>
              <a:gd name="connsiteY4" fmla="*/ 0 h 610821"/>
              <a:gd name="connsiteX5" fmla="*/ 0 w 2444402"/>
              <a:gd name="connsiteY5" fmla="*/ 296535 h 61082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08951 h 608951"/>
              <a:gd name="connsiteX1" fmla="*/ 2404817 w 2444402"/>
              <a:gd name="connsiteY1" fmla="*/ 178078 h 608951"/>
              <a:gd name="connsiteX2" fmla="*/ 2291210 w 2444402"/>
              <a:gd name="connsiteY2" fmla="*/ 8724 h 608951"/>
              <a:gd name="connsiteX3" fmla="*/ 1120413 w 2444402"/>
              <a:gd name="connsiteY3" fmla="*/ 295 h 608951"/>
              <a:gd name="connsiteX4" fmla="*/ 385266 w 2444402"/>
              <a:gd name="connsiteY4" fmla="*/ 0 h 608951"/>
              <a:gd name="connsiteX5" fmla="*/ 0 w 2444402"/>
              <a:gd name="connsiteY5" fmla="*/ 294665 h 608951"/>
              <a:gd name="connsiteX0" fmla="*/ 1782689 w 2444402"/>
              <a:gd name="connsiteY0" fmla="*/ 612178 h 612178"/>
              <a:gd name="connsiteX1" fmla="*/ 2404817 w 2444402"/>
              <a:gd name="connsiteY1" fmla="*/ 181305 h 612178"/>
              <a:gd name="connsiteX2" fmla="*/ 2291210 w 2444402"/>
              <a:gd name="connsiteY2" fmla="*/ 11951 h 612178"/>
              <a:gd name="connsiteX3" fmla="*/ 1120413 w 2444402"/>
              <a:gd name="connsiteY3" fmla="*/ 3522 h 612178"/>
              <a:gd name="connsiteX4" fmla="*/ 385266 w 2444402"/>
              <a:gd name="connsiteY4" fmla="*/ 3227 h 612178"/>
              <a:gd name="connsiteX5" fmla="*/ 0 w 2444402"/>
              <a:gd name="connsiteY5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07011"/>
              <a:gd name="connsiteY0" fmla="*/ 612178 h 612178"/>
              <a:gd name="connsiteX1" fmla="*/ 2201746 w 2407011"/>
              <a:gd name="connsiteY1" fmla="*/ 469336 h 612178"/>
              <a:gd name="connsiteX2" fmla="*/ 2404817 w 2407011"/>
              <a:gd name="connsiteY2" fmla="*/ 181305 h 612178"/>
              <a:gd name="connsiteX3" fmla="*/ 2291210 w 2407011"/>
              <a:gd name="connsiteY3" fmla="*/ 11951 h 612178"/>
              <a:gd name="connsiteX4" fmla="*/ 1120413 w 2407011"/>
              <a:gd name="connsiteY4" fmla="*/ 3522 h 612178"/>
              <a:gd name="connsiteX5" fmla="*/ 385266 w 2407011"/>
              <a:gd name="connsiteY5" fmla="*/ 3227 h 612178"/>
              <a:gd name="connsiteX6" fmla="*/ 0 w 2407011"/>
              <a:gd name="connsiteY6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13353"/>
              <a:gd name="connsiteY0" fmla="*/ 612178 h 612178"/>
              <a:gd name="connsiteX1" fmla="*/ 2201746 w 2413353"/>
              <a:gd name="connsiteY1" fmla="*/ 469336 h 612178"/>
              <a:gd name="connsiteX2" fmla="*/ 2404817 w 2413353"/>
              <a:gd name="connsiteY2" fmla="*/ 181305 h 612178"/>
              <a:gd name="connsiteX3" fmla="*/ 2367094 w 2413353"/>
              <a:gd name="connsiteY3" fmla="*/ 103276 h 612178"/>
              <a:gd name="connsiteX4" fmla="*/ 2291210 w 2413353"/>
              <a:gd name="connsiteY4" fmla="*/ 11951 h 612178"/>
              <a:gd name="connsiteX5" fmla="*/ 1120413 w 2413353"/>
              <a:gd name="connsiteY5" fmla="*/ 3522 h 612178"/>
              <a:gd name="connsiteX6" fmla="*/ 385266 w 2413353"/>
              <a:gd name="connsiteY6" fmla="*/ 3227 h 612178"/>
              <a:gd name="connsiteX7" fmla="*/ 0 w 2413353"/>
              <a:gd name="connsiteY7" fmla="*/ 297892 h 612178"/>
              <a:gd name="connsiteX0" fmla="*/ 1782689 w 2409856"/>
              <a:gd name="connsiteY0" fmla="*/ 612178 h 612178"/>
              <a:gd name="connsiteX1" fmla="*/ 2201746 w 2409856"/>
              <a:gd name="connsiteY1" fmla="*/ 469336 h 612178"/>
              <a:gd name="connsiteX2" fmla="*/ 2404817 w 2409856"/>
              <a:gd name="connsiteY2" fmla="*/ 181305 h 612178"/>
              <a:gd name="connsiteX3" fmla="*/ 2343473 w 2409856"/>
              <a:gd name="connsiteY3" fmla="*/ 107189 h 612178"/>
              <a:gd name="connsiteX4" fmla="*/ 2291210 w 2409856"/>
              <a:gd name="connsiteY4" fmla="*/ 11951 h 612178"/>
              <a:gd name="connsiteX5" fmla="*/ 1120413 w 2409856"/>
              <a:gd name="connsiteY5" fmla="*/ 3522 h 612178"/>
              <a:gd name="connsiteX6" fmla="*/ 385266 w 2409856"/>
              <a:gd name="connsiteY6" fmla="*/ 3227 h 612178"/>
              <a:gd name="connsiteX7" fmla="*/ 0 w 2409856"/>
              <a:gd name="connsiteY7" fmla="*/ 297892 h 612178"/>
              <a:gd name="connsiteX0" fmla="*/ 2734829 w 3361996"/>
              <a:gd name="connsiteY0" fmla="*/ 612178 h 612178"/>
              <a:gd name="connsiteX1" fmla="*/ 3153886 w 3361996"/>
              <a:gd name="connsiteY1" fmla="*/ 469336 h 612178"/>
              <a:gd name="connsiteX2" fmla="*/ 3356957 w 3361996"/>
              <a:gd name="connsiteY2" fmla="*/ 181305 h 612178"/>
              <a:gd name="connsiteX3" fmla="*/ 3295613 w 3361996"/>
              <a:gd name="connsiteY3" fmla="*/ 107189 h 612178"/>
              <a:gd name="connsiteX4" fmla="*/ 3243350 w 3361996"/>
              <a:gd name="connsiteY4" fmla="*/ 11951 h 612178"/>
              <a:gd name="connsiteX5" fmla="*/ 2072553 w 3361996"/>
              <a:gd name="connsiteY5" fmla="*/ 3522 h 612178"/>
              <a:gd name="connsiteX6" fmla="*/ 1337406 w 3361996"/>
              <a:gd name="connsiteY6" fmla="*/ 3227 h 612178"/>
              <a:gd name="connsiteX7" fmla="*/ 0 w 3361996"/>
              <a:gd name="connsiteY7" fmla="*/ 46739 h 612178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61996"/>
              <a:gd name="connsiteY0" fmla="*/ 611015 h 611015"/>
              <a:gd name="connsiteX1" fmla="*/ 3153886 w 3361996"/>
              <a:gd name="connsiteY1" fmla="*/ 468173 h 611015"/>
              <a:gd name="connsiteX2" fmla="*/ 3356957 w 3361996"/>
              <a:gd name="connsiteY2" fmla="*/ 180142 h 611015"/>
              <a:gd name="connsiteX3" fmla="*/ 3295613 w 3361996"/>
              <a:gd name="connsiteY3" fmla="*/ 106026 h 611015"/>
              <a:gd name="connsiteX4" fmla="*/ 3243350 w 3361996"/>
              <a:gd name="connsiteY4" fmla="*/ 10788 h 611015"/>
              <a:gd name="connsiteX5" fmla="*/ 2072553 w 3361996"/>
              <a:gd name="connsiteY5" fmla="*/ 2359 h 611015"/>
              <a:gd name="connsiteX6" fmla="*/ 87005 w 3361996"/>
              <a:gd name="connsiteY6" fmla="*/ 0 h 611015"/>
              <a:gd name="connsiteX7" fmla="*/ 0 w 3361996"/>
              <a:gd name="connsiteY7" fmla="*/ 45576 h 611015"/>
              <a:gd name="connsiteX0" fmla="*/ 2734829 w 3386354"/>
              <a:gd name="connsiteY0" fmla="*/ 611015 h 611015"/>
              <a:gd name="connsiteX1" fmla="*/ 3153886 w 3386354"/>
              <a:gd name="connsiteY1" fmla="*/ 468173 h 611015"/>
              <a:gd name="connsiteX2" fmla="*/ 3356957 w 3386354"/>
              <a:gd name="connsiteY2" fmla="*/ 180142 h 611015"/>
              <a:gd name="connsiteX3" fmla="*/ 3243350 w 3386354"/>
              <a:gd name="connsiteY3" fmla="*/ 10788 h 611015"/>
              <a:gd name="connsiteX4" fmla="*/ 2072553 w 3386354"/>
              <a:gd name="connsiteY4" fmla="*/ 2359 h 611015"/>
              <a:gd name="connsiteX5" fmla="*/ 87005 w 3386354"/>
              <a:gd name="connsiteY5" fmla="*/ 0 h 611015"/>
              <a:gd name="connsiteX6" fmla="*/ 0 w 3386354"/>
              <a:gd name="connsiteY6" fmla="*/ 45576 h 611015"/>
              <a:gd name="connsiteX0" fmla="*/ 2734829 w 3366408"/>
              <a:gd name="connsiteY0" fmla="*/ 611015 h 611015"/>
              <a:gd name="connsiteX1" fmla="*/ 3153886 w 3366408"/>
              <a:gd name="connsiteY1" fmla="*/ 468173 h 611015"/>
              <a:gd name="connsiteX2" fmla="*/ 3356957 w 3366408"/>
              <a:gd name="connsiteY2" fmla="*/ 180142 h 611015"/>
              <a:gd name="connsiteX3" fmla="*/ 3197464 w 3366408"/>
              <a:gd name="connsiteY3" fmla="*/ 10100 h 611015"/>
              <a:gd name="connsiteX4" fmla="*/ 2072553 w 3366408"/>
              <a:gd name="connsiteY4" fmla="*/ 2359 h 611015"/>
              <a:gd name="connsiteX5" fmla="*/ 87005 w 3366408"/>
              <a:gd name="connsiteY5" fmla="*/ 0 h 611015"/>
              <a:gd name="connsiteX6" fmla="*/ 0 w 3366408"/>
              <a:gd name="connsiteY6" fmla="*/ 45576 h 611015"/>
              <a:gd name="connsiteX0" fmla="*/ 2734829 w 3357368"/>
              <a:gd name="connsiteY0" fmla="*/ 611015 h 611015"/>
              <a:gd name="connsiteX1" fmla="*/ 3153886 w 3357368"/>
              <a:gd name="connsiteY1" fmla="*/ 468173 h 611015"/>
              <a:gd name="connsiteX2" fmla="*/ 3356957 w 3357368"/>
              <a:gd name="connsiteY2" fmla="*/ 180142 h 611015"/>
              <a:gd name="connsiteX3" fmla="*/ 3197464 w 3357368"/>
              <a:gd name="connsiteY3" fmla="*/ 10100 h 611015"/>
              <a:gd name="connsiteX4" fmla="*/ 2072553 w 3357368"/>
              <a:gd name="connsiteY4" fmla="*/ 2359 h 611015"/>
              <a:gd name="connsiteX5" fmla="*/ 87005 w 3357368"/>
              <a:gd name="connsiteY5" fmla="*/ 0 h 611015"/>
              <a:gd name="connsiteX6" fmla="*/ 0 w 3357368"/>
              <a:gd name="connsiteY6" fmla="*/ 45576 h 611015"/>
              <a:gd name="connsiteX0" fmla="*/ 2734829 w 3365777"/>
              <a:gd name="connsiteY0" fmla="*/ 611015 h 611015"/>
              <a:gd name="connsiteX1" fmla="*/ 3314488 w 3365777"/>
              <a:gd name="connsiteY1" fmla="*/ 470925 h 611015"/>
              <a:gd name="connsiteX2" fmla="*/ 3356957 w 3365777"/>
              <a:gd name="connsiteY2" fmla="*/ 180142 h 611015"/>
              <a:gd name="connsiteX3" fmla="*/ 3197464 w 3365777"/>
              <a:gd name="connsiteY3" fmla="*/ 10100 h 611015"/>
              <a:gd name="connsiteX4" fmla="*/ 2072553 w 3365777"/>
              <a:gd name="connsiteY4" fmla="*/ 2359 h 611015"/>
              <a:gd name="connsiteX5" fmla="*/ 87005 w 3365777"/>
              <a:gd name="connsiteY5" fmla="*/ 0 h 611015"/>
              <a:gd name="connsiteX6" fmla="*/ 0 w 3365777"/>
              <a:gd name="connsiteY6" fmla="*/ 45576 h 611015"/>
              <a:gd name="connsiteX0" fmla="*/ 2745036 w 3365777"/>
              <a:gd name="connsiteY0" fmla="*/ 617621 h 617621"/>
              <a:gd name="connsiteX1" fmla="*/ 3314488 w 3365777"/>
              <a:gd name="connsiteY1" fmla="*/ 470925 h 617621"/>
              <a:gd name="connsiteX2" fmla="*/ 3356957 w 3365777"/>
              <a:gd name="connsiteY2" fmla="*/ 180142 h 617621"/>
              <a:gd name="connsiteX3" fmla="*/ 3197464 w 3365777"/>
              <a:gd name="connsiteY3" fmla="*/ 10100 h 617621"/>
              <a:gd name="connsiteX4" fmla="*/ 2072553 w 3365777"/>
              <a:gd name="connsiteY4" fmla="*/ 2359 h 617621"/>
              <a:gd name="connsiteX5" fmla="*/ 87005 w 3365777"/>
              <a:gd name="connsiteY5" fmla="*/ 0 h 617621"/>
              <a:gd name="connsiteX6" fmla="*/ 0 w 3365777"/>
              <a:gd name="connsiteY6" fmla="*/ 45576 h 617621"/>
              <a:gd name="connsiteX0" fmla="*/ 2778256 w 3398997"/>
              <a:gd name="connsiteY0" fmla="*/ 617621 h 617621"/>
              <a:gd name="connsiteX1" fmla="*/ 3347708 w 3398997"/>
              <a:gd name="connsiteY1" fmla="*/ 470925 h 617621"/>
              <a:gd name="connsiteX2" fmla="*/ 3390177 w 3398997"/>
              <a:gd name="connsiteY2" fmla="*/ 180142 h 617621"/>
              <a:gd name="connsiteX3" fmla="*/ 3230684 w 3398997"/>
              <a:gd name="connsiteY3" fmla="*/ 10100 h 617621"/>
              <a:gd name="connsiteX4" fmla="*/ 2105773 w 3398997"/>
              <a:gd name="connsiteY4" fmla="*/ 2359 h 617621"/>
              <a:gd name="connsiteX5" fmla="*/ 120225 w 3398997"/>
              <a:gd name="connsiteY5" fmla="*/ 0 h 617621"/>
              <a:gd name="connsiteX6" fmla="*/ 0 w 3398997"/>
              <a:gd name="connsiteY6" fmla="*/ 44979 h 61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8997" h="617621">
                <a:moveTo>
                  <a:pt x="2778256" y="617621"/>
                </a:moveTo>
                <a:cubicBezTo>
                  <a:pt x="2815704" y="595483"/>
                  <a:pt x="3244020" y="542737"/>
                  <a:pt x="3347708" y="470925"/>
                </a:cubicBezTo>
                <a:cubicBezTo>
                  <a:pt x="3397405" y="418519"/>
                  <a:pt x="3409681" y="256946"/>
                  <a:pt x="3390177" y="180142"/>
                </a:cubicBezTo>
                <a:cubicBezTo>
                  <a:pt x="3370673" y="103338"/>
                  <a:pt x="3307093" y="44548"/>
                  <a:pt x="3230684" y="10100"/>
                </a:cubicBezTo>
                <a:cubicBezTo>
                  <a:pt x="3145634" y="-832"/>
                  <a:pt x="2624183" y="4042"/>
                  <a:pt x="2105773" y="2359"/>
                </a:cubicBezTo>
                <a:lnTo>
                  <a:pt x="120225" y="0"/>
                </a:lnTo>
                <a:cubicBezTo>
                  <a:pt x="40483" y="15504"/>
                  <a:pt x="13683" y="25551"/>
                  <a:pt x="0" y="4497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25" name="TextBox 724"/>
          <p:cNvSpPr txBox="1"/>
          <p:nvPr/>
        </p:nvSpPr>
        <p:spPr>
          <a:xfrm rot="3666667">
            <a:off x="3367124" y="11403084"/>
            <a:ext cx="7590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Starlight-CERN</a:t>
            </a:r>
            <a:endParaRPr lang="en-US" sz="800" dirty="0"/>
          </a:p>
        </p:txBody>
      </p:sp>
      <p:sp>
        <p:nvSpPr>
          <p:cNvPr id="726" name="TextBox 725"/>
          <p:cNvSpPr txBox="1"/>
          <p:nvPr/>
        </p:nvSpPr>
        <p:spPr>
          <a:xfrm rot="4800000">
            <a:off x="8193082" y="3392522"/>
            <a:ext cx="26853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CUDI</a:t>
            </a:r>
            <a:endParaRPr lang="en-US" sz="800" dirty="0"/>
          </a:p>
        </p:txBody>
      </p:sp>
      <p:sp>
        <p:nvSpPr>
          <p:cNvPr id="727" name="TextBox 726"/>
          <p:cNvSpPr txBox="1"/>
          <p:nvPr/>
        </p:nvSpPr>
        <p:spPr>
          <a:xfrm rot="16680000">
            <a:off x="9393387" y="4753803"/>
            <a:ext cx="47532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NORDUnet</a:t>
            </a:r>
            <a:endParaRPr lang="en-US" sz="800" dirty="0"/>
          </a:p>
        </p:txBody>
      </p:sp>
      <p:sp>
        <p:nvSpPr>
          <p:cNvPr id="728" name="TextBox 727"/>
          <p:cNvSpPr txBox="1"/>
          <p:nvPr/>
        </p:nvSpPr>
        <p:spPr>
          <a:xfrm rot="16680000">
            <a:off x="9658219" y="4727301"/>
            <a:ext cx="38876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29" name="TextBox 728"/>
          <p:cNvSpPr txBox="1"/>
          <p:nvPr/>
        </p:nvSpPr>
        <p:spPr>
          <a:xfrm rot="4800000">
            <a:off x="11768195" y="7141747"/>
            <a:ext cx="31187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0" name="TextBox 729"/>
          <p:cNvSpPr txBox="1"/>
          <p:nvPr/>
        </p:nvSpPr>
        <p:spPr>
          <a:xfrm rot="17009248">
            <a:off x="12833273" y="7166951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1" name="TextBox 730"/>
          <p:cNvSpPr txBox="1"/>
          <p:nvPr/>
        </p:nvSpPr>
        <p:spPr>
          <a:xfrm rot="19914228">
            <a:off x="13506967" y="7467181"/>
            <a:ext cx="3775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2" name="TextBox 731"/>
          <p:cNvSpPr txBox="1"/>
          <p:nvPr/>
        </p:nvSpPr>
        <p:spPr>
          <a:xfrm rot="22560000">
            <a:off x="13475171" y="8056902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3" name="TextBox 732"/>
          <p:cNvSpPr txBox="1"/>
          <p:nvPr/>
        </p:nvSpPr>
        <p:spPr>
          <a:xfrm rot="21480000">
            <a:off x="13627572" y="7702405"/>
            <a:ext cx="3086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734" name="TextBox 733"/>
          <p:cNvSpPr txBox="1"/>
          <p:nvPr/>
        </p:nvSpPr>
        <p:spPr>
          <a:xfrm rot="17820000">
            <a:off x="9644316" y="8747283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35" name="Freeform 734"/>
          <p:cNvSpPr/>
          <p:nvPr/>
        </p:nvSpPr>
        <p:spPr bwMode="auto">
          <a:xfrm flipH="1">
            <a:off x="312317" y="2954594"/>
            <a:ext cx="455520" cy="2905063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610821"/>
              <a:gd name="connsiteY0" fmla="*/ 0 h 5816515"/>
              <a:gd name="connsiteX1" fmla="*/ 4199984 w 10610821"/>
              <a:gd name="connsiteY1" fmla="*/ 927775 h 5816515"/>
              <a:gd name="connsiteX2" fmla="*/ 6078766 w 10610821"/>
              <a:gd name="connsiteY2" fmla="*/ 5802872 h 5816515"/>
              <a:gd name="connsiteX3" fmla="*/ 10610821 w 10610821"/>
              <a:gd name="connsiteY3" fmla="*/ 5001919 h 5816515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4684596 w 11095433"/>
              <a:gd name="connsiteY1" fmla="*/ 750189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8929"/>
              <a:gd name="connsiteX1" fmla="*/ 6151526 w 11095433"/>
              <a:gd name="connsiteY1" fmla="*/ 899735 h 5638929"/>
              <a:gd name="connsiteX2" fmla="*/ 6563378 w 11095433"/>
              <a:gd name="connsiteY2" fmla="*/ 5625286 h 5638929"/>
              <a:gd name="connsiteX3" fmla="*/ 11095433 w 11095433"/>
              <a:gd name="connsiteY3" fmla="*/ 4824333 h 563892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151526 w 11095433"/>
              <a:gd name="connsiteY1" fmla="*/ 899735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11095433"/>
              <a:gd name="connsiteY0" fmla="*/ 0 h 5630069"/>
              <a:gd name="connsiteX1" fmla="*/ 6361088 w 11095433"/>
              <a:gd name="connsiteY1" fmla="*/ 1161439 h 5630069"/>
              <a:gd name="connsiteX2" fmla="*/ 7244452 w 11095433"/>
              <a:gd name="connsiteY2" fmla="*/ 5615940 h 5630069"/>
              <a:gd name="connsiteX3" fmla="*/ 11095433 w 11095433"/>
              <a:gd name="connsiteY3" fmla="*/ 4824333 h 5630069"/>
              <a:gd name="connsiteX0" fmla="*/ 0 w 7244452"/>
              <a:gd name="connsiteY0" fmla="*/ 0 h 5615940"/>
              <a:gd name="connsiteX1" fmla="*/ 6361088 w 7244452"/>
              <a:gd name="connsiteY1" fmla="*/ 1161439 h 5615940"/>
              <a:gd name="connsiteX2" fmla="*/ 7244452 w 7244452"/>
              <a:gd name="connsiteY2" fmla="*/ 5615940 h 5615940"/>
              <a:gd name="connsiteX0" fmla="*/ 0 w 6373353"/>
              <a:gd name="connsiteY0" fmla="*/ 0 h 3129742"/>
              <a:gd name="connsiteX1" fmla="*/ 6361088 w 6373353"/>
              <a:gd name="connsiteY1" fmla="*/ 1161439 h 3129742"/>
              <a:gd name="connsiteX2" fmla="*/ 1822046 w 6373353"/>
              <a:gd name="connsiteY2" fmla="*/ 3129742 h 3129742"/>
              <a:gd name="connsiteX0" fmla="*/ 0 w 6374735"/>
              <a:gd name="connsiteY0" fmla="*/ 0 h 3129742"/>
              <a:gd name="connsiteX1" fmla="*/ 6361088 w 6374735"/>
              <a:gd name="connsiteY1" fmla="*/ 1161439 h 3129742"/>
              <a:gd name="connsiteX2" fmla="*/ 1822046 w 6374735"/>
              <a:gd name="connsiteY2" fmla="*/ 3129742 h 3129742"/>
              <a:gd name="connsiteX0" fmla="*/ 0 w 1892125"/>
              <a:gd name="connsiteY0" fmla="*/ 0 h 3129742"/>
              <a:gd name="connsiteX1" fmla="*/ 1737634 w 1892125"/>
              <a:gd name="connsiteY1" fmla="*/ 1114706 h 3129742"/>
              <a:gd name="connsiteX2" fmla="*/ 1822046 w 1892125"/>
              <a:gd name="connsiteY2" fmla="*/ 3129742 h 3129742"/>
              <a:gd name="connsiteX0" fmla="*/ 0 w 966977"/>
              <a:gd name="connsiteY0" fmla="*/ 0 h 3111050"/>
              <a:gd name="connsiteX1" fmla="*/ 873193 w 966977"/>
              <a:gd name="connsiteY1" fmla="*/ 1096014 h 3111050"/>
              <a:gd name="connsiteX2" fmla="*/ 957605 w 966977"/>
              <a:gd name="connsiteY2" fmla="*/ 3111050 h 3111050"/>
              <a:gd name="connsiteX0" fmla="*/ 0 w 957604"/>
              <a:gd name="connsiteY0" fmla="*/ 0 h 3111050"/>
              <a:gd name="connsiteX1" fmla="*/ 957605 w 957604"/>
              <a:gd name="connsiteY1" fmla="*/ 3111050 h 3111050"/>
              <a:gd name="connsiteX0" fmla="*/ 0 w 957606"/>
              <a:gd name="connsiteY0" fmla="*/ 0 h 3111050"/>
              <a:gd name="connsiteX1" fmla="*/ 957605 w 957606"/>
              <a:gd name="connsiteY1" fmla="*/ 3111050 h 3111050"/>
              <a:gd name="connsiteX0" fmla="*/ 0 w 1140971"/>
              <a:gd name="connsiteY0" fmla="*/ 0 h 3008237"/>
              <a:gd name="connsiteX1" fmla="*/ 1140971 w 1140971"/>
              <a:gd name="connsiteY1" fmla="*/ 3008237 h 3008237"/>
              <a:gd name="connsiteX0" fmla="*/ 0 w 1303244"/>
              <a:gd name="connsiteY0" fmla="*/ 0 h 3008237"/>
              <a:gd name="connsiteX1" fmla="*/ 1303244 w 1303244"/>
              <a:gd name="connsiteY1" fmla="*/ 3008237 h 3008237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94454"/>
              <a:gd name="connsiteY0" fmla="*/ 0 h 3298361"/>
              <a:gd name="connsiteX1" fmla="*/ 4488974 w 4494454"/>
              <a:gd name="connsiteY1" fmla="*/ 3298361 h 3298361"/>
              <a:gd name="connsiteX2" fmla="*/ 1303244 w 4494454"/>
              <a:gd name="connsiteY2" fmla="*/ 3008237 h 3298361"/>
              <a:gd name="connsiteX0" fmla="*/ 0 w 4494456"/>
              <a:gd name="connsiteY0" fmla="*/ 0 h 3298361"/>
              <a:gd name="connsiteX1" fmla="*/ 4488974 w 4494456"/>
              <a:gd name="connsiteY1" fmla="*/ 3298361 h 3298361"/>
              <a:gd name="connsiteX2" fmla="*/ 1303244 w 4494456"/>
              <a:gd name="connsiteY2" fmla="*/ 3008237 h 3298361"/>
              <a:gd name="connsiteX0" fmla="*/ 0 w 4488973"/>
              <a:gd name="connsiteY0" fmla="*/ 0 h 3298361"/>
              <a:gd name="connsiteX1" fmla="*/ 4488974 w 4488973"/>
              <a:gd name="connsiteY1" fmla="*/ 3298361 h 3298361"/>
              <a:gd name="connsiteX2" fmla="*/ 1303244 w 4488973"/>
              <a:gd name="connsiteY2" fmla="*/ 3008237 h 3298361"/>
              <a:gd name="connsiteX0" fmla="*/ 0 w 4488975"/>
              <a:gd name="connsiteY0" fmla="*/ 0 h 3298361"/>
              <a:gd name="connsiteX1" fmla="*/ 4488975 w 4488975"/>
              <a:gd name="connsiteY1" fmla="*/ 3298361 h 3298361"/>
              <a:gd name="connsiteX2" fmla="*/ 1303244 w 4488975"/>
              <a:gd name="connsiteY2" fmla="*/ 3008237 h 3298361"/>
              <a:gd name="connsiteX0" fmla="*/ 0 w 4648210"/>
              <a:gd name="connsiteY0" fmla="*/ 0 h 3399003"/>
              <a:gd name="connsiteX1" fmla="*/ 4488975 w 4648210"/>
              <a:gd name="connsiteY1" fmla="*/ 3298361 h 3399003"/>
              <a:gd name="connsiteX2" fmla="*/ 1303244 w 4648210"/>
              <a:gd name="connsiteY2" fmla="*/ 3008237 h 3399003"/>
              <a:gd name="connsiteX0" fmla="*/ 0 w 4525593"/>
              <a:gd name="connsiteY0" fmla="*/ 0 h 3303439"/>
              <a:gd name="connsiteX1" fmla="*/ 4488975 w 4525593"/>
              <a:gd name="connsiteY1" fmla="*/ 3298361 h 3303439"/>
              <a:gd name="connsiteX2" fmla="*/ 1303244 w 4525593"/>
              <a:gd name="connsiteY2" fmla="*/ 3008237 h 3303439"/>
              <a:gd name="connsiteX0" fmla="*/ 0 w 4525591"/>
              <a:gd name="connsiteY0" fmla="*/ 0 h 3303440"/>
              <a:gd name="connsiteX1" fmla="*/ 4488975 w 4525591"/>
              <a:gd name="connsiteY1" fmla="*/ 3298361 h 3303440"/>
              <a:gd name="connsiteX2" fmla="*/ 1380375 w 4525591"/>
              <a:gd name="connsiteY2" fmla="*/ 3008237 h 3303440"/>
              <a:gd name="connsiteX0" fmla="*/ 0 w 4525593"/>
              <a:gd name="connsiteY0" fmla="*/ 0 h 3308759"/>
              <a:gd name="connsiteX1" fmla="*/ 4488975 w 4525593"/>
              <a:gd name="connsiteY1" fmla="*/ 3298361 h 3308759"/>
              <a:gd name="connsiteX2" fmla="*/ 1380375 w 4525593"/>
              <a:gd name="connsiteY2" fmla="*/ 3008237 h 3308759"/>
              <a:gd name="connsiteX0" fmla="*/ 0 w 4525591"/>
              <a:gd name="connsiteY0" fmla="*/ 0 h 3308468"/>
              <a:gd name="connsiteX1" fmla="*/ 4488975 w 4525591"/>
              <a:gd name="connsiteY1" fmla="*/ 3298361 h 3308468"/>
              <a:gd name="connsiteX2" fmla="*/ 1341810 w 4525591"/>
              <a:gd name="connsiteY2" fmla="*/ 2987596 h 3308468"/>
              <a:gd name="connsiteX0" fmla="*/ 0 w 4525593"/>
              <a:gd name="connsiteY0" fmla="*/ 0 h 3266020"/>
              <a:gd name="connsiteX1" fmla="*/ 4488975 w 4525593"/>
              <a:gd name="connsiteY1" fmla="*/ 3255286 h 3266020"/>
              <a:gd name="connsiteX2" fmla="*/ 1341810 w 4525593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10 w 4525591"/>
              <a:gd name="connsiteY2" fmla="*/ 2987596 h 3266020"/>
              <a:gd name="connsiteX0" fmla="*/ 0 w 4525591"/>
              <a:gd name="connsiteY0" fmla="*/ 0 h 3266020"/>
              <a:gd name="connsiteX1" fmla="*/ 4488974 w 4525591"/>
              <a:gd name="connsiteY1" fmla="*/ 3255286 h 3266020"/>
              <a:gd name="connsiteX2" fmla="*/ 1341809 w 4525591"/>
              <a:gd name="connsiteY2" fmla="*/ 2987596 h 3266020"/>
              <a:gd name="connsiteX0" fmla="*/ 0 w 4525591"/>
              <a:gd name="connsiteY0" fmla="*/ 0 h 3255286"/>
              <a:gd name="connsiteX1" fmla="*/ 4488974 w 4525591"/>
              <a:gd name="connsiteY1" fmla="*/ 3255286 h 3255286"/>
              <a:gd name="connsiteX0" fmla="*/ 0 w 326785"/>
              <a:gd name="connsiteY0" fmla="*/ 0 h 3147597"/>
              <a:gd name="connsiteX1" fmla="*/ 82486 w 326785"/>
              <a:gd name="connsiteY1" fmla="*/ 3147597 h 3147597"/>
              <a:gd name="connsiteX0" fmla="*/ 0 w 504103"/>
              <a:gd name="connsiteY0" fmla="*/ 0 h 3147597"/>
              <a:gd name="connsiteX1" fmla="*/ 82486 w 504103"/>
              <a:gd name="connsiteY1" fmla="*/ 3147597 h 3147597"/>
              <a:gd name="connsiteX0" fmla="*/ 0 w 466573"/>
              <a:gd name="connsiteY0" fmla="*/ 0 h 3147597"/>
              <a:gd name="connsiteX1" fmla="*/ 82486 w 466573"/>
              <a:gd name="connsiteY1" fmla="*/ 3147597 h 3147597"/>
              <a:gd name="connsiteX0" fmla="*/ 0 w 896187"/>
              <a:gd name="connsiteY0" fmla="*/ 0 h 3147597"/>
              <a:gd name="connsiteX1" fmla="*/ 833821 w 896187"/>
              <a:gd name="connsiteY1" fmla="*/ 1698593 h 3147597"/>
              <a:gd name="connsiteX2" fmla="*/ 82486 w 896187"/>
              <a:gd name="connsiteY2" fmla="*/ 3147597 h 3147597"/>
              <a:gd name="connsiteX0" fmla="*/ 0 w 917697"/>
              <a:gd name="connsiteY0" fmla="*/ 0 h 3147597"/>
              <a:gd name="connsiteX1" fmla="*/ 833821 w 917697"/>
              <a:gd name="connsiteY1" fmla="*/ 1698593 h 3147597"/>
              <a:gd name="connsiteX2" fmla="*/ 82486 w 917697"/>
              <a:gd name="connsiteY2" fmla="*/ 3147597 h 3147597"/>
              <a:gd name="connsiteX0" fmla="*/ 0 w 891008"/>
              <a:gd name="connsiteY0" fmla="*/ 0 h 3147597"/>
              <a:gd name="connsiteX1" fmla="*/ 833821 w 891008"/>
              <a:gd name="connsiteY1" fmla="*/ 1698593 h 3147597"/>
              <a:gd name="connsiteX2" fmla="*/ 82486 w 891008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33821"/>
              <a:gd name="connsiteY0" fmla="*/ 0 h 3147597"/>
              <a:gd name="connsiteX1" fmla="*/ 833821 w 833821"/>
              <a:gd name="connsiteY1" fmla="*/ 1698593 h 3147597"/>
              <a:gd name="connsiteX2" fmla="*/ 82486 w 833821"/>
              <a:gd name="connsiteY2" fmla="*/ 3147597 h 3147597"/>
              <a:gd name="connsiteX0" fmla="*/ 0 w 855345"/>
              <a:gd name="connsiteY0" fmla="*/ 0 h 3147597"/>
              <a:gd name="connsiteX1" fmla="*/ 833821 w 855345"/>
              <a:gd name="connsiteY1" fmla="*/ 1698593 h 3147597"/>
              <a:gd name="connsiteX2" fmla="*/ 82486 w 855345"/>
              <a:gd name="connsiteY2" fmla="*/ 3147597 h 3147597"/>
              <a:gd name="connsiteX0" fmla="*/ 0 w 991879"/>
              <a:gd name="connsiteY0" fmla="*/ 0 h 3147597"/>
              <a:gd name="connsiteX1" fmla="*/ 833821 w 991879"/>
              <a:gd name="connsiteY1" fmla="*/ 1698593 h 3147597"/>
              <a:gd name="connsiteX2" fmla="*/ 82486 w 991879"/>
              <a:gd name="connsiteY2" fmla="*/ 3147597 h 3147597"/>
              <a:gd name="connsiteX0" fmla="*/ 0 w 970096"/>
              <a:gd name="connsiteY0" fmla="*/ 0 h 3147597"/>
              <a:gd name="connsiteX1" fmla="*/ 833821 w 970096"/>
              <a:gd name="connsiteY1" fmla="*/ 1698593 h 3147597"/>
              <a:gd name="connsiteX2" fmla="*/ 82486 w 970096"/>
              <a:gd name="connsiteY2" fmla="*/ 3147597 h 3147597"/>
              <a:gd name="connsiteX0" fmla="*/ 0 w 1031257"/>
              <a:gd name="connsiteY0" fmla="*/ 0 h 3147597"/>
              <a:gd name="connsiteX1" fmla="*/ 833821 w 1031257"/>
              <a:gd name="connsiteY1" fmla="*/ 1698593 h 3147597"/>
              <a:gd name="connsiteX2" fmla="*/ 82486 w 1031257"/>
              <a:gd name="connsiteY2" fmla="*/ 3147597 h 3147597"/>
              <a:gd name="connsiteX0" fmla="*/ 0 w 882408"/>
              <a:gd name="connsiteY0" fmla="*/ 0 h 3147597"/>
              <a:gd name="connsiteX1" fmla="*/ 833821 w 882408"/>
              <a:gd name="connsiteY1" fmla="*/ 1698593 h 3147597"/>
              <a:gd name="connsiteX2" fmla="*/ 82486 w 882408"/>
              <a:gd name="connsiteY2" fmla="*/ 3147597 h 3147597"/>
              <a:gd name="connsiteX0" fmla="*/ 0 w 939846"/>
              <a:gd name="connsiteY0" fmla="*/ 0 h 3147597"/>
              <a:gd name="connsiteX1" fmla="*/ 833821 w 939846"/>
              <a:gd name="connsiteY1" fmla="*/ 1698593 h 3147597"/>
              <a:gd name="connsiteX2" fmla="*/ 82486 w 939846"/>
              <a:gd name="connsiteY2" fmla="*/ 3147597 h 3147597"/>
              <a:gd name="connsiteX0" fmla="*/ 0 w 817509"/>
              <a:gd name="connsiteY0" fmla="*/ 0 h 3147597"/>
              <a:gd name="connsiteX1" fmla="*/ 682912 w 817509"/>
              <a:gd name="connsiteY1" fmla="*/ 1677055 h 3147597"/>
              <a:gd name="connsiteX2" fmla="*/ 82486 w 817509"/>
              <a:gd name="connsiteY2" fmla="*/ 3147597 h 3147597"/>
              <a:gd name="connsiteX0" fmla="*/ 0 w 691623"/>
              <a:gd name="connsiteY0" fmla="*/ 0 h 3147597"/>
              <a:gd name="connsiteX1" fmla="*/ 682912 w 691623"/>
              <a:gd name="connsiteY1" fmla="*/ 1677055 h 3147597"/>
              <a:gd name="connsiteX2" fmla="*/ 82486 w 691623"/>
              <a:gd name="connsiteY2" fmla="*/ 3147597 h 314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623" h="3147597">
                <a:moveTo>
                  <a:pt x="0" y="0"/>
                </a:moveTo>
                <a:cubicBezTo>
                  <a:pt x="833143" y="101823"/>
                  <a:pt x="678615" y="1334778"/>
                  <a:pt x="682912" y="1677055"/>
                </a:cubicBezTo>
                <a:cubicBezTo>
                  <a:pt x="687209" y="2019332"/>
                  <a:pt x="477766" y="2939714"/>
                  <a:pt x="82486" y="314759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6" name="Freeform 735"/>
          <p:cNvSpPr/>
          <p:nvPr/>
        </p:nvSpPr>
        <p:spPr bwMode="auto">
          <a:xfrm>
            <a:off x="192209" y="444731"/>
            <a:ext cx="13887727" cy="48645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139836 w 2139836"/>
              <a:gd name="connsiteY0" fmla="*/ 250752 h 295983"/>
              <a:gd name="connsiteX1" fmla="*/ 1106512 w 2139836"/>
              <a:gd name="connsiteY1" fmla="*/ 35051 h 295983"/>
              <a:gd name="connsiteX2" fmla="*/ 357361 w 2139836"/>
              <a:gd name="connsiteY2" fmla="*/ 24013 h 295983"/>
              <a:gd name="connsiteX3" fmla="*/ 0 w 2139836"/>
              <a:gd name="connsiteY3" fmla="*/ 295983 h 295983"/>
              <a:gd name="connsiteX0" fmla="*/ 2139836 w 2746648"/>
              <a:gd name="connsiteY0" fmla="*/ 246697 h 291928"/>
              <a:gd name="connsiteX1" fmla="*/ 2723154 w 2746648"/>
              <a:gd name="connsiteY1" fmla="*/ 51901 h 291928"/>
              <a:gd name="connsiteX2" fmla="*/ 1106512 w 2746648"/>
              <a:gd name="connsiteY2" fmla="*/ 30996 h 291928"/>
              <a:gd name="connsiteX3" fmla="*/ 357361 w 2746648"/>
              <a:gd name="connsiteY3" fmla="*/ 19958 h 291928"/>
              <a:gd name="connsiteX4" fmla="*/ 0 w 2746648"/>
              <a:gd name="connsiteY4" fmla="*/ 291928 h 291928"/>
              <a:gd name="connsiteX0" fmla="*/ 2992624 w 2992624"/>
              <a:gd name="connsiteY0" fmla="*/ 218404 h 291928"/>
              <a:gd name="connsiteX1" fmla="*/ 2723154 w 2992624"/>
              <a:gd name="connsiteY1" fmla="*/ 51901 h 291928"/>
              <a:gd name="connsiteX2" fmla="*/ 1106512 w 2992624"/>
              <a:gd name="connsiteY2" fmla="*/ 30996 h 291928"/>
              <a:gd name="connsiteX3" fmla="*/ 357361 w 2992624"/>
              <a:gd name="connsiteY3" fmla="*/ 19958 h 291928"/>
              <a:gd name="connsiteX4" fmla="*/ 0 w 2992624"/>
              <a:gd name="connsiteY4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723154 w 2992624"/>
              <a:gd name="connsiteY2" fmla="*/ 5190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2992624 w 2992624"/>
              <a:gd name="connsiteY0" fmla="*/ 218404 h 291928"/>
              <a:gd name="connsiteX1" fmla="*/ 2744398 w 2992624"/>
              <a:gd name="connsiteY1" fmla="*/ 188403 h 291928"/>
              <a:gd name="connsiteX2" fmla="*/ 2243882 w 2992624"/>
              <a:gd name="connsiteY2" fmla="*/ 45471 h 291928"/>
              <a:gd name="connsiteX3" fmla="*/ 1106512 w 2992624"/>
              <a:gd name="connsiteY3" fmla="*/ 30996 h 291928"/>
              <a:gd name="connsiteX4" fmla="*/ 357361 w 2992624"/>
              <a:gd name="connsiteY4" fmla="*/ 19958 h 291928"/>
              <a:gd name="connsiteX5" fmla="*/ 0 w 2992624"/>
              <a:gd name="connsiteY5" fmla="*/ 291928 h 291928"/>
              <a:gd name="connsiteX0" fmla="*/ 3150131 w 3150131"/>
              <a:gd name="connsiteY0" fmla="*/ 199757 h 291928"/>
              <a:gd name="connsiteX1" fmla="*/ 2744398 w 3150131"/>
              <a:gd name="connsiteY1" fmla="*/ 188403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9975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53568 w 3150131"/>
              <a:gd name="connsiteY1" fmla="*/ 173335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150131 w 3150131"/>
              <a:gd name="connsiteY0" fmla="*/ 166387 h 291928"/>
              <a:gd name="connsiteX1" fmla="*/ 2778816 w 3150131"/>
              <a:gd name="connsiteY1" fmla="*/ 141769 h 291928"/>
              <a:gd name="connsiteX2" fmla="*/ 2243882 w 3150131"/>
              <a:gd name="connsiteY2" fmla="*/ 45471 h 291928"/>
              <a:gd name="connsiteX3" fmla="*/ 1106512 w 3150131"/>
              <a:gd name="connsiteY3" fmla="*/ 30996 h 291928"/>
              <a:gd name="connsiteX4" fmla="*/ 357361 w 3150131"/>
              <a:gd name="connsiteY4" fmla="*/ 19958 h 291928"/>
              <a:gd name="connsiteX5" fmla="*/ 0 w 3150131"/>
              <a:gd name="connsiteY5" fmla="*/ 291928 h 291928"/>
              <a:gd name="connsiteX0" fmla="*/ 3091493 w 3091493"/>
              <a:gd name="connsiteY0" fmla="*/ 188111 h 291928"/>
              <a:gd name="connsiteX1" fmla="*/ 2778816 w 3091493"/>
              <a:gd name="connsiteY1" fmla="*/ 14176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878050 w 3091493"/>
              <a:gd name="connsiteY1" fmla="*/ 130072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537497 w 3091493"/>
              <a:gd name="connsiteY1" fmla="*/ 217524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91493 w 3091493"/>
              <a:gd name="connsiteY0" fmla="*/ 188111 h 291928"/>
              <a:gd name="connsiteX1" fmla="*/ 2487880 w 3091493"/>
              <a:gd name="connsiteY1" fmla="*/ 203599 h 291928"/>
              <a:gd name="connsiteX2" fmla="*/ 2243882 w 3091493"/>
              <a:gd name="connsiteY2" fmla="*/ 45471 h 291928"/>
              <a:gd name="connsiteX3" fmla="*/ 1106512 w 3091493"/>
              <a:gd name="connsiteY3" fmla="*/ 30996 h 291928"/>
              <a:gd name="connsiteX4" fmla="*/ 357361 w 3091493"/>
              <a:gd name="connsiteY4" fmla="*/ 19958 h 291928"/>
              <a:gd name="connsiteX5" fmla="*/ 0 w 3091493"/>
              <a:gd name="connsiteY5" fmla="*/ 291928 h 291928"/>
              <a:gd name="connsiteX0" fmla="*/ 3082472 w 3082472"/>
              <a:gd name="connsiteY0" fmla="*/ 185326 h 291928"/>
              <a:gd name="connsiteX1" fmla="*/ 2487880 w 3082472"/>
              <a:gd name="connsiteY1" fmla="*/ 203599 h 291928"/>
              <a:gd name="connsiteX2" fmla="*/ 2243882 w 3082472"/>
              <a:gd name="connsiteY2" fmla="*/ 45471 h 291928"/>
              <a:gd name="connsiteX3" fmla="*/ 1106512 w 3082472"/>
              <a:gd name="connsiteY3" fmla="*/ 30996 h 291928"/>
              <a:gd name="connsiteX4" fmla="*/ 357361 w 3082472"/>
              <a:gd name="connsiteY4" fmla="*/ 19958 h 291928"/>
              <a:gd name="connsiteX5" fmla="*/ 0 w 3082472"/>
              <a:gd name="connsiteY5" fmla="*/ 291928 h 291928"/>
              <a:gd name="connsiteX0" fmla="*/ 3082472 w 3082472"/>
              <a:gd name="connsiteY0" fmla="*/ 175392 h 281994"/>
              <a:gd name="connsiteX1" fmla="*/ 2487880 w 3082472"/>
              <a:gd name="connsiteY1" fmla="*/ 193665 h 281994"/>
              <a:gd name="connsiteX2" fmla="*/ 2243882 w 3082472"/>
              <a:gd name="connsiteY2" fmla="*/ 35537 h 281994"/>
              <a:gd name="connsiteX3" fmla="*/ 1106512 w 3082472"/>
              <a:gd name="connsiteY3" fmla="*/ 21062 h 281994"/>
              <a:gd name="connsiteX4" fmla="*/ 0 w 3082472"/>
              <a:gd name="connsiteY4" fmla="*/ 281994 h 281994"/>
              <a:gd name="connsiteX0" fmla="*/ 1975960 w 1975960"/>
              <a:gd name="connsiteY0" fmla="*/ 175392 h 200491"/>
              <a:gd name="connsiteX1" fmla="*/ 1381368 w 1975960"/>
              <a:gd name="connsiteY1" fmla="*/ 193665 h 200491"/>
              <a:gd name="connsiteX2" fmla="*/ 1137370 w 1975960"/>
              <a:gd name="connsiteY2" fmla="*/ 35537 h 200491"/>
              <a:gd name="connsiteX3" fmla="*/ 0 w 1975960"/>
              <a:gd name="connsiteY3" fmla="*/ 21062 h 200491"/>
              <a:gd name="connsiteX0" fmla="*/ 1477534 w 1477534"/>
              <a:gd name="connsiteY0" fmla="*/ 188382 h 213481"/>
              <a:gd name="connsiteX1" fmla="*/ 882942 w 1477534"/>
              <a:gd name="connsiteY1" fmla="*/ 206655 h 213481"/>
              <a:gd name="connsiteX2" fmla="*/ 638944 w 1477534"/>
              <a:gd name="connsiteY2" fmla="*/ 48527 h 213481"/>
              <a:gd name="connsiteX3" fmla="*/ 0 w 1477534"/>
              <a:gd name="connsiteY3" fmla="*/ 17342 h 213481"/>
              <a:gd name="connsiteX0" fmla="*/ 1477534 w 1477534"/>
              <a:gd name="connsiteY0" fmla="*/ 171040 h 196139"/>
              <a:gd name="connsiteX1" fmla="*/ 882942 w 1477534"/>
              <a:gd name="connsiteY1" fmla="*/ 189313 h 196139"/>
              <a:gd name="connsiteX2" fmla="*/ 638944 w 1477534"/>
              <a:gd name="connsiteY2" fmla="*/ 31185 h 196139"/>
              <a:gd name="connsiteX3" fmla="*/ 0 w 1477534"/>
              <a:gd name="connsiteY3" fmla="*/ 0 h 196139"/>
              <a:gd name="connsiteX0" fmla="*/ 1477534 w 1477534"/>
              <a:gd name="connsiteY0" fmla="*/ 171040 h 196176"/>
              <a:gd name="connsiteX1" fmla="*/ 882942 w 1477534"/>
              <a:gd name="connsiteY1" fmla="*/ 189313 h 196176"/>
              <a:gd name="connsiteX2" fmla="*/ 688561 w 1477534"/>
              <a:gd name="connsiteY2" fmla="*/ 30628 h 196176"/>
              <a:gd name="connsiteX3" fmla="*/ 0 w 1477534"/>
              <a:gd name="connsiteY3" fmla="*/ 0 h 196176"/>
              <a:gd name="connsiteX0" fmla="*/ 1477534 w 1477534"/>
              <a:gd name="connsiteY0" fmla="*/ 171040 h 205218"/>
              <a:gd name="connsiteX1" fmla="*/ 876176 w 1477534"/>
              <a:gd name="connsiteY1" fmla="*/ 199339 h 205218"/>
              <a:gd name="connsiteX2" fmla="*/ 688561 w 1477534"/>
              <a:gd name="connsiteY2" fmla="*/ 30628 h 205218"/>
              <a:gd name="connsiteX3" fmla="*/ 0 w 1477534"/>
              <a:gd name="connsiteY3" fmla="*/ 0 h 205218"/>
              <a:gd name="connsiteX0" fmla="*/ 1477534 w 1477534"/>
              <a:gd name="connsiteY0" fmla="*/ 171040 h 206752"/>
              <a:gd name="connsiteX1" fmla="*/ 876176 w 1477534"/>
              <a:gd name="connsiteY1" fmla="*/ 201010 h 206752"/>
              <a:gd name="connsiteX2" fmla="*/ 688561 w 1477534"/>
              <a:gd name="connsiteY2" fmla="*/ 30628 h 206752"/>
              <a:gd name="connsiteX3" fmla="*/ 0 w 1477534"/>
              <a:gd name="connsiteY3" fmla="*/ 0 h 206752"/>
              <a:gd name="connsiteX0" fmla="*/ 1477534 w 1477534"/>
              <a:gd name="connsiteY0" fmla="*/ 171040 h 202988"/>
              <a:gd name="connsiteX1" fmla="*/ 876176 w 1477534"/>
              <a:gd name="connsiteY1" fmla="*/ 201010 h 202988"/>
              <a:gd name="connsiteX2" fmla="*/ 688561 w 1477534"/>
              <a:gd name="connsiteY2" fmla="*/ 30628 h 202988"/>
              <a:gd name="connsiteX3" fmla="*/ 0 w 1477534"/>
              <a:gd name="connsiteY3" fmla="*/ 0 h 202988"/>
              <a:gd name="connsiteX0" fmla="*/ 1477534 w 1477534"/>
              <a:gd name="connsiteY0" fmla="*/ 171040 h 208906"/>
              <a:gd name="connsiteX1" fmla="*/ 869410 w 1477534"/>
              <a:gd name="connsiteY1" fmla="*/ 207137 h 208906"/>
              <a:gd name="connsiteX2" fmla="*/ 688561 w 1477534"/>
              <a:gd name="connsiteY2" fmla="*/ 30628 h 208906"/>
              <a:gd name="connsiteX3" fmla="*/ 0 w 1477534"/>
              <a:gd name="connsiteY3" fmla="*/ 0 h 208906"/>
              <a:gd name="connsiteX0" fmla="*/ 1477534 w 1477534"/>
              <a:gd name="connsiteY0" fmla="*/ 171040 h 206749"/>
              <a:gd name="connsiteX1" fmla="*/ 889708 w 1477534"/>
              <a:gd name="connsiteY1" fmla="*/ 204909 h 206749"/>
              <a:gd name="connsiteX2" fmla="*/ 688561 w 1477534"/>
              <a:gd name="connsiteY2" fmla="*/ 30628 h 206749"/>
              <a:gd name="connsiteX3" fmla="*/ 0 w 1477534"/>
              <a:gd name="connsiteY3" fmla="*/ 0 h 206749"/>
              <a:gd name="connsiteX0" fmla="*/ 1427917 w 1427917"/>
              <a:gd name="connsiteY0" fmla="*/ 181066 h 211821"/>
              <a:gd name="connsiteX1" fmla="*/ 889708 w 1427917"/>
              <a:gd name="connsiteY1" fmla="*/ 204909 h 211821"/>
              <a:gd name="connsiteX2" fmla="*/ 688561 w 1427917"/>
              <a:gd name="connsiteY2" fmla="*/ 30628 h 211821"/>
              <a:gd name="connsiteX3" fmla="*/ 0 w 1427917"/>
              <a:gd name="connsiteY3" fmla="*/ 0 h 211821"/>
              <a:gd name="connsiteX0" fmla="*/ 1427917 w 1427917"/>
              <a:gd name="connsiteY0" fmla="*/ 181066 h 205936"/>
              <a:gd name="connsiteX1" fmla="*/ 889708 w 1427917"/>
              <a:gd name="connsiteY1" fmla="*/ 204909 h 205936"/>
              <a:gd name="connsiteX2" fmla="*/ 688561 w 1427917"/>
              <a:gd name="connsiteY2" fmla="*/ 30628 h 205936"/>
              <a:gd name="connsiteX3" fmla="*/ 0 w 1427917"/>
              <a:gd name="connsiteY3" fmla="*/ 0 h 205936"/>
              <a:gd name="connsiteX0" fmla="*/ 1440336 w 1440336"/>
              <a:gd name="connsiteY0" fmla="*/ 187967 h 213061"/>
              <a:gd name="connsiteX1" fmla="*/ 889708 w 1440336"/>
              <a:gd name="connsiteY1" fmla="*/ 204909 h 213061"/>
              <a:gd name="connsiteX2" fmla="*/ 688561 w 1440336"/>
              <a:gd name="connsiteY2" fmla="*/ 30628 h 213061"/>
              <a:gd name="connsiteX3" fmla="*/ 0 w 1440336"/>
              <a:gd name="connsiteY3" fmla="*/ 0 h 213061"/>
              <a:gd name="connsiteX0" fmla="*/ 1440336 w 1440336"/>
              <a:gd name="connsiteY0" fmla="*/ 187967 h 213152"/>
              <a:gd name="connsiteX1" fmla="*/ 889708 w 1440336"/>
              <a:gd name="connsiteY1" fmla="*/ 204909 h 213152"/>
              <a:gd name="connsiteX2" fmla="*/ 688561 w 1440336"/>
              <a:gd name="connsiteY2" fmla="*/ 30628 h 213152"/>
              <a:gd name="connsiteX3" fmla="*/ 0 w 1440336"/>
              <a:gd name="connsiteY3" fmla="*/ 0 h 213152"/>
              <a:gd name="connsiteX0" fmla="*/ 1440336 w 1440336"/>
              <a:gd name="connsiteY0" fmla="*/ 187967 h 212715"/>
              <a:gd name="connsiteX1" fmla="*/ 889708 w 1440336"/>
              <a:gd name="connsiteY1" fmla="*/ 204909 h 212715"/>
              <a:gd name="connsiteX2" fmla="*/ 688561 w 1440336"/>
              <a:gd name="connsiteY2" fmla="*/ 30628 h 212715"/>
              <a:gd name="connsiteX3" fmla="*/ 0 w 1440336"/>
              <a:gd name="connsiteY3" fmla="*/ 0 h 212715"/>
              <a:gd name="connsiteX0" fmla="*/ 1440336 w 1440336"/>
              <a:gd name="connsiteY0" fmla="*/ 187967 h 206419"/>
              <a:gd name="connsiteX1" fmla="*/ 889708 w 1440336"/>
              <a:gd name="connsiteY1" fmla="*/ 204909 h 206419"/>
              <a:gd name="connsiteX2" fmla="*/ 688561 w 1440336"/>
              <a:gd name="connsiteY2" fmla="*/ 30628 h 206419"/>
              <a:gd name="connsiteX3" fmla="*/ 0 w 1440336"/>
              <a:gd name="connsiteY3" fmla="*/ 0 h 206419"/>
              <a:gd name="connsiteX0" fmla="*/ 1440336 w 1440336"/>
              <a:gd name="connsiteY0" fmla="*/ 187967 h 208629"/>
              <a:gd name="connsiteX1" fmla="*/ 874184 w 1440336"/>
              <a:gd name="connsiteY1" fmla="*/ 207209 h 208629"/>
              <a:gd name="connsiteX2" fmla="*/ 688561 w 1440336"/>
              <a:gd name="connsiteY2" fmla="*/ 30628 h 208629"/>
              <a:gd name="connsiteX3" fmla="*/ 0 w 1440336"/>
              <a:gd name="connsiteY3" fmla="*/ 0 h 208629"/>
              <a:gd name="connsiteX0" fmla="*/ 1437231 w 1437231"/>
              <a:gd name="connsiteY0" fmla="*/ 190267 h 215168"/>
              <a:gd name="connsiteX1" fmla="*/ 874184 w 1437231"/>
              <a:gd name="connsiteY1" fmla="*/ 207209 h 215168"/>
              <a:gd name="connsiteX2" fmla="*/ 688561 w 1437231"/>
              <a:gd name="connsiteY2" fmla="*/ 30628 h 215168"/>
              <a:gd name="connsiteX3" fmla="*/ 0 w 1437231"/>
              <a:gd name="connsiteY3" fmla="*/ 0 h 215168"/>
              <a:gd name="connsiteX0" fmla="*/ 1437231 w 1437231"/>
              <a:gd name="connsiteY0" fmla="*/ 184899 h 214233"/>
              <a:gd name="connsiteX1" fmla="*/ 874184 w 1437231"/>
              <a:gd name="connsiteY1" fmla="*/ 207209 h 214233"/>
              <a:gd name="connsiteX2" fmla="*/ 688561 w 1437231"/>
              <a:gd name="connsiteY2" fmla="*/ 30628 h 214233"/>
              <a:gd name="connsiteX3" fmla="*/ 0 w 1437231"/>
              <a:gd name="connsiteY3" fmla="*/ 0 h 214233"/>
              <a:gd name="connsiteX0" fmla="*/ 1437231 w 1437231"/>
              <a:gd name="connsiteY0" fmla="*/ 184899 h 209447"/>
              <a:gd name="connsiteX1" fmla="*/ 874184 w 1437231"/>
              <a:gd name="connsiteY1" fmla="*/ 207209 h 209447"/>
              <a:gd name="connsiteX2" fmla="*/ 688561 w 1437231"/>
              <a:gd name="connsiteY2" fmla="*/ 30628 h 209447"/>
              <a:gd name="connsiteX3" fmla="*/ 0 w 1437231"/>
              <a:gd name="connsiteY3" fmla="*/ 0 h 209447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7231 w 1437231"/>
              <a:gd name="connsiteY0" fmla="*/ 184899 h 208793"/>
              <a:gd name="connsiteX1" fmla="*/ 874184 w 1437231"/>
              <a:gd name="connsiteY1" fmla="*/ 207209 h 208793"/>
              <a:gd name="connsiteX2" fmla="*/ 688561 w 1437231"/>
              <a:gd name="connsiteY2" fmla="*/ 30628 h 208793"/>
              <a:gd name="connsiteX3" fmla="*/ 0 w 1437231"/>
              <a:gd name="connsiteY3" fmla="*/ 0 h 208793"/>
              <a:gd name="connsiteX0" fmla="*/ 1434126 w 1434126"/>
              <a:gd name="connsiteY0" fmla="*/ 181832 h 208689"/>
              <a:gd name="connsiteX1" fmla="*/ 874184 w 1434126"/>
              <a:gd name="connsiteY1" fmla="*/ 207209 h 208689"/>
              <a:gd name="connsiteX2" fmla="*/ 688561 w 1434126"/>
              <a:gd name="connsiteY2" fmla="*/ 30628 h 208689"/>
              <a:gd name="connsiteX3" fmla="*/ 0 w 1434126"/>
              <a:gd name="connsiteY3" fmla="*/ 0 h 208689"/>
              <a:gd name="connsiteX0" fmla="*/ 1452388 w 1452388"/>
              <a:gd name="connsiteY0" fmla="*/ 184292 h 214135"/>
              <a:gd name="connsiteX1" fmla="*/ 874184 w 1452388"/>
              <a:gd name="connsiteY1" fmla="*/ 207209 h 214135"/>
              <a:gd name="connsiteX2" fmla="*/ 688561 w 1452388"/>
              <a:gd name="connsiteY2" fmla="*/ 30628 h 214135"/>
              <a:gd name="connsiteX3" fmla="*/ 0 w 1452388"/>
              <a:gd name="connsiteY3" fmla="*/ 0 h 214135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13193"/>
              <a:gd name="connsiteX1" fmla="*/ 874184 w 1452388"/>
              <a:gd name="connsiteY1" fmla="*/ 207209 h 213193"/>
              <a:gd name="connsiteX2" fmla="*/ 688561 w 1452388"/>
              <a:gd name="connsiteY2" fmla="*/ 30628 h 213193"/>
              <a:gd name="connsiteX3" fmla="*/ 0 w 1452388"/>
              <a:gd name="connsiteY3" fmla="*/ 0 h 213193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07227"/>
              <a:gd name="connsiteX1" fmla="*/ 874184 w 1452388"/>
              <a:gd name="connsiteY1" fmla="*/ 207209 h 207227"/>
              <a:gd name="connsiteX2" fmla="*/ 688561 w 1452388"/>
              <a:gd name="connsiteY2" fmla="*/ 30628 h 207227"/>
              <a:gd name="connsiteX3" fmla="*/ 0 w 1452388"/>
              <a:gd name="connsiteY3" fmla="*/ 0 h 207227"/>
              <a:gd name="connsiteX0" fmla="*/ 1452388 w 1452388"/>
              <a:gd name="connsiteY0" fmla="*/ 184292 h 211735"/>
              <a:gd name="connsiteX1" fmla="*/ 865883 w 1452388"/>
              <a:gd name="connsiteY1" fmla="*/ 211719 h 211735"/>
              <a:gd name="connsiteX2" fmla="*/ 688561 w 1452388"/>
              <a:gd name="connsiteY2" fmla="*/ 30628 h 211735"/>
              <a:gd name="connsiteX3" fmla="*/ 0 w 1452388"/>
              <a:gd name="connsiteY3" fmla="*/ 0 h 211735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52388 w 1452388"/>
              <a:gd name="connsiteY0" fmla="*/ 184292 h 211736"/>
              <a:gd name="connsiteX1" fmla="*/ 865883 w 1452388"/>
              <a:gd name="connsiteY1" fmla="*/ 211719 h 211736"/>
              <a:gd name="connsiteX2" fmla="*/ 688561 w 1452388"/>
              <a:gd name="connsiteY2" fmla="*/ 30628 h 211736"/>
              <a:gd name="connsiteX3" fmla="*/ 0 w 1452388"/>
              <a:gd name="connsiteY3" fmla="*/ 0 h 211736"/>
              <a:gd name="connsiteX0" fmla="*/ 1441994 w 1441994"/>
              <a:gd name="connsiteY0" fmla="*/ 189426 h 216870"/>
              <a:gd name="connsiteX1" fmla="*/ 855489 w 1441994"/>
              <a:gd name="connsiteY1" fmla="*/ 216853 h 216870"/>
              <a:gd name="connsiteX2" fmla="*/ 678167 w 1441994"/>
              <a:gd name="connsiteY2" fmla="*/ 35762 h 216870"/>
              <a:gd name="connsiteX3" fmla="*/ 0 w 1441994"/>
              <a:gd name="connsiteY3" fmla="*/ 0 h 216870"/>
              <a:gd name="connsiteX0" fmla="*/ 1441994 w 1441994"/>
              <a:gd name="connsiteY0" fmla="*/ 236254 h 263698"/>
              <a:gd name="connsiteX1" fmla="*/ 855489 w 1441994"/>
              <a:gd name="connsiteY1" fmla="*/ 263681 h 263698"/>
              <a:gd name="connsiteX2" fmla="*/ 121437 w 1441994"/>
              <a:gd name="connsiteY2" fmla="*/ 8785 h 263698"/>
              <a:gd name="connsiteX3" fmla="*/ 0 w 1441994"/>
              <a:gd name="connsiteY3" fmla="*/ 46828 h 263698"/>
              <a:gd name="connsiteX0" fmla="*/ 1441994 w 1441994"/>
              <a:gd name="connsiteY0" fmla="*/ 229020 h 256464"/>
              <a:gd name="connsiteX1" fmla="*/ 855489 w 1441994"/>
              <a:gd name="connsiteY1" fmla="*/ 256447 h 256464"/>
              <a:gd name="connsiteX2" fmla="*/ 121437 w 1441994"/>
              <a:gd name="connsiteY2" fmla="*/ 1551 h 256464"/>
              <a:gd name="connsiteX3" fmla="*/ 0 w 1441994"/>
              <a:gd name="connsiteY3" fmla="*/ 39594 h 256464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7614 h 255058"/>
              <a:gd name="connsiteX1" fmla="*/ 855489 w 1441994"/>
              <a:gd name="connsiteY1" fmla="*/ 255041 h 255058"/>
              <a:gd name="connsiteX2" fmla="*/ 121437 w 1441994"/>
              <a:gd name="connsiteY2" fmla="*/ 145 h 255058"/>
              <a:gd name="connsiteX3" fmla="*/ 0 w 1441994"/>
              <a:gd name="connsiteY3" fmla="*/ 38188 h 255058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41994 w 1441994"/>
              <a:gd name="connsiteY0" fmla="*/ 229846 h 229846"/>
              <a:gd name="connsiteX1" fmla="*/ 1291306 w 1441994"/>
              <a:gd name="connsiteY1" fmla="*/ 18531 h 229846"/>
              <a:gd name="connsiteX2" fmla="*/ 121437 w 1441994"/>
              <a:gd name="connsiteY2" fmla="*/ 2377 h 229846"/>
              <a:gd name="connsiteX3" fmla="*/ 0 w 1441994"/>
              <a:gd name="connsiteY3" fmla="*/ 40420 h 229846"/>
              <a:gd name="connsiteX0" fmla="*/ 1465911 w 1465911"/>
              <a:gd name="connsiteY0" fmla="*/ 316486 h 316486"/>
              <a:gd name="connsiteX1" fmla="*/ 1291306 w 1465911"/>
              <a:gd name="connsiteY1" fmla="*/ 18531 h 316486"/>
              <a:gd name="connsiteX2" fmla="*/ 121437 w 1465911"/>
              <a:gd name="connsiteY2" fmla="*/ 2377 h 316486"/>
              <a:gd name="connsiteX3" fmla="*/ 0 w 1465911"/>
              <a:gd name="connsiteY3" fmla="*/ 40420 h 316486"/>
              <a:gd name="connsiteX0" fmla="*/ 1465911 w 1490134"/>
              <a:gd name="connsiteY0" fmla="*/ 316486 h 316486"/>
              <a:gd name="connsiteX1" fmla="*/ 1291306 w 1490134"/>
              <a:gd name="connsiteY1" fmla="*/ 18531 h 316486"/>
              <a:gd name="connsiteX2" fmla="*/ 121437 w 1490134"/>
              <a:gd name="connsiteY2" fmla="*/ 2377 h 316486"/>
              <a:gd name="connsiteX3" fmla="*/ 0 w 1490134"/>
              <a:gd name="connsiteY3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6486 h 316486"/>
              <a:gd name="connsiteX1" fmla="*/ 1588152 w 1591935"/>
              <a:gd name="connsiteY1" fmla="*/ 238715 h 316486"/>
              <a:gd name="connsiteX2" fmla="*/ 1291306 w 1591935"/>
              <a:gd name="connsiteY2" fmla="*/ 18531 h 316486"/>
              <a:gd name="connsiteX3" fmla="*/ 121437 w 1591935"/>
              <a:gd name="connsiteY3" fmla="*/ 2377 h 316486"/>
              <a:gd name="connsiteX4" fmla="*/ 0 w 1591935"/>
              <a:gd name="connsiteY4" fmla="*/ 40420 h 316486"/>
              <a:gd name="connsiteX0" fmla="*/ 1465911 w 1591935"/>
              <a:gd name="connsiteY0" fmla="*/ 314658 h 314658"/>
              <a:gd name="connsiteX1" fmla="*/ 1588152 w 1591935"/>
              <a:gd name="connsiteY1" fmla="*/ 236887 h 314658"/>
              <a:gd name="connsiteX2" fmla="*/ 1291306 w 1591935"/>
              <a:gd name="connsiteY2" fmla="*/ 16703 h 314658"/>
              <a:gd name="connsiteX3" fmla="*/ 121437 w 1591935"/>
              <a:gd name="connsiteY3" fmla="*/ 549 h 314658"/>
              <a:gd name="connsiteX4" fmla="*/ 0 w 1591935"/>
              <a:gd name="connsiteY4" fmla="*/ 38592 h 314658"/>
              <a:gd name="connsiteX0" fmla="*/ 1465911 w 1601037"/>
              <a:gd name="connsiteY0" fmla="*/ 314658 h 314658"/>
              <a:gd name="connsiteX1" fmla="*/ 1597453 w 1601037"/>
              <a:gd name="connsiteY1" fmla="*/ 249081 h 314658"/>
              <a:gd name="connsiteX2" fmla="*/ 1291306 w 1601037"/>
              <a:gd name="connsiteY2" fmla="*/ 16703 h 314658"/>
              <a:gd name="connsiteX3" fmla="*/ 121437 w 1601037"/>
              <a:gd name="connsiteY3" fmla="*/ 549 h 314658"/>
              <a:gd name="connsiteX4" fmla="*/ 0 w 1601037"/>
              <a:gd name="connsiteY4" fmla="*/ 38592 h 314658"/>
              <a:gd name="connsiteX0" fmla="*/ 1465911 w 1599272"/>
              <a:gd name="connsiteY0" fmla="*/ 314658 h 314658"/>
              <a:gd name="connsiteX1" fmla="*/ 1597453 w 1599272"/>
              <a:gd name="connsiteY1" fmla="*/ 249081 h 314658"/>
              <a:gd name="connsiteX2" fmla="*/ 1291306 w 1599272"/>
              <a:gd name="connsiteY2" fmla="*/ 16703 h 314658"/>
              <a:gd name="connsiteX3" fmla="*/ 121437 w 1599272"/>
              <a:gd name="connsiteY3" fmla="*/ 549 h 314658"/>
              <a:gd name="connsiteX4" fmla="*/ 0 w 1599272"/>
              <a:gd name="connsiteY4" fmla="*/ 38592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364591 w 1842426"/>
              <a:gd name="connsiteY3" fmla="*/ 549 h 314658"/>
              <a:gd name="connsiteX4" fmla="*/ 0 w 1842426"/>
              <a:gd name="connsiteY4" fmla="*/ 95710 h 314658"/>
              <a:gd name="connsiteX0" fmla="*/ 1709065 w 1842426"/>
              <a:gd name="connsiteY0" fmla="*/ 314658 h 314658"/>
              <a:gd name="connsiteX1" fmla="*/ 1840607 w 1842426"/>
              <a:gd name="connsiteY1" fmla="*/ 249081 h 314658"/>
              <a:gd name="connsiteX2" fmla="*/ 1534460 w 1842426"/>
              <a:gd name="connsiteY2" fmla="*/ 16703 h 314658"/>
              <a:gd name="connsiteX3" fmla="*/ 25769 w 1842426"/>
              <a:gd name="connsiteY3" fmla="*/ 549 h 314658"/>
              <a:gd name="connsiteX4" fmla="*/ 0 w 1842426"/>
              <a:gd name="connsiteY4" fmla="*/ 95710 h 314658"/>
              <a:gd name="connsiteX0" fmla="*/ 1722449 w 1855810"/>
              <a:gd name="connsiteY0" fmla="*/ 314658 h 314658"/>
              <a:gd name="connsiteX1" fmla="*/ 1853991 w 1855810"/>
              <a:gd name="connsiteY1" fmla="*/ 249081 h 314658"/>
              <a:gd name="connsiteX2" fmla="*/ 1547844 w 1855810"/>
              <a:gd name="connsiteY2" fmla="*/ 16703 h 314658"/>
              <a:gd name="connsiteX3" fmla="*/ 39153 w 1855810"/>
              <a:gd name="connsiteY3" fmla="*/ 549 h 314658"/>
              <a:gd name="connsiteX4" fmla="*/ 13384 w 1855810"/>
              <a:gd name="connsiteY4" fmla="*/ 95710 h 314658"/>
              <a:gd name="connsiteX0" fmla="*/ 1697439 w 1830800"/>
              <a:gd name="connsiteY0" fmla="*/ 314658 h 314658"/>
              <a:gd name="connsiteX1" fmla="*/ 1828981 w 1830800"/>
              <a:gd name="connsiteY1" fmla="*/ 249081 h 314658"/>
              <a:gd name="connsiteX2" fmla="*/ 1522834 w 1830800"/>
              <a:gd name="connsiteY2" fmla="*/ 16703 h 314658"/>
              <a:gd name="connsiteX3" fmla="*/ 14143 w 1830800"/>
              <a:gd name="connsiteY3" fmla="*/ 549 h 314658"/>
              <a:gd name="connsiteX4" fmla="*/ 58721 w 1830800"/>
              <a:gd name="connsiteY4" fmla="*/ 104622 h 314658"/>
              <a:gd name="connsiteX0" fmla="*/ 1698566 w 1831927"/>
              <a:gd name="connsiteY0" fmla="*/ 314658 h 314658"/>
              <a:gd name="connsiteX1" fmla="*/ 1830108 w 1831927"/>
              <a:gd name="connsiteY1" fmla="*/ 249081 h 314658"/>
              <a:gd name="connsiteX2" fmla="*/ 1523961 w 1831927"/>
              <a:gd name="connsiteY2" fmla="*/ 16703 h 314658"/>
              <a:gd name="connsiteX3" fmla="*/ 15270 w 1831927"/>
              <a:gd name="connsiteY3" fmla="*/ 549 h 314658"/>
              <a:gd name="connsiteX4" fmla="*/ 59848 w 1831927"/>
              <a:gd name="connsiteY4" fmla="*/ 104622 h 314658"/>
              <a:gd name="connsiteX0" fmla="*/ 1800907 w 1934268"/>
              <a:gd name="connsiteY0" fmla="*/ 314658 h 314658"/>
              <a:gd name="connsiteX1" fmla="*/ 1932449 w 1934268"/>
              <a:gd name="connsiteY1" fmla="*/ 249081 h 314658"/>
              <a:gd name="connsiteX2" fmla="*/ 1626302 w 1934268"/>
              <a:gd name="connsiteY2" fmla="*/ 16703 h 314658"/>
              <a:gd name="connsiteX3" fmla="*/ 117611 w 1934268"/>
              <a:gd name="connsiteY3" fmla="*/ 549 h 314658"/>
              <a:gd name="connsiteX4" fmla="*/ 98452 w 1934268"/>
              <a:gd name="connsiteY4" fmla="*/ 97718 h 314658"/>
              <a:gd name="connsiteX5" fmla="*/ 162189 w 1934268"/>
              <a:gd name="connsiteY5" fmla="*/ 104622 h 314658"/>
              <a:gd name="connsiteX0" fmla="*/ 1720696 w 1854057"/>
              <a:gd name="connsiteY0" fmla="*/ 314658 h 314658"/>
              <a:gd name="connsiteX1" fmla="*/ 1852238 w 1854057"/>
              <a:gd name="connsiteY1" fmla="*/ 249081 h 314658"/>
              <a:gd name="connsiteX2" fmla="*/ 1546091 w 1854057"/>
              <a:gd name="connsiteY2" fmla="*/ 16703 h 314658"/>
              <a:gd name="connsiteX3" fmla="*/ 37400 w 1854057"/>
              <a:gd name="connsiteY3" fmla="*/ 549 h 314658"/>
              <a:gd name="connsiteX4" fmla="*/ 18241 w 1854057"/>
              <a:gd name="connsiteY4" fmla="*/ 97718 h 314658"/>
              <a:gd name="connsiteX5" fmla="*/ 81978 w 1854057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84171 w 1856250"/>
              <a:gd name="connsiteY5" fmla="*/ 104622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7697 h 314658"/>
              <a:gd name="connsiteX0" fmla="*/ 1722889 w 1856250"/>
              <a:gd name="connsiteY0" fmla="*/ 314658 h 314658"/>
              <a:gd name="connsiteX1" fmla="*/ 1854431 w 1856250"/>
              <a:gd name="connsiteY1" fmla="*/ 249081 h 314658"/>
              <a:gd name="connsiteX2" fmla="*/ 1548284 w 1856250"/>
              <a:gd name="connsiteY2" fmla="*/ 16703 h 314658"/>
              <a:gd name="connsiteX3" fmla="*/ 39593 w 1856250"/>
              <a:gd name="connsiteY3" fmla="*/ 549 h 314658"/>
              <a:gd name="connsiteX4" fmla="*/ 15341 w 1856250"/>
              <a:gd name="connsiteY4" fmla="*/ 118014 h 314658"/>
              <a:gd name="connsiteX5" fmla="*/ 95631 w 1856250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658 h 314658"/>
              <a:gd name="connsiteX1" fmla="*/ 1854431 w 1856579"/>
              <a:gd name="connsiteY1" fmla="*/ 249081 h 314658"/>
              <a:gd name="connsiteX2" fmla="*/ 1548284 w 1856579"/>
              <a:gd name="connsiteY2" fmla="*/ 16703 h 314658"/>
              <a:gd name="connsiteX3" fmla="*/ 39593 w 1856579"/>
              <a:gd name="connsiteY3" fmla="*/ 549 h 314658"/>
              <a:gd name="connsiteX4" fmla="*/ 15341 w 1856579"/>
              <a:gd name="connsiteY4" fmla="*/ 118014 h 314658"/>
              <a:gd name="connsiteX5" fmla="*/ 95631 w 1856579"/>
              <a:gd name="connsiteY5" fmla="*/ 105852 h 314658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48284 w 1856579"/>
              <a:gd name="connsiteY2" fmla="*/ 16154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532175 w 1856579"/>
              <a:gd name="connsiteY2" fmla="*/ 14781 h 314109"/>
              <a:gd name="connsiteX3" fmla="*/ 39593 w 1856579"/>
              <a:gd name="connsiteY3" fmla="*/ 0 h 314109"/>
              <a:gd name="connsiteX4" fmla="*/ 15341 w 1856579"/>
              <a:gd name="connsiteY4" fmla="*/ 117465 h 314109"/>
              <a:gd name="connsiteX5" fmla="*/ 95631 w 1856579"/>
              <a:gd name="connsiteY5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95631 w 1856579"/>
              <a:gd name="connsiteY6" fmla="*/ 105303 h 314109"/>
              <a:gd name="connsiteX0" fmla="*/ 1722889 w 1856579"/>
              <a:gd name="connsiteY0" fmla="*/ 314109 h 314109"/>
              <a:gd name="connsiteX1" fmla="*/ 1854431 w 1856579"/>
              <a:gd name="connsiteY1" fmla="*/ 248532 h 314109"/>
              <a:gd name="connsiteX2" fmla="*/ 1662942 w 1856579"/>
              <a:gd name="connsiteY2" fmla="*/ 117748 h 314109"/>
              <a:gd name="connsiteX3" fmla="*/ 1532175 w 1856579"/>
              <a:gd name="connsiteY3" fmla="*/ 14781 h 314109"/>
              <a:gd name="connsiteX4" fmla="*/ 39593 w 1856579"/>
              <a:gd name="connsiteY4" fmla="*/ 0 h 314109"/>
              <a:gd name="connsiteX5" fmla="*/ 15341 w 1856579"/>
              <a:gd name="connsiteY5" fmla="*/ 117465 h 314109"/>
              <a:gd name="connsiteX6" fmla="*/ 109450 w 1856579"/>
              <a:gd name="connsiteY6" fmla="*/ 86306 h 31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579" h="314109">
                <a:moveTo>
                  <a:pt x="1722889" y="314109"/>
                </a:moveTo>
                <a:cubicBezTo>
                  <a:pt x="1751415" y="300826"/>
                  <a:pt x="1874231" y="279579"/>
                  <a:pt x="1854431" y="248532"/>
                </a:cubicBezTo>
                <a:cubicBezTo>
                  <a:pt x="1846967" y="214890"/>
                  <a:pt x="1716651" y="156707"/>
                  <a:pt x="1662942" y="117748"/>
                </a:cubicBezTo>
                <a:cubicBezTo>
                  <a:pt x="1609233" y="78790"/>
                  <a:pt x="1576886" y="36694"/>
                  <a:pt x="1532175" y="14781"/>
                </a:cubicBezTo>
                <a:cubicBezTo>
                  <a:pt x="1520826" y="-7672"/>
                  <a:pt x="212193" y="6440"/>
                  <a:pt x="39593" y="0"/>
                </a:cubicBezTo>
                <a:cubicBezTo>
                  <a:pt x="-25921" y="22484"/>
                  <a:pt x="7911" y="100120"/>
                  <a:pt x="15341" y="117465"/>
                </a:cubicBezTo>
                <a:cubicBezTo>
                  <a:pt x="22771" y="134810"/>
                  <a:pt x="104593" y="80606"/>
                  <a:pt x="109450" y="86306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7" name="Cross 736"/>
          <p:cNvSpPr/>
          <p:nvPr/>
        </p:nvSpPr>
        <p:spPr bwMode="auto">
          <a:xfrm>
            <a:off x="72844" y="1927252"/>
            <a:ext cx="513566" cy="569023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TEIN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Bejing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38" name="TextBox 737"/>
          <p:cNvSpPr txBox="1"/>
          <p:nvPr/>
        </p:nvSpPr>
        <p:spPr>
          <a:xfrm rot="5214054">
            <a:off x="-122664" y="1350348"/>
            <a:ext cx="66367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London-</a:t>
            </a:r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39" name="Oval 738"/>
          <p:cNvSpPr/>
          <p:nvPr/>
        </p:nvSpPr>
        <p:spPr bwMode="auto">
          <a:xfrm>
            <a:off x="9669717" y="5150267"/>
            <a:ext cx="166255" cy="166255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0" name="TextBox 739"/>
          <p:cNvSpPr txBox="1"/>
          <p:nvPr/>
        </p:nvSpPr>
        <p:spPr>
          <a:xfrm>
            <a:off x="9519076" y="5461152"/>
            <a:ext cx="435958" cy="141577"/>
          </a:xfrm>
          <a:prstGeom prst="rect">
            <a:avLst/>
          </a:prstGeom>
          <a:solidFill>
            <a:schemeClr val="tx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CANARIE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41" name="TextBox 740"/>
          <p:cNvSpPr txBox="1"/>
          <p:nvPr/>
        </p:nvSpPr>
        <p:spPr>
          <a:xfrm rot="16680000">
            <a:off x="9963287" y="5025471"/>
            <a:ext cx="25571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  <a:endParaRPr lang="en-US" sz="800" dirty="0"/>
          </a:p>
        </p:txBody>
      </p:sp>
      <p:sp>
        <p:nvSpPr>
          <p:cNvPr id="742" name="TextBox 741"/>
          <p:cNvSpPr txBox="1"/>
          <p:nvPr/>
        </p:nvSpPr>
        <p:spPr>
          <a:xfrm rot="1080000">
            <a:off x="7428024" y="5011629"/>
            <a:ext cx="4929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NORDUNet</a:t>
            </a:r>
            <a:endParaRPr lang="en-US" sz="800" dirty="0"/>
          </a:p>
        </p:txBody>
      </p:sp>
      <p:sp>
        <p:nvSpPr>
          <p:cNvPr id="743" name="TextBox 742"/>
          <p:cNvSpPr txBox="1"/>
          <p:nvPr/>
        </p:nvSpPr>
        <p:spPr>
          <a:xfrm rot="18598654">
            <a:off x="6946981" y="9730213"/>
            <a:ext cx="7516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StarLight</a:t>
            </a:r>
            <a:r>
              <a:rPr lang="en-US" sz="800" dirty="0" err="1"/>
              <a:t>&amp;</a:t>
            </a:r>
            <a:r>
              <a:rPr lang="en-US" sz="800" dirty="0" err="1" smtClean="0"/>
              <a:t>ESnet</a:t>
            </a:r>
            <a:endParaRPr lang="en-US" sz="800" dirty="0"/>
          </a:p>
        </p:txBody>
      </p:sp>
      <p:sp>
        <p:nvSpPr>
          <p:cNvPr id="744" name="TextBox 743"/>
          <p:cNvSpPr txBox="1"/>
          <p:nvPr/>
        </p:nvSpPr>
        <p:spPr>
          <a:xfrm rot="2340000">
            <a:off x="6779829" y="5299588"/>
            <a:ext cx="426673" cy="146011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45" name="Freeform 744"/>
          <p:cNvSpPr/>
          <p:nvPr/>
        </p:nvSpPr>
        <p:spPr bwMode="auto">
          <a:xfrm flipH="1">
            <a:off x="7457386" y="4774086"/>
            <a:ext cx="2275965" cy="529598"/>
          </a:xfrm>
          <a:custGeom>
            <a:avLst/>
            <a:gdLst>
              <a:gd name="connsiteX0" fmla="*/ 0 w 1422403"/>
              <a:gd name="connsiteY0" fmla="*/ 367583 h 2777408"/>
              <a:gd name="connsiteX1" fmla="*/ 447675 w 1422403"/>
              <a:gd name="connsiteY1" fmla="*/ 5633 h 2777408"/>
              <a:gd name="connsiteX2" fmla="*/ 1076325 w 1422403"/>
              <a:gd name="connsiteY2" fmla="*/ 319958 h 2777408"/>
              <a:gd name="connsiteX3" fmla="*/ 1419225 w 1422403"/>
              <a:gd name="connsiteY3" fmla="*/ 2196383 h 2777408"/>
              <a:gd name="connsiteX4" fmla="*/ 885825 w 1422403"/>
              <a:gd name="connsiteY4" fmla="*/ 2777408 h 2777408"/>
              <a:gd name="connsiteX5" fmla="*/ 885825 w 1422403"/>
              <a:gd name="connsiteY5" fmla="*/ 2777408 h 2777408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7583 h 2804167"/>
              <a:gd name="connsiteX1" fmla="*/ 447675 w 2732826"/>
              <a:gd name="connsiteY1" fmla="*/ 5633 h 2804167"/>
              <a:gd name="connsiteX2" fmla="*/ 1076325 w 2732826"/>
              <a:gd name="connsiteY2" fmla="*/ 319958 h 2804167"/>
              <a:gd name="connsiteX3" fmla="*/ 1419225 w 2732826"/>
              <a:gd name="connsiteY3" fmla="*/ 2196383 h 2804167"/>
              <a:gd name="connsiteX4" fmla="*/ 885825 w 2732826"/>
              <a:gd name="connsiteY4" fmla="*/ 2777408 h 2804167"/>
              <a:gd name="connsiteX5" fmla="*/ 2732826 w 2732826"/>
              <a:gd name="connsiteY5" fmla="*/ 1485063 h 2804167"/>
              <a:gd name="connsiteX0" fmla="*/ 0 w 2732826"/>
              <a:gd name="connsiteY0" fmla="*/ 362271 h 2775320"/>
              <a:gd name="connsiteX1" fmla="*/ 447675 w 2732826"/>
              <a:gd name="connsiteY1" fmla="*/ 321 h 2775320"/>
              <a:gd name="connsiteX2" fmla="*/ 1076325 w 2732826"/>
              <a:gd name="connsiteY2" fmla="*/ 314646 h 2775320"/>
              <a:gd name="connsiteX3" fmla="*/ 1164466 w 2732826"/>
              <a:gd name="connsiteY3" fmla="*/ 1091444 h 2775320"/>
              <a:gd name="connsiteX4" fmla="*/ 885825 w 2732826"/>
              <a:gd name="connsiteY4" fmla="*/ 2772096 h 2775320"/>
              <a:gd name="connsiteX5" fmla="*/ 2732826 w 2732826"/>
              <a:gd name="connsiteY5" fmla="*/ 1479751 h 2775320"/>
              <a:gd name="connsiteX0" fmla="*/ 0 w 2732826"/>
              <a:gd name="connsiteY0" fmla="*/ 362271 h 1712532"/>
              <a:gd name="connsiteX1" fmla="*/ 447675 w 2732826"/>
              <a:gd name="connsiteY1" fmla="*/ 321 h 1712532"/>
              <a:gd name="connsiteX2" fmla="*/ 1076325 w 2732826"/>
              <a:gd name="connsiteY2" fmla="*/ 314646 h 1712532"/>
              <a:gd name="connsiteX3" fmla="*/ 1164466 w 2732826"/>
              <a:gd name="connsiteY3" fmla="*/ 1091444 h 1712532"/>
              <a:gd name="connsiteX4" fmla="*/ 1459032 w 2732826"/>
              <a:gd name="connsiteY4" fmla="*/ 1559105 h 1712532"/>
              <a:gd name="connsiteX5" fmla="*/ 2732826 w 2732826"/>
              <a:gd name="connsiteY5" fmla="*/ 1479751 h 1712532"/>
              <a:gd name="connsiteX0" fmla="*/ 0 w 2732826"/>
              <a:gd name="connsiteY0" fmla="*/ 362271 h 1735173"/>
              <a:gd name="connsiteX1" fmla="*/ 447675 w 2732826"/>
              <a:gd name="connsiteY1" fmla="*/ 321 h 1735173"/>
              <a:gd name="connsiteX2" fmla="*/ 1076325 w 2732826"/>
              <a:gd name="connsiteY2" fmla="*/ 314646 h 1735173"/>
              <a:gd name="connsiteX3" fmla="*/ 1164466 w 2732826"/>
              <a:gd name="connsiteY3" fmla="*/ 1091444 h 1735173"/>
              <a:gd name="connsiteX4" fmla="*/ 1289193 w 2732826"/>
              <a:gd name="connsiteY4" fmla="*/ 1615787 h 1735173"/>
              <a:gd name="connsiteX5" fmla="*/ 2732826 w 2732826"/>
              <a:gd name="connsiteY5" fmla="*/ 1479751 h 1735173"/>
              <a:gd name="connsiteX0" fmla="*/ 0 w 2732826"/>
              <a:gd name="connsiteY0" fmla="*/ 362271 h 1479751"/>
              <a:gd name="connsiteX1" fmla="*/ 447675 w 2732826"/>
              <a:gd name="connsiteY1" fmla="*/ 321 h 1479751"/>
              <a:gd name="connsiteX2" fmla="*/ 1076325 w 2732826"/>
              <a:gd name="connsiteY2" fmla="*/ 314646 h 1479751"/>
              <a:gd name="connsiteX3" fmla="*/ 1164466 w 2732826"/>
              <a:gd name="connsiteY3" fmla="*/ 1091444 h 1479751"/>
              <a:gd name="connsiteX4" fmla="*/ 2732826 w 2732826"/>
              <a:gd name="connsiteY4" fmla="*/ 1479751 h 1479751"/>
              <a:gd name="connsiteX0" fmla="*/ 0 w 2732826"/>
              <a:gd name="connsiteY0" fmla="*/ 362271 h 1648174"/>
              <a:gd name="connsiteX1" fmla="*/ 447675 w 2732826"/>
              <a:gd name="connsiteY1" fmla="*/ 321 h 1648174"/>
              <a:gd name="connsiteX2" fmla="*/ 1076325 w 2732826"/>
              <a:gd name="connsiteY2" fmla="*/ 314646 h 1648174"/>
              <a:gd name="connsiteX3" fmla="*/ 1164466 w 2732826"/>
              <a:gd name="connsiteY3" fmla="*/ 1091444 h 1648174"/>
              <a:gd name="connsiteX4" fmla="*/ 1613468 w 2732826"/>
              <a:gd name="connsiteY4" fmla="*/ 1638460 h 1648174"/>
              <a:gd name="connsiteX5" fmla="*/ 2732826 w 2732826"/>
              <a:gd name="connsiteY5" fmla="*/ 1479751 h 1648174"/>
              <a:gd name="connsiteX0" fmla="*/ 0 w 2732826"/>
              <a:gd name="connsiteY0" fmla="*/ 362727 h 1648630"/>
              <a:gd name="connsiteX1" fmla="*/ 447675 w 2732826"/>
              <a:gd name="connsiteY1" fmla="*/ 777 h 1648630"/>
              <a:gd name="connsiteX2" fmla="*/ 1076325 w 2732826"/>
              <a:gd name="connsiteY2" fmla="*/ 315102 h 1648630"/>
              <a:gd name="connsiteX3" fmla="*/ 1613468 w 2732826"/>
              <a:gd name="connsiteY3" fmla="*/ 1638916 h 1648630"/>
              <a:gd name="connsiteX4" fmla="*/ 2732826 w 2732826"/>
              <a:gd name="connsiteY4" fmla="*/ 1480207 h 1648630"/>
              <a:gd name="connsiteX0" fmla="*/ 0 w 2775286"/>
              <a:gd name="connsiteY0" fmla="*/ 660266 h 1662760"/>
              <a:gd name="connsiteX1" fmla="*/ 490135 w 2775286"/>
              <a:gd name="connsiteY1" fmla="*/ 14907 h 1662760"/>
              <a:gd name="connsiteX2" fmla="*/ 1118785 w 2775286"/>
              <a:gd name="connsiteY2" fmla="*/ 329232 h 1662760"/>
              <a:gd name="connsiteX3" fmla="*/ 1655928 w 2775286"/>
              <a:gd name="connsiteY3" fmla="*/ 1653046 h 1662760"/>
              <a:gd name="connsiteX4" fmla="*/ 2775286 w 2775286"/>
              <a:gd name="connsiteY4" fmla="*/ 1494337 h 1662760"/>
              <a:gd name="connsiteX0" fmla="*/ 0 w 2775286"/>
              <a:gd name="connsiteY0" fmla="*/ 651925 h 1485996"/>
              <a:gd name="connsiteX1" fmla="*/ 490135 w 2775286"/>
              <a:gd name="connsiteY1" fmla="*/ 6566 h 1485996"/>
              <a:gd name="connsiteX2" fmla="*/ 1118785 w 2775286"/>
              <a:gd name="connsiteY2" fmla="*/ 320891 h 1485996"/>
              <a:gd name="connsiteX3" fmla="*/ 2331567 w 2775286"/>
              <a:gd name="connsiteY3" fmla="*/ 369623 h 1485996"/>
              <a:gd name="connsiteX4" fmla="*/ 2775286 w 2775286"/>
              <a:gd name="connsiteY4" fmla="*/ 1485996 h 1485996"/>
              <a:gd name="connsiteX0" fmla="*/ 0 w 3000500"/>
              <a:gd name="connsiteY0" fmla="*/ 651924 h 1154213"/>
              <a:gd name="connsiteX1" fmla="*/ 490135 w 3000500"/>
              <a:gd name="connsiteY1" fmla="*/ 6565 h 1154213"/>
              <a:gd name="connsiteX2" fmla="*/ 1118785 w 3000500"/>
              <a:gd name="connsiteY2" fmla="*/ 320890 h 1154213"/>
              <a:gd name="connsiteX3" fmla="*/ 2331567 w 3000500"/>
              <a:gd name="connsiteY3" fmla="*/ 369622 h 1154213"/>
              <a:gd name="connsiteX4" fmla="*/ 3000500 w 3000500"/>
              <a:gd name="connsiteY4" fmla="*/ 1154214 h 1154213"/>
              <a:gd name="connsiteX0" fmla="*/ 0 w 3000500"/>
              <a:gd name="connsiteY0" fmla="*/ 651824 h 1154115"/>
              <a:gd name="connsiteX1" fmla="*/ 490135 w 3000500"/>
              <a:gd name="connsiteY1" fmla="*/ 6465 h 1154115"/>
              <a:gd name="connsiteX2" fmla="*/ 2331567 w 3000500"/>
              <a:gd name="connsiteY2" fmla="*/ 369522 h 1154115"/>
              <a:gd name="connsiteX3" fmla="*/ 3000500 w 3000500"/>
              <a:gd name="connsiteY3" fmla="*/ 1154114 h 1154115"/>
              <a:gd name="connsiteX0" fmla="*/ 0 w 3000500"/>
              <a:gd name="connsiteY0" fmla="*/ 651824 h 1154114"/>
              <a:gd name="connsiteX1" fmla="*/ 490135 w 3000500"/>
              <a:gd name="connsiteY1" fmla="*/ 6465 h 1154114"/>
              <a:gd name="connsiteX2" fmla="*/ 2331567 w 3000500"/>
              <a:gd name="connsiteY2" fmla="*/ 369522 h 1154114"/>
              <a:gd name="connsiteX3" fmla="*/ 3000500 w 3000500"/>
              <a:gd name="connsiteY3" fmla="*/ 1154114 h 1154114"/>
              <a:gd name="connsiteX0" fmla="*/ 1073100 w 2519275"/>
              <a:gd name="connsiteY0" fmla="*/ 736123 h 1157442"/>
              <a:gd name="connsiteX1" fmla="*/ 8910 w 2519275"/>
              <a:gd name="connsiteY1" fmla="*/ 9793 h 1157442"/>
              <a:gd name="connsiteX2" fmla="*/ 1850342 w 2519275"/>
              <a:gd name="connsiteY2" fmla="*/ 372850 h 1157442"/>
              <a:gd name="connsiteX3" fmla="*/ 2519275 w 2519275"/>
              <a:gd name="connsiteY3" fmla="*/ 1157442 h 1157442"/>
              <a:gd name="connsiteX0" fmla="*/ 1077192 w 2523367"/>
              <a:gd name="connsiteY0" fmla="*/ 736123 h 1157442"/>
              <a:gd name="connsiteX1" fmla="*/ 13002 w 2523367"/>
              <a:gd name="connsiteY1" fmla="*/ 9793 h 1157442"/>
              <a:gd name="connsiteX2" fmla="*/ 1854434 w 2523367"/>
              <a:gd name="connsiteY2" fmla="*/ 372850 h 1157442"/>
              <a:gd name="connsiteX3" fmla="*/ 2523367 w 2523367"/>
              <a:gd name="connsiteY3" fmla="*/ 1157442 h 1157442"/>
              <a:gd name="connsiteX0" fmla="*/ 1077194 w 2640676"/>
              <a:gd name="connsiteY0" fmla="*/ 736123 h 1435054"/>
              <a:gd name="connsiteX1" fmla="*/ 13004 w 2640676"/>
              <a:gd name="connsiteY1" fmla="*/ 9793 h 1435054"/>
              <a:gd name="connsiteX2" fmla="*/ 1854436 w 2640676"/>
              <a:gd name="connsiteY2" fmla="*/ 372850 h 1435054"/>
              <a:gd name="connsiteX3" fmla="*/ 2640676 w 2640676"/>
              <a:gd name="connsiteY3" fmla="*/ 1435054 h 1435054"/>
              <a:gd name="connsiteX0" fmla="*/ 18519 w 7344731"/>
              <a:gd name="connsiteY0" fmla="*/ 6048 h 7055357"/>
              <a:gd name="connsiteX1" fmla="*/ 4717059 w 7344731"/>
              <a:gd name="connsiteY1" fmla="*/ 5630096 h 7055357"/>
              <a:gd name="connsiteX2" fmla="*/ 6558491 w 7344731"/>
              <a:gd name="connsiteY2" fmla="*/ 5993153 h 7055357"/>
              <a:gd name="connsiteX3" fmla="*/ 7344731 w 7344731"/>
              <a:gd name="connsiteY3" fmla="*/ 7055357 h 7055357"/>
              <a:gd name="connsiteX0" fmla="*/ 21030 w 7347242"/>
              <a:gd name="connsiteY0" fmla="*/ 79796 h 7129105"/>
              <a:gd name="connsiteX1" fmla="*/ 4221014 w 7347242"/>
              <a:gd name="connsiteY1" fmla="*/ 1007571 h 7129105"/>
              <a:gd name="connsiteX2" fmla="*/ 6561002 w 7347242"/>
              <a:gd name="connsiteY2" fmla="*/ 6066901 h 7129105"/>
              <a:gd name="connsiteX3" fmla="*/ 7347242 w 7347242"/>
              <a:gd name="connsiteY3" fmla="*/ 7129105 h 7129105"/>
              <a:gd name="connsiteX0" fmla="*/ 18616 w 7344828"/>
              <a:gd name="connsiteY0" fmla="*/ 32807 h 7082116"/>
              <a:gd name="connsiteX1" fmla="*/ 4218600 w 7344828"/>
              <a:gd name="connsiteY1" fmla="*/ 960582 h 7082116"/>
              <a:gd name="connsiteX2" fmla="*/ 6558588 w 7344828"/>
              <a:gd name="connsiteY2" fmla="*/ 6019912 h 7082116"/>
              <a:gd name="connsiteX3" fmla="*/ 7344828 w 7344828"/>
              <a:gd name="connsiteY3" fmla="*/ 7082116 h 7082116"/>
              <a:gd name="connsiteX0" fmla="*/ 0 w 7326212"/>
              <a:gd name="connsiteY0" fmla="*/ 0 h 7049309"/>
              <a:gd name="connsiteX1" fmla="*/ 4199984 w 7326212"/>
              <a:gd name="connsiteY1" fmla="*/ 927775 h 7049309"/>
              <a:gd name="connsiteX2" fmla="*/ 6539972 w 7326212"/>
              <a:gd name="connsiteY2" fmla="*/ 5987105 h 7049309"/>
              <a:gd name="connsiteX3" fmla="*/ 7326212 w 7326212"/>
              <a:gd name="connsiteY3" fmla="*/ 7049309 h 7049309"/>
              <a:gd name="connsiteX0" fmla="*/ 0 w 10610821"/>
              <a:gd name="connsiteY0" fmla="*/ 0 h 5989173"/>
              <a:gd name="connsiteX1" fmla="*/ 4199984 w 10610821"/>
              <a:gd name="connsiteY1" fmla="*/ 927775 h 5989173"/>
              <a:gd name="connsiteX2" fmla="*/ 6539972 w 10610821"/>
              <a:gd name="connsiteY2" fmla="*/ 5987105 h 5989173"/>
              <a:gd name="connsiteX3" fmla="*/ 10610821 w 10610821"/>
              <a:gd name="connsiteY3" fmla="*/ 5001919 h 5989173"/>
              <a:gd name="connsiteX0" fmla="*/ 0 w 10610821"/>
              <a:gd name="connsiteY0" fmla="*/ 0 h 5995003"/>
              <a:gd name="connsiteX1" fmla="*/ 4199984 w 10610821"/>
              <a:gd name="connsiteY1" fmla="*/ 927775 h 5995003"/>
              <a:gd name="connsiteX2" fmla="*/ 6539972 w 10610821"/>
              <a:gd name="connsiteY2" fmla="*/ 5987105 h 5995003"/>
              <a:gd name="connsiteX3" fmla="*/ 10610821 w 10610821"/>
              <a:gd name="connsiteY3" fmla="*/ 5001919 h 5995003"/>
              <a:gd name="connsiteX0" fmla="*/ 0 w 10610821"/>
              <a:gd name="connsiteY0" fmla="*/ 0 h 5995002"/>
              <a:gd name="connsiteX1" fmla="*/ 4199984 w 10610821"/>
              <a:gd name="connsiteY1" fmla="*/ 927775 h 5995002"/>
              <a:gd name="connsiteX2" fmla="*/ 6539972 w 10610821"/>
              <a:gd name="connsiteY2" fmla="*/ 5987105 h 5995002"/>
              <a:gd name="connsiteX3" fmla="*/ 10610821 w 10610821"/>
              <a:gd name="connsiteY3" fmla="*/ 5001919 h 5995002"/>
              <a:gd name="connsiteX0" fmla="*/ 0 w 10610821"/>
              <a:gd name="connsiteY0" fmla="*/ 0 h 6093766"/>
              <a:gd name="connsiteX1" fmla="*/ 4199984 w 10610821"/>
              <a:gd name="connsiteY1" fmla="*/ 927775 h 6093766"/>
              <a:gd name="connsiteX2" fmla="*/ 6539972 w 10610821"/>
              <a:gd name="connsiteY2" fmla="*/ 5987105 h 6093766"/>
              <a:gd name="connsiteX3" fmla="*/ 10610821 w 10610821"/>
              <a:gd name="connsiteY3" fmla="*/ 5001919 h 6093766"/>
              <a:gd name="connsiteX0" fmla="*/ 0 w 10610821"/>
              <a:gd name="connsiteY0" fmla="*/ 0 h 5971644"/>
              <a:gd name="connsiteX1" fmla="*/ 4199984 w 10610821"/>
              <a:gd name="connsiteY1" fmla="*/ 927775 h 5971644"/>
              <a:gd name="connsiteX2" fmla="*/ 6525309 w 10610821"/>
              <a:gd name="connsiteY2" fmla="*/ 5848299 h 5971644"/>
              <a:gd name="connsiteX3" fmla="*/ 10610821 w 10610821"/>
              <a:gd name="connsiteY3" fmla="*/ 5001919 h 5971644"/>
              <a:gd name="connsiteX0" fmla="*/ 0 w 10610821"/>
              <a:gd name="connsiteY0" fmla="*/ 0 h 5859942"/>
              <a:gd name="connsiteX1" fmla="*/ 4199984 w 10610821"/>
              <a:gd name="connsiteY1" fmla="*/ 927775 h 5859942"/>
              <a:gd name="connsiteX2" fmla="*/ 6525309 w 10610821"/>
              <a:gd name="connsiteY2" fmla="*/ 5848299 h 5859942"/>
              <a:gd name="connsiteX3" fmla="*/ 10610821 w 10610821"/>
              <a:gd name="connsiteY3" fmla="*/ 5001919 h 5859942"/>
              <a:gd name="connsiteX0" fmla="*/ 0 w 10610821"/>
              <a:gd name="connsiteY0" fmla="*/ 0 h 5793847"/>
              <a:gd name="connsiteX1" fmla="*/ 4199984 w 10610821"/>
              <a:gd name="connsiteY1" fmla="*/ 927775 h 5793847"/>
              <a:gd name="connsiteX2" fmla="*/ 6437329 w 10610821"/>
              <a:gd name="connsiteY2" fmla="*/ 5778896 h 5793847"/>
              <a:gd name="connsiteX3" fmla="*/ 10610821 w 10610821"/>
              <a:gd name="connsiteY3" fmla="*/ 5001919 h 5793847"/>
              <a:gd name="connsiteX0" fmla="*/ 0 w 10097601"/>
              <a:gd name="connsiteY0" fmla="*/ 4367804 h 4866961"/>
              <a:gd name="connsiteX1" fmla="*/ 3686764 w 10097601"/>
              <a:gd name="connsiteY1" fmla="*/ 890 h 4866961"/>
              <a:gd name="connsiteX2" fmla="*/ 5924109 w 10097601"/>
              <a:gd name="connsiteY2" fmla="*/ 4852011 h 4866961"/>
              <a:gd name="connsiteX3" fmla="*/ 10097601 w 10097601"/>
              <a:gd name="connsiteY3" fmla="*/ 4075034 h 4866961"/>
              <a:gd name="connsiteX0" fmla="*/ 0 w 10097601"/>
              <a:gd name="connsiteY0" fmla="*/ 292770 h 799135"/>
              <a:gd name="connsiteX1" fmla="*/ 3085563 w 10097601"/>
              <a:gd name="connsiteY1" fmla="*/ 561650 h 799135"/>
              <a:gd name="connsiteX2" fmla="*/ 5924109 w 10097601"/>
              <a:gd name="connsiteY2" fmla="*/ 776977 h 799135"/>
              <a:gd name="connsiteX3" fmla="*/ 10097601 w 10097601"/>
              <a:gd name="connsiteY3" fmla="*/ 0 h 799135"/>
              <a:gd name="connsiteX0" fmla="*/ 0 w 10112263"/>
              <a:gd name="connsiteY0" fmla="*/ 0 h 840228"/>
              <a:gd name="connsiteX1" fmla="*/ 3100225 w 10112263"/>
              <a:gd name="connsiteY1" fmla="*/ 598328 h 840228"/>
              <a:gd name="connsiteX2" fmla="*/ 5938771 w 10112263"/>
              <a:gd name="connsiteY2" fmla="*/ 813655 h 840228"/>
              <a:gd name="connsiteX3" fmla="*/ 10112263 w 10112263"/>
              <a:gd name="connsiteY3" fmla="*/ 36678 h 840228"/>
              <a:gd name="connsiteX0" fmla="*/ 0 w 10185580"/>
              <a:gd name="connsiteY0" fmla="*/ 0 h 1683793"/>
              <a:gd name="connsiteX1" fmla="*/ 3173542 w 10185580"/>
              <a:gd name="connsiteY1" fmla="*/ 1421945 h 1683793"/>
              <a:gd name="connsiteX2" fmla="*/ 6012088 w 10185580"/>
              <a:gd name="connsiteY2" fmla="*/ 1637272 h 1683793"/>
              <a:gd name="connsiteX3" fmla="*/ 10185580 w 10185580"/>
              <a:gd name="connsiteY3" fmla="*/ 860295 h 1683793"/>
              <a:gd name="connsiteX0" fmla="*/ 0 w 10185580"/>
              <a:gd name="connsiteY0" fmla="*/ 0 h 1683792"/>
              <a:gd name="connsiteX1" fmla="*/ 3173542 w 10185580"/>
              <a:gd name="connsiteY1" fmla="*/ 1421945 h 1683792"/>
              <a:gd name="connsiteX2" fmla="*/ 6012088 w 10185580"/>
              <a:gd name="connsiteY2" fmla="*/ 1637272 h 1683792"/>
              <a:gd name="connsiteX3" fmla="*/ 10185580 w 10185580"/>
              <a:gd name="connsiteY3" fmla="*/ 860295 h 1683792"/>
              <a:gd name="connsiteX0" fmla="*/ 0 w 13188977"/>
              <a:gd name="connsiteY0" fmla="*/ 1349698 h 1405108"/>
              <a:gd name="connsiteX1" fmla="*/ 6176939 w 13188977"/>
              <a:gd name="connsiteY1" fmla="*/ 561652 h 1405108"/>
              <a:gd name="connsiteX2" fmla="*/ 9015485 w 13188977"/>
              <a:gd name="connsiteY2" fmla="*/ 776979 h 1405108"/>
              <a:gd name="connsiteX3" fmla="*/ 13188977 w 13188977"/>
              <a:gd name="connsiteY3" fmla="*/ 2 h 1405108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92422 w 14181399"/>
              <a:gd name="connsiteY0" fmla="*/ 1349698 h 3980631"/>
              <a:gd name="connsiteX1" fmla="*/ 156799 w 14181399"/>
              <a:gd name="connsiteY1" fmla="*/ 3980631 h 3980631"/>
              <a:gd name="connsiteX2" fmla="*/ 7169361 w 14181399"/>
              <a:gd name="connsiteY2" fmla="*/ 561652 h 3980631"/>
              <a:gd name="connsiteX3" fmla="*/ 10007907 w 14181399"/>
              <a:gd name="connsiteY3" fmla="*/ 776979 h 3980631"/>
              <a:gd name="connsiteX4" fmla="*/ 14181399 w 14181399"/>
              <a:gd name="connsiteY4" fmla="*/ 2 h 3980631"/>
              <a:gd name="connsiteX0" fmla="*/ 1126649 w 14315626"/>
              <a:gd name="connsiteY0" fmla="*/ 1349698 h 3985145"/>
              <a:gd name="connsiteX1" fmla="*/ 291026 w 14315626"/>
              <a:gd name="connsiteY1" fmla="*/ 3980631 h 3985145"/>
              <a:gd name="connsiteX2" fmla="*/ 7303588 w 14315626"/>
              <a:gd name="connsiteY2" fmla="*/ 561652 h 3985145"/>
              <a:gd name="connsiteX3" fmla="*/ 10142134 w 14315626"/>
              <a:gd name="connsiteY3" fmla="*/ 776979 h 3985145"/>
              <a:gd name="connsiteX4" fmla="*/ 14315626 w 14315626"/>
              <a:gd name="connsiteY4" fmla="*/ 2 h 3985145"/>
              <a:gd name="connsiteX0" fmla="*/ 910531 w 14099508"/>
              <a:gd name="connsiteY0" fmla="*/ 1349698 h 4377650"/>
              <a:gd name="connsiteX1" fmla="*/ 74908 w 14099508"/>
              <a:gd name="connsiteY1" fmla="*/ 3980631 h 4377650"/>
              <a:gd name="connsiteX2" fmla="*/ 7087470 w 14099508"/>
              <a:gd name="connsiteY2" fmla="*/ 561652 h 4377650"/>
              <a:gd name="connsiteX3" fmla="*/ 9926016 w 14099508"/>
              <a:gd name="connsiteY3" fmla="*/ 776979 h 4377650"/>
              <a:gd name="connsiteX4" fmla="*/ 14099508 w 14099508"/>
              <a:gd name="connsiteY4" fmla="*/ 2 h 4377650"/>
              <a:gd name="connsiteX0" fmla="*/ 938906 w 14357980"/>
              <a:gd name="connsiteY0" fmla="*/ 507790 h 3980656"/>
              <a:gd name="connsiteX1" fmla="*/ 333380 w 14357980"/>
              <a:gd name="connsiteY1" fmla="*/ 3980631 h 3980656"/>
              <a:gd name="connsiteX2" fmla="*/ 7345942 w 14357980"/>
              <a:gd name="connsiteY2" fmla="*/ 561652 h 3980656"/>
              <a:gd name="connsiteX3" fmla="*/ 10184488 w 14357980"/>
              <a:gd name="connsiteY3" fmla="*/ 776979 h 3980656"/>
              <a:gd name="connsiteX4" fmla="*/ 14357980 w 14357980"/>
              <a:gd name="connsiteY4" fmla="*/ 2 h 3980656"/>
              <a:gd name="connsiteX0" fmla="*/ 464496 w 14513313"/>
              <a:gd name="connsiteY0" fmla="*/ 48 h 5175311"/>
              <a:gd name="connsiteX1" fmla="*/ 488713 w 14513313"/>
              <a:gd name="connsiteY1" fmla="*/ 5156682 h 5175311"/>
              <a:gd name="connsiteX2" fmla="*/ 7501275 w 14513313"/>
              <a:gd name="connsiteY2" fmla="*/ 1737703 h 5175311"/>
              <a:gd name="connsiteX3" fmla="*/ 10339821 w 14513313"/>
              <a:gd name="connsiteY3" fmla="*/ 1953030 h 5175311"/>
              <a:gd name="connsiteX4" fmla="*/ 14513313 w 14513313"/>
              <a:gd name="connsiteY4" fmla="*/ 1176053 h 5175311"/>
              <a:gd name="connsiteX0" fmla="*/ 464496 w 14840295"/>
              <a:gd name="connsiteY0" fmla="*/ 14820097 h 19995360"/>
              <a:gd name="connsiteX1" fmla="*/ 488713 w 14840295"/>
              <a:gd name="connsiteY1" fmla="*/ 19976731 h 19995360"/>
              <a:gd name="connsiteX2" fmla="*/ 7501275 w 14840295"/>
              <a:gd name="connsiteY2" fmla="*/ 16557752 h 19995360"/>
              <a:gd name="connsiteX3" fmla="*/ 10339821 w 14840295"/>
              <a:gd name="connsiteY3" fmla="*/ 16773079 h 19995360"/>
              <a:gd name="connsiteX4" fmla="*/ 14840295 w 14840295"/>
              <a:gd name="connsiteY4" fmla="*/ 0 h 19995360"/>
              <a:gd name="connsiteX0" fmla="*/ 464496 w 14840308"/>
              <a:gd name="connsiteY0" fmla="*/ 14820097 h 19995360"/>
              <a:gd name="connsiteX1" fmla="*/ 488713 w 14840308"/>
              <a:gd name="connsiteY1" fmla="*/ 19976731 h 19995360"/>
              <a:gd name="connsiteX2" fmla="*/ 7501275 w 14840308"/>
              <a:gd name="connsiteY2" fmla="*/ 16557752 h 19995360"/>
              <a:gd name="connsiteX3" fmla="*/ 10339821 w 14840308"/>
              <a:gd name="connsiteY3" fmla="*/ 16773079 h 19995360"/>
              <a:gd name="connsiteX4" fmla="*/ 14840295 w 14840308"/>
              <a:gd name="connsiteY4" fmla="*/ 0 h 19995360"/>
              <a:gd name="connsiteX0" fmla="*/ 674315 w 15050127"/>
              <a:gd name="connsiteY0" fmla="*/ 14820097 h 20088259"/>
              <a:gd name="connsiteX1" fmla="*/ 698532 w 15050127"/>
              <a:gd name="connsiteY1" fmla="*/ 19976731 h 20088259"/>
              <a:gd name="connsiteX2" fmla="*/ 10549640 w 15050127"/>
              <a:gd name="connsiteY2" fmla="*/ 16773079 h 20088259"/>
              <a:gd name="connsiteX3" fmla="*/ 15050114 w 15050127"/>
              <a:gd name="connsiteY3" fmla="*/ 0 h 20088259"/>
              <a:gd name="connsiteX0" fmla="*/ 193901 w 14569719"/>
              <a:gd name="connsiteY0" fmla="*/ 14820097 h 20578225"/>
              <a:gd name="connsiteX1" fmla="*/ 920526 w 14569719"/>
              <a:gd name="connsiteY1" fmla="*/ 20502918 h 20578225"/>
              <a:gd name="connsiteX2" fmla="*/ 10069226 w 14569719"/>
              <a:gd name="connsiteY2" fmla="*/ 16773079 h 20578225"/>
              <a:gd name="connsiteX3" fmla="*/ 14569700 w 14569719"/>
              <a:gd name="connsiteY3" fmla="*/ 0 h 20578225"/>
              <a:gd name="connsiteX0" fmla="*/ 90444 w 14684251"/>
              <a:gd name="connsiteY0" fmla="*/ 11812978 h 20760793"/>
              <a:gd name="connsiteX1" fmla="*/ 1035058 w 14684251"/>
              <a:gd name="connsiteY1" fmla="*/ 20502918 h 20760793"/>
              <a:gd name="connsiteX2" fmla="*/ 10183758 w 14684251"/>
              <a:gd name="connsiteY2" fmla="*/ 16773079 h 20760793"/>
              <a:gd name="connsiteX3" fmla="*/ 14684232 w 14684251"/>
              <a:gd name="connsiteY3" fmla="*/ 0 h 20760793"/>
              <a:gd name="connsiteX0" fmla="*/ 1463804 w 14036844"/>
              <a:gd name="connsiteY0" fmla="*/ 0 h 73544704"/>
              <a:gd name="connsiteX1" fmla="*/ 387651 w 14036844"/>
              <a:gd name="connsiteY1" fmla="*/ 68907953 h 73544704"/>
              <a:gd name="connsiteX2" fmla="*/ 9536351 w 14036844"/>
              <a:gd name="connsiteY2" fmla="*/ 65178114 h 73544704"/>
              <a:gd name="connsiteX3" fmla="*/ 14036825 w 14036844"/>
              <a:gd name="connsiteY3" fmla="*/ 48405035 h 73544704"/>
              <a:gd name="connsiteX0" fmla="*/ 8776572 w 21349635"/>
              <a:gd name="connsiteY0" fmla="*/ 24 h 67416624"/>
              <a:gd name="connsiteX1" fmla="*/ 122538 w 21349635"/>
              <a:gd name="connsiteY1" fmla="*/ 19001286 h 67416624"/>
              <a:gd name="connsiteX2" fmla="*/ 16849119 w 21349635"/>
              <a:gd name="connsiteY2" fmla="*/ 65178138 h 67416624"/>
              <a:gd name="connsiteX3" fmla="*/ 21349593 w 21349635"/>
              <a:gd name="connsiteY3" fmla="*/ 48405059 h 67416624"/>
              <a:gd name="connsiteX0" fmla="*/ 8673688 w 21246716"/>
              <a:gd name="connsiteY0" fmla="*/ 24 h 59730066"/>
              <a:gd name="connsiteX1" fmla="*/ 19654 w 21246716"/>
              <a:gd name="connsiteY1" fmla="*/ 19001286 h 59730066"/>
              <a:gd name="connsiteX2" fmla="*/ 11694307 w 21246716"/>
              <a:gd name="connsiteY2" fmla="*/ 52392110 h 59730066"/>
              <a:gd name="connsiteX3" fmla="*/ 21246709 w 21246716"/>
              <a:gd name="connsiteY3" fmla="*/ 48405059 h 59730066"/>
              <a:gd name="connsiteX0" fmla="*/ 8673688 w 19529063"/>
              <a:gd name="connsiteY0" fmla="*/ 24 h 59073837"/>
              <a:gd name="connsiteX1" fmla="*/ 19654 w 19529063"/>
              <a:gd name="connsiteY1" fmla="*/ 19001286 h 59073837"/>
              <a:gd name="connsiteX2" fmla="*/ 11694307 w 19529063"/>
              <a:gd name="connsiteY2" fmla="*/ 52392110 h 59073837"/>
              <a:gd name="connsiteX3" fmla="*/ 19529051 w 19529063"/>
              <a:gd name="connsiteY3" fmla="*/ 47373930 h 59073837"/>
              <a:gd name="connsiteX0" fmla="*/ 8673688 w 19529051"/>
              <a:gd name="connsiteY0" fmla="*/ 24 h 55214230"/>
              <a:gd name="connsiteX1" fmla="*/ 19654 w 19529051"/>
              <a:gd name="connsiteY1" fmla="*/ 19001286 h 55214230"/>
              <a:gd name="connsiteX2" fmla="*/ 11694307 w 19529051"/>
              <a:gd name="connsiteY2" fmla="*/ 52392110 h 55214230"/>
              <a:gd name="connsiteX3" fmla="*/ 19529051 w 19529051"/>
              <a:gd name="connsiteY3" fmla="*/ 47373930 h 55214230"/>
              <a:gd name="connsiteX0" fmla="*/ 8861138 w 19716501"/>
              <a:gd name="connsiteY0" fmla="*/ 24 h 47373930"/>
              <a:gd name="connsiteX1" fmla="*/ 207104 w 19716501"/>
              <a:gd name="connsiteY1" fmla="*/ 19001286 h 47373930"/>
              <a:gd name="connsiteX2" fmla="*/ 19716501 w 19716501"/>
              <a:gd name="connsiteY2" fmla="*/ 47373930 h 47373930"/>
              <a:gd name="connsiteX0" fmla="*/ 17736565 w 17740571"/>
              <a:gd name="connsiteY0" fmla="*/ 24 h 34794126"/>
              <a:gd name="connsiteX1" fmla="*/ 9082531 w 17740571"/>
              <a:gd name="connsiteY1" fmla="*/ 19001286 h 34794126"/>
              <a:gd name="connsiteX2" fmla="*/ 1008427 w 17740571"/>
              <a:gd name="connsiteY2" fmla="*/ 34794126 h 34794126"/>
              <a:gd name="connsiteX0" fmla="*/ 18067952 w 18070611"/>
              <a:gd name="connsiteY0" fmla="*/ 24 h 34794126"/>
              <a:gd name="connsiteX1" fmla="*/ 6281724 w 18070611"/>
              <a:gd name="connsiteY1" fmla="*/ 13433188 h 34794126"/>
              <a:gd name="connsiteX2" fmla="*/ 1339814 w 18070611"/>
              <a:gd name="connsiteY2" fmla="*/ 34794126 h 34794126"/>
              <a:gd name="connsiteX0" fmla="*/ 20521786 w 20523297"/>
              <a:gd name="connsiteY0" fmla="*/ 24 h 34794126"/>
              <a:gd name="connsiteX1" fmla="*/ 1606682 w 20523297"/>
              <a:gd name="connsiteY1" fmla="*/ 13711491 h 34794126"/>
              <a:gd name="connsiteX2" fmla="*/ 3793648 w 20523297"/>
              <a:gd name="connsiteY2" fmla="*/ 34794126 h 34794126"/>
              <a:gd name="connsiteX0" fmla="*/ 19402496 w 19403938"/>
              <a:gd name="connsiteY0" fmla="*/ 24 h 33959232"/>
              <a:gd name="connsiteX1" fmla="*/ 487392 w 19403938"/>
              <a:gd name="connsiteY1" fmla="*/ 13711491 h 33959232"/>
              <a:gd name="connsiteX2" fmla="*/ 7228933 w 19403938"/>
              <a:gd name="connsiteY2" fmla="*/ 33959232 h 33959232"/>
              <a:gd name="connsiteX0" fmla="*/ 18937448 w 139201834"/>
              <a:gd name="connsiteY0" fmla="*/ 24 h 26688218"/>
              <a:gd name="connsiteX1" fmla="*/ 22344 w 139201834"/>
              <a:gd name="connsiteY1" fmla="*/ 13711491 h 26688218"/>
              <a:gd name="connsiteX2" fmla="*/ 139201834 w 13920183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-82 w 120264304"/>
              <a:gd name="connsiteY0" fmla="*/ 24 h 26688218"/>
              <a:gd name="connsiteX1" fmla="*/ 61553433 w 120264304"/>
              <a:gd name="connsiteY1" fmla="*/ 12830146 h 26688218"/>
              <a:gd name="connsiteX2" fmla="*/ 120264304 w 120264304"/>
              <a:gd name="connsiteY2" fmla="*/ 26688218 h 26688218"/>
              <a:gd name="connsiteX0" fmla="*/ 0 w 365076482"/>
              <a:gd name="connsiteY0" fmla="*/ 26886141 h 26886141"/>
              <a:gd name="connsiteX1" fmla="*/ 306365611 w 365076482"/>
              <a:gd name="connsiteY1" fmla="*/ 583603 h 26886141"/>
              <a:gd name="connsiteX2" fmla="*/ 365076482 w 365076482"/>
              <a:gd name="connsiteY2" fmla="*/ 14441675 h 26886141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3701195 h 13701195"/>
              <a:gd name="connsiteX1" fmla="*/ 283680298 w 365076482"/>
              <a:gd name="connsiteY1" fmla="*/ 7275561 h 13701195"/>
              <a:gd name="connsiteX2" fmla="*/ 365076482 w 365076482"/>
              <a:gd name="connsiteY2" fmla="*/ 1256729 h 13701195"/>
              <a:gd name="connsiteX0" fmla="*/ 0 w 365076482"/>
              <a:gd name="connsiteY0" fmla="*/ 12444465 h 12444465"/>
              <a:gd name="connsiteX1" fmla="*/ 365076482 w 365076482"/>
              <a:gd name="connsiteY1" fmla="*/ -1 h 12444465"/>
              <a:gd name="connsiteX0" fmla="*/ 0 w 404775780"/>
              <a:gd name="connsiteY0" fmla="*/ 12692935 h 12692935"/>
              <a:gd name="connsiteX1" fmla="*/ 404775780 w 404775780"/>
              <a:gd name="connsiteY1" fmla="*/ 0 h 12692935"/>
              <a:gd name="connsiteX0" fmla="*/ 0 w 419899257"/>
              <a:gd name="connsiteY0" fmla="*/ 12817170 h 12817170"/>
              <a:gd name="connsiteX1" fmla="*/ 419899257 w 419899257"/>
              <a:gd name="connsiteY1" fmla="*/ 0 h 1281717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20230"/>
              <a:gd name="connsiteX1" fmla="*/ 389652302 w 389652302"/>
              <a:gd name="connsiteY1" fmla="*/ 0 h 12320230"/>
              <a:gd name="connsiteX0" fmla="*/ 0 w 389652302"/>
              <a:gd name="connsiteY0" fmla="*/ 12320230 h 12343524"/>
              <a:gd name="connsiteX1" fmla="*/ 389652302 w 389652302"/>
              <a:gd name="connsiteY1" fmla="*/ 0 h 12343524"/>
              <a:gd name="connsiteX0" fmla="*/ 0 w 389652302"/>
              <a:gd name="connsiteY0" fmla="*/ 12320230 h 13865089"/>
              <a:gd name="connsiteX1" fmla="*/ 389652302 w 389652302"/>
              <a:gd name="connsiteY1" fmla="*/ 0 h 13865089"/>
              <a:gd name="connsiteX0" fmla="*/ 0 w 398405445"/>
              <a:gd name="connsiteY0" fmla="*/ 6854767 h 9070993"/>
              <a:gd name="connsiteX1" fmla="*/ 398405445 w 398405445"/>
              <a:gd name="connsiteY1" fmla="*/ 0 h 9070993"/>
              <a:gd name="connsiteX0" fmla="*/ 0 w 398405445"/>
              <a:gd name="connsiteY0" fmla="*/ 6854767 h 14145476"/>
              <a:gd name="connsiteX1" fmla="*/ 398405445 w 398405445"/>
              <a:gd name="connsiteY1" fmla="*/ 0 h 14145476"/>
              <a:gd name="connsiteX0" fmla="*/ 0 w 398405445"/>
              <a:gd name="connsiteY0" fmla="*/ 6854767 h 18061325"/>
              <a:gd name="connsiteX1" fmla="*/ 43289631 w 398405445"/>
              <a:gd name="connsiteY1" fmla="*/ 14073452 h 18061325"/>
              <a:gd name="connsiteX2" fmla="*/ 398405445 w 398405445"/>
              <a:gd name="connsiteY2" fmla="*/ 0 h 18061325"/>
              <a:gd name="connsiteX0" fmla="*/ 0 w 398405445"/>
              <a:gd name="connsiteY0" fmla="*/ 6854767 h 17112458"/>
              <a:gd name="connsiteX1" fmla="*/ 43289631 w 398405445"/>
              <a:gd name="connsiteY1" fmla="*/ 12980357 h 17112458"/>
              <a:gd name="connsiteX2" fmla="*/ 398405445 w 398405445"/>
              <a:gd name="connsiteY2" fmla="*/ 0 h 17112458"/>
              <a:gd name="connsiteX0" fmla="*/ 0 w 398405445"/>
              <a:gd name="connsiteY0" fmla="*/ 6854767 h 17202294"/>
              <a:gd name="connsiteX1" fmla="*/ 43289631 w 398405445"/>
              <a:gd name="connsiteY1" fmla="*/ 12980357 h 17202294"/>
              <a:gd name="connsiteX2" fmla="*/ 398405445 w 398405445"/>
              <a:gd name="connsiteY2" fmla="*/ 0 h 17202294"/>
              <a:gd name="connsiteX0" fmla="*/ 0 w 337133895"/>
              <a:gd name="connsiteY0" fmla="*/ 16036785 h 25405051"/>
              <a:gd name="connsiteX1" fmla="*/ 43289631 w 337133895"/>
              <a:gd name="connsiteY1" fmla="*/ 22162375 h 25405051"/>
              <a:gd name="connsiteX2" fmla="*/ 337133895 w 337133895"/>
              <a:gd name="connsiteY2" fmla="*/ 0 h 25405051"/>
              <a:gd name="connsiteX0" fmla="*/ 0 w 337133895"/>
              <a:gd name="connsiteY0" fmla="*/ 16036785 h 20266254"/>
              <a:gd name="connsiteX1" fmla="*/ 54230985 w 337133895"/>
              <a:gd name="connsiteY1" fmla="*/ 16478256 h 20266254"/>
              <a:gd name="connsiteX2" fmla="*/ 337133895 w 337133895"/>
              <a:gd name="connsiteY2" fmla="*/ 0 h 20266254"/>
              <a:gd name="connsiteX0" fmla="*/ 0 w 337133895"/>
              <a:gd name="connsiteY0" fmla="*/ 16036785 h 16482918"/>
              <a:gd name="connsiteX1" fmla="*/ 54230985 w 337133895"/>
              <a:gd name="connsiteY1" fmla="*/ 16478256 h 16482918"/>
              <a:gd name="connsiteX2" fmla="*/ 337133895 w 337133895"/>
              <a:gd name="connsiteY2" fmla="*/ 0 h 16482918"/>
              <a:gd name="connsiteX0" fmla="*/ 0 w 340416361"/>
              <a:gd name="connsiteY0" fmla="*/ 14069208 h 16482918"/>
              <a:gd name="connsiteX1" fmla="*/ 57513451 w 340416361"/>
              <a:gd name="connsiteY1" fmla="*/ 16478256 h 16482918"/>
              <a:gd name="connsiteX2" fmla="*/ 340416361 w 340416361"/>
              <a:gd name="connsiteY2" fmla="*/ 0 h 1648291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  <a:gd name="connsiteX0" fmla="*/ 0 w 340416361"/>
              <a:gd name="connsiteY0" fmla="*/ 14069208 h 15827348"/>
              <a:gd name="connsiteX1" fmla="*/ 68454804 w 340416361"/>
              <a:gd name="connsiteY1" fmla="*/ 15822417 h 15827348"/>
              <a:gd name="connsiteX2" fmla="*/ 340416361 w 340416361"/>
              <a:gd name="connsiteY2" fmla="*/ 0 h 1582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416361" h="15827348">
                <a:moveTo>
                  <a:pt x="0" y="14069208"/>
                </a:moveTo>
                <a:cubicBezTo>
                  <a:pt x="7579665" y="14871521"/>
                  <a:pt x="44756466" y="15475385"/>
                  <a:pt x="68454804" y="15822417"/>
                </a:cubicBezTo>
                <a:cubicBezTo>
                  <a:pt x="125730737" y="16089295"/>
                  <a:pt x="291821105" y="5473285"/>
                  <a:pt x="340416361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46" name="TextBox 745"/>
          <p:cNvSpPr txBox="1"/>
          <p:nvPr/>
        </p:nvSpPr>
        <p:spPr>
          <a:xfrm rot="1363501">
            <a:off x="7663760" y="4892599"/>
            <a:ext cx="419233" cy="14473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747" name="Oval 746"/>
          <p:cNvSpPr/>
          <p:nvPr/>
        </p:nvSpPr>
        <p:spPr bwMode="auto">
          <a:xfrm>
            <a:off x="11828631" y="12910203"/>
            <a:ext cx="360977" cy="173062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748" name="Group 747"/>
          <p:cNvGrpSpPr/>
          <p:nvPr/>
        </p:nvGrpSpPr>
        <p:grpSpPr>
          <a:xfrm>
            <a:off x="9997466" y="13290368"/>
            <a:ext cx="356557" cy="126188"/>
            <a:chOff x="9990078" y="13115446"/>
            <a:chExt cx="356557" cy="126188"/>
          </a:xfrm>
        </p:grpSpPr>
        <p:cxnSp>
          <p:nvCxnSpPr>
            <p:cNvPr id="749" name="Straight Connector 748"/>
            <p:cNvCxnSpPr/>
            <p:nvPr/>
          </p:nvCxnSpPr>
          <p:spPr bwMode="auto">
            <a:xfrm>
              <a:off x="10214377" y="13178540"/>
              <a:ext cx="132258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0" name="TextBox 749"/>
            <p:cNvSpPr txBox="1"/>
            <p:nvPr/>
          </p:nvSpPr>
          <p:spPr>
            <a:xfrm>
              <a:off x="9990078" y="13115446"/>
              <a:ext cx="26052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smtClean="0"/>
                <a:t>SLAC</a:t>
              </a:r>
              <a:endParaRPr lang="en-US" sz="700" dirty="0"/>
            </a:p>
          </p:txBody>
        </p:sp>
      </p:grpSp>
      <p:sp>
        <p:nvSpPr>
          <p:cNvPr id="751" name="Freeform 750"/>
          <p:cNvSpPr/>
          <p:nvPr/>
        </p:nvSpPr>
        <p:spPr bwMode="auto">
          <a:xfrm>
            <a:off x="6933538" y="4659464"/>
            <a:ext cx="6408752" cy="1136149"/>
          </a:xfrm>
          <a:custGeom>
            <a:avLst/>
            <a:gdLst>
              <a:gd name="connsiteX0" fmla="*/ 0 w 6440557"/>
              <a:gd name="connsiteY0" fmla="*/ 389614 h 1128130"/>
              <a:gd name="connsiteX1" fmla="*/ 230587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389614 h 1128130"/>
              <a:gd name="connsiteX1" fmla="*/ 2854518 w 6440557"/>
              <a:gd name="connsiteY1" fmla="*/ 1121134 h 1128130"/>
              <a:gd name="connsiteX2" fmla="*/ 6440557 w 6440557"/>
              <a:gd name="connsiteY2" fmla="*/ 0 h 1128130"/>
              <a:gd name="connsiteX0" fmla="*/ 0 w 6440557"/>
              <a:gd name="connsiteY0" fmla="*/ 508883 h 1135606"/>
              <a:gd name="connsiteX1" fmla="*/ 2854518 w 6440557"/>
              <a:gd name="connsiteY1" fmla="*/ 1121134 h 1135606"/>
              <a:gd name="connsiteX2" fmla="*/ 6440557 w 6440557"/>
              <a:gd name="connsiteY2" fmla="*/ 0 h 1135606"/>
              <a:gd name="connsiteX0" fmla="*/ 0 w 6440557"/>
              <a:gd name="connsiteY0" fmla="*/ 508883 h 1189379"/>
              <a:gd name="connsiteX1" fmla="*/ 2854518 w 6440557"/>
              <a:gd name="connsiteY1" fmla="*/ 1121134 h 1189379"/>
              <a:gd name="connsiteX2" fmla="*/ 6440557 w 6440557"/>
              <a:gd name="connsiteY2" fmla="*/ 0 h 1189379"/>
              <a:gd name="connsiteX0" fmla="*/ 0 w 6408752"/>
              <a:gd name="connsiteY0" fmla="*/ 469126 h 1132629"/>
              <a:gd name="connsiteX1" fmla="*/ 2822713 w 6408752"/>
              <a:gd name="connsiteY1" fmla="*/ 1121134 h 1132629"/>
              <a:gd name="connsiteX2" fmla="*/ 6408752 w 6408752"/>
              <a:gd name="connsiteY2" fmla="*/ 0 h 1132629"/>
              <a:gd name="connsiteX0" fmla="*/ 0 w 6408752"/>
              <a:gd name="connsiteY0" fmla="*/ 469126 h 1136149"/>
              <a:gd name="connsiteX1" fmla="*/ 2822713 w 6408752"/>
              <a:gd name="connsiteY1" fmla="*/ 1121134 h 1136149"/>
              <a:gd name="connsiteX2" fmla="*/ 6408752 w 6408752"/>
              <a:gd name="connsiteY2" fmla="*/ 0 h 113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8752" h="1136149">
                <a:moveTo>
                  <a:pt x="0" y="469126"/>
                </a:moveTo>
                <a:cubicBezTo>
                  <a:pt x="473102" y="970721"/>
                  <a:pt x="1754588" y="1199322"/>
                  <a:pt x="2822713" y="1121134"/>
                </a:cubicBezTo>
                <a:cubicBezTo>
                  <a:pt x="3890838" y="1042946"/>
                  <a:pt x="5991308" y="257755"/>
                  <a:pt x="640875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53" name="TextBox 752"/>
          <p:cNvSpPr txBox="1"/>
          <p:nvPr/>
        </p:nvSpPr>
        <p:spPr>
          <a:xfrm rot="1920000">
            <a:off x="6986620" y="5206785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54" name="TextBox 753"/>
          <p:cNvSpPr txBox="1"/>
          <p:nvPr/>
        </p:nvSpPr>
        <p:spPr>
          <a:xfrm>
            <a:off x="15197197" y="13488204"/>
            <a:ext cx="3012043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C</a:t>
            </a:r>
            <a:r>
              <a:rPr lang="en-US" sz="1000" dirty="0" smtClean="0"/>
              <a:t>ommunication links: 1/10, 20/30/40, and 100Gb/s</a:t>
            </a:r>
          </a:p>
        </p:txBody>
      </p:sp>
      <p:grpSp>
        <p:nvGrpSpPr>
          <p:cNvPr id="755" name="Group 754"/>
          <p:cNvGrpSpPr/>
          <p:nvPr/>
        </p:nvGrpSpPr>
        <p:grpSpPr>
          <a:xfrm>
            <a:off x="14739452" y="13629951"/>
            <a:ext cx="356775" cy="0"/>
            <a:chOff x="6898043" y="13507015"/>
            <a:chExt cx="356775" cy="0"/>
          </a:xfrm>
        </p:grpSpPr>
        <p:cxnSp>
          <p:nvCxnSpPr>
            <p:cNvPr id="756" name="Straight Connector 755"/>
            <p:cNvCxnSpPr/>
            <p:nvPr/>
          </p:nvCxnSpPr>
          <p:spPr bwMode="auto">
            <a:xfrm>
              <a:off x="6898043" y="13507015"/>
              <a:ext cx="15466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7" name="Straight Connector 756"/>
            <p:cNvCxnSpPr/>
            <p:nvPr/>
          </p:nvCxnSpPr>
          <p:spPr bwMode="auto">
            <a:xfrm>
              <a:off x="6999096" y="13507015"/>
              <a:ext cx="154669" cy="0"/>
            </a:xfrm>
            <a:prstGeom prst="line">
              <a:avLst/>
            </a:prstGeom>
            <a:noFill/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8" name="Straight Connector 757"/>
            <p:cNvCxnSpPr/>
            <p:nvPr/>
          </p:nvCxnSpPr>
          <p:spPr bwMode="auto">
            <a:xfrm>
              <a:off x="7100149" y="13507015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59" name="TextBox 758"/>
          <p:cNvSpPr txBox="1"/>
          <p:nvPr/>
        </p:nvSpPr>
        <p:spPr>
          <a:xfrm rot="4860000">
            <a:off x="5460333" y="52134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AGLT2</a:t>
            </a:r>
            <a:endParaRPr lang="en-US" sz="800" dirty="0"/>
          </a:p>
        </p:txBody>
      </p:sp>
      <p:sp>
        <p:nvSpPr>
          <p:cNvPr id="760" name="TextBox 759"/>
          <p:cNvSpPr txBox="1"/>
          <p:nvPr/>
        </p:nvSpPr>
        <p:spPr>
          <a:xfrm rot="20028844">
            <a:off x="12228782" y="5433369"/>
            <a:ext cx="30941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JANET</a:t>
            </a:r>
            <a:endParaRPr lang="en-US" sz="800" dirty="0"/>
          </a:p>
        </p:txBody>
      </p:sp>
      <p:sp>
        <p:nvSpPr>
          <p:cNvPr id="761" name="TextBox 760"/>
          <p:cNvSpPr txBox="1"/>
          <p:nvPr/>
        </p:nvSpPr>
        <p:spPr>
          <a:xfrm rot="19620000">
            <a:off x="13192625" y="5037765"/>
            <a:ext cx="276551" cy="225126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en-US" sz="800" dirty="0" smtClean="0"/>
              <a:t>TIEN/</a:t>
            </a:r>
            <a:br>
              <a:rPr lang="en-US" sz="800" dirty="0" smtClean="0"/>
            </a:br>
            <a:r>
              <a:rPr lang="en-US" sz="800" dirty="0" err="1" smtClean="0"/>
              <a:t>Bejing</a:t>
            </a:r>
            <a:endParaRPr lang="en-US" sz="800" dirty="0"/>
          </a:p>
        </p:txBody>
      </p:sp>
      <p:sp>
        <p:nvSpPr>
          <p:cNvPr id="762" name="TextBox 761"/>
          <p:cNvSpPr txBox="1"/>
          <p:nvPr/>
        </p:nvSpPr>
        <p:spPr>
          <a:xfrm rot="18660000">
            <a:off x="13951049" y="1600519"/>
            <a:ext cx="31385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63" name="TextBox 762"/>
          <p:cNvSpPr txBox="1"/>
          <p:nvPr/>
        </p:nvSpPr>
        <p:spPr>
          <a:xfrm rot="18848862">
            <a:off x="13367715" y="1661566"/>
            <a:ext cx="74740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MAN </a:t>
            </a:r>
            <a:r>
              <a:rPr lang="en-US" sz="800" dirty="0" err="1" smtClean="0"/>
              <a:t>LAN+ESnet</a:t>
            </a:r>
            <a:endParaRPr lang="en-US" sz="800" dirty="0"/>
          </a:p>
        </p:txBody>
      </p:sp>
      <p:sp>
        <p:nvSpPr>
          <p:cNvPr id="764" name="Freeform 763"/>
          <p:cNvSpPr/>
          <p:nvPr/>
        </p:nvSpPr>
        <p:spPr bwMode="auto">
          <a:xfrm>
            <a:off x="9342227" y="5334934"/>
            <a:ext cx="301047" cy="629931"/>
          </a:xfrm>
          <a:custGeom>
            <a:avLst/>
            <a:gdLst>
              <a:gd name="connsiteX0" fmla="*/ 152647 w 290871"/>
              <a:gd name="connsiteY0" fmla="*/ 0 h 669851"/>
              <a:gd name="connsiteX1" fmla="*/ 3792 w 290871"/>
              <a:gd name="connsiteY1" fmla="*/ 425302 h 669851"/>
              <a:gd name="connsiteX2" fmla="*/ 290871 w 290871"/>
              <a:gd name="connsiteY2" fmla="*/ 669851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871" h="669851">
                <a:moveTo>
                  <a:pt x="152647" y="0"/>
                </a:moveTo>
                <a:cubicBezTo>
                  <a:pt x="66701" y="156830"/>
                  <a:pt x="-19245" y="313660"/>
                  <a:pt x="3792" y="425302"/>
                </a:cubicBezTo>
                <a:cubicBezTo>
                  <a:pt x="26829" y="536944"/>
                  <a:pt x="290871" y="669851"/>
                  <a:pt x="290871" y="669851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5" name="Freeform 764"/>
          <p:cNvSpPr/>
          <p:nvPr/>
        </p:nvSpPr>
        <p:spPr bwMode="auto">
          <a:xfrm>
            <a:off x="9727421" y="5738841"/>
            <a:ext cx="403907" cy="201954"/>
          </a:xfrm>
          <a:custGeom>
            <a:avLst/>
            <a:gdLst>
              <a:gd name="connsiteX0" fmla="*/ 415126 w 415126"/>
              <a:gd name="connsiteY0" fmla="*/ 0 h 224393"/>
              <a:gd name="connsiteX1" fmla="*/ 106586 w 415126"/>
              <a:gd name="connsiteY1" fmla="*/ 39269 h 224393"/>
              <a:gd name="connsiteX2" fmla="*/ 0 w 415126"/>
              <a:gd name="connsiteY2" fmla="*/ 224393 h 22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126" h="224393">
                <a:moveTo>
                  <a:pt x="415126" y="0"/>
                </a:moveTo>
                <a:cubicBezTo>
                  <a:pt x="295450" y="935"/>
                  <a:pt x="175774" y="1870"/>
                  <a:pt x="106586" y="39269"/>
                </a:cubicBezTo>
                <a:cubicBezTo>
                  <a:pt x="37398" y="76668"/>
                  <a:pt x="18699" y="150530"/>
                  <a:pt x="0" y="224393"/>
                </a:cubicBezTo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6" name="Freeform 765"/>
          <p:cNvSpPr/>
          <p:nvPr/>
        </p:nvSpPr>
        <p:spPr bwMode="auto">
          <a:xfrm>
            <a:off x="7002846" y="5011492"/>
            <a:ext cx="2640428" cy="1000453"/>
          </a:xfrm>
          <a:custGeom>
            <a:avLst/>
            <a:gdLst>
              <a:gd name="connsiteX0" fmla="*/ 0 w 2311245"/>
              <a:gd name="connsiteY0" fmla="*/ 0 h 1123084"/>
              <a:gd name="connsiteX1" fmla="*/ 1329527 w 2311245"/>
              <a:gd name="connsiteY1" fmla="*/ 426346 h 1123084"/>
              <a:gd name="connsiteX2" fmla="*/ 1823191 w 2311245"/>
              <a:gd name="connsiteY2" fmla="*/ 471225 h 1123084"/>
              <a:gd name="connsiteX3" fmla="*/ 2002705 w 2311245"/>
              <a:gd name="connsiteY3" fmla="*/ 1065865 h 1123084"/>
              <a:gd name="connsiteX4" fmla="*/ 2311245 w 2311245"/>
              <a:gd name="connsiteY4" fmla="*/ 1065865 h 1123084"/>
              <a:gd name="connsiteX0" fmla="*/ 0 w 2311245"/>
              <a:gd name="connsiteY0" fmla="*/ 0 h 1119543"/>
              <a:gd name="connsiteX1" fmla="*/ 1329527 w 2311245"/>
              <a:gd name="connsiteY1" fmla="*/ 426346 h 1119543"/>
              <a:gd name="connsiteX2" fmla="*/ 1823191 w 2311245"/>
              <a:gd name="connsiteY2" fmla="*/ 521713 h 1119543"/>
              <a:gd name="connsiteX3" fmla="*/ 2002705 w 2311245"/>
              <a:gd name="connsiteY3" fmla="*/ 1065865 h 1119543"/>
              <a:gd name="connsiteX4" fmla="*/ 2311245 w 2311245"/>
              <a:gd name="connsiteY4" fmla="*/ 1065865 h 1119543"/>
              <a:gd name="connsiteX0" fmla="*/ 0 w 2311245"/>
              <a:gd name="connsiteY0" fmla="*/ 0 h 1084652"/>
              <a:gd name="connsiteX1" fmla="*/ 1329527 w 2311245"/>
              <a:gd name="connsiteY1" fmla="*/ 426346 h 1084652"/>
              <a:gd name="connsiteX2" fmla="*/ 1823191 w 2311245"/>
              <a:gd name="connsiteY2" fmla="*/ 521713 h 1084652"/>
              <a:gd name="connsiteX3" fmla="*/ 1974656 w 2311245"/>
              <a:gd name="connsiteY3" fmla="*/ 970498 h 1084652"/>
              <a:gd name="connsiteX4" fmla="*/ 2311245 w 2311245"/>
              <a:gd name="connsiteY4" fmla="*/ 1065865 h 1084652"/>
              <a:gd name="connsiteX0" fmla="*/ 0 w 2391712"/>
              <a:gd name="connsiteY0" fmla="*/ 0 h 1048076"/>
              <a:gd name="connsiteX1" fmla="*/ 1409994 w 2391712"/>
              <a:gd name="connsiteY1" fmla="*/ 389770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8076"/>
              <a:gd name="connsiteX1" fmla="*/ 1344157 w 2391712"/>
              <a:gd name="connsiteY1" fmla="*/ 543389 h 1048076"/>
              <a:gd name="connsiteX2" fmla="*/ 1903658 w 2391712"/>
              <a:gd name="connsiteY2" fmla="*/ 485137 h 1048076"/>
              <a:gd name="connsiteX3" fmla="*/ 2055123 w 2391712"/>
              <a:gd name="connsiteY3" fmla="*/ 933922 h 1048076"/>
              <a:gd name="connsiteX4" fmla="*/ 2391712 w 2391712"/>
              <a:gd name="connsiteY4" fmla="*/ 1029289 h 1048076"/>
              <a:gd name="connsiteX0" fmla="*/ 0 w 2391712"/>
              <a:gd name="connsiteY0" fmla="*/ 0 h 1045159"/>
              <a:gd name="connsiteX1" fmla="*/ 1344157 w 2391712"/>
              <a:gd name="connsiteY1" fmla="*/ 543389 h 1045159"/>
              <a:gd name="connsiteX2" fmla="*/ 1867082 w 2391712"/>
              <a:gd name="connsiteY2" fmla="*/ 616811 h 1045159"/>
              <a:gd name="connsiteX3" fmla="*/ 2055123 w 2391712"/>
              <a:gd name="connsiteY3" fmla="*/ 933922 h 1045159"/>
              <a:gd name="connsiteX4" fmla="*/ 2391712 w 2391712"/>
              <a:gd name="connsiteY4" fmla="*/ 1029289 h 1045159"/>
              <a:gd name="connsiteX0" fmla="*/ 0 w 2530700"/>
              <a:gd name="connsiteY0" fmla="*/ 0 h 913485"/>
              <a:gd name="connsiteX1" fmla="*/ 1483145 w 2530700"/>
              <a:gd name="connsiteY1" fmla="*/ 411715 h 913485"/>
              <a:gd name="connsiteX2" fmla="*/ 2006070 w 2530700"/>
              <a:gd name="connsiteY2" fmla="*/ 485137 h 913485"/>
              <a:gd name="connsiteX3" fmla="*/ 2194111 w 2530700"/>
              <a:gd name="connsiteY3" fmla="*/ 802248 h 913485"/>
              <a:gd name="connsiteX4" fmla="*/ 2530700 w 2530700"/>
              <a:gd name="connsiteY4" fmla="*/ 897615 h 913485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1268"/>
              <a:gd name="connsiteX1" fmla="*/ 1592873 w 2640428"/>
              <a:gd name="connsiteY1" fmla="*/ 499498 h 1001268"/>
              <a:gd name="connsiteX2" fmla="*/ 2115798 w 2640428"/>
              <a:gd name="connsiteY2" fmla="*/ 572920 h 1001268"/>
              <a:gd name="connsiteX3" fmla="*/ 2303839 w 2640428"/>
              <a:gd name="connsiteY3" fmla="*/ 890031 h 1001268"/>
              <a:gd name="connsiteX4" fmla="*/ 2640428 w 2640428"/>
              <a:gd name="connsiteY4" fmla="*/ 985398 h 1001268"/>
              <a:gd name="connsiteX0" fmla="*/ 0 w 2640428"/>
              <a:gd name="connsiteY0" fmla="*/ 0 h 1000453"/>
              <a:gd name="connsiteX1" fmla="*/ 1592873 w 2640428"/>
              <a:gd name="connsiteY1" fmla="*/ 499498 h 1000453"/>
              <a:gd name="connsiteX2" fmla="*/ 2101168 w 2640428"/>
              <a:gd name="connsiteY2" fmla="*/ 616812 h 1000453"/>
              <a:gd name="connsiteX3" fmla="*/ 2303839 w 2640428"/>
              <a:gd name="connsiteY3" fmla="*/ 890031 h 1000453"/>
              <a:gd name="connsiteX4" fmla="*/ 2640428 w 2640428"/>
              <a:gd name="connsiteY4" fmla="*/ 985398 h 100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428" h="1000453">
                <a:moveTo>
                  <a:pt x="0" y="0"/>
                </a:moveTo>
                <a:cubicBezTo>
                  <a:pt x="461625" y="312893"/>
                  <a:pt x="1242678" y="396696"/>
                  <a:pt x="1592873" y="499498"/>
                </a:cubicBezTo>
                <a:cubicBezTo>
                  <a:pt x="1943068" y="602300"/>
                  <a:pt x="1982674" y="551723"/>
                  <a:pt x="2101168" y="616812"/>
                </a:cubicBezTo>
                <a:cubicBezTo>
                  <a:pt x="2219662" y="681901"/>
                  <a:pt x="2213963" y="828600"/>
                  <a:pt x="2303839" y="890031"/>
                </a:cubicBezTo>
                <a:cubicBezTo>
                  <a:pt x="2393715" y="951462"/>
                  <a:pt x="2526829" y="1034951"/>
                  <a:pt x="2640428" y="985398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7" name="Freeform 766"/>
          <p:cNvSpPr/>
          <p:nvPr/>
        </p:nvSpPr>
        <p:spPr bwMode="auto">
          <a:xfrm>
            <a:off x="9311195" y="6013723"/>
            <a:ext cx="382982" cy="308540"/>
          </a:xfrm>
          <a:custGeom>
            <a:avLst/>
            <a:gdLst>
              <a:gd name="connsiteX0" fmla="*/ 29149 w 382982"/>
              <a:gd name="connsiteY0" fmla="*/ 308540 h 308540"/>
              <a:gd name="connsiteX1" fmla="*/ 29149 w 382982"/>
              <a:gd name="connsiteY1" fmla="*/ 123416 h 308540"/>
              <a:gd name="connsiteX2" fmla="*/ 332079 w 382982"/>
              <a:gd name="connsiteY2" fmla="*/ 100976 h 308540"/>
              <a:gd name="connsiteX3" fmla="*/ 382567 w 382982"/>
              <a:gd name="connsiteY3" fmla="*/ 0 h 308540"/>
              <a:gd name="connsiteX4" fmla="*/ 382567 w 382982"/>
              <a:gd name="connsiteY4" fmla="*/ 0 h 30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982" h="308540">
                <a:moveTo>
                  <a:pt x="29149" y="308540"/>
                </a:moveTo>
                <a:cubicBezTo>
                  <a:pt x="3905" y="233275"/>
                  <a:pt x="-21339" y="158010"/>
                  <a:pt x="29149" y="123416"/>
                </a:cubicBezTo>
                <a:cubicBezTo>
                  <a:pt x="79637" y="88822"/>
                  <a:pt x="273176" y="121545"/>
                  <a:pt x="332079" y="100976"/>
                </a:cubicBezTo>
                <a:cubicBezTo>
                  <a:pt x="390982" y="80407"/>
                  <a:pt x="382567" y="0"/>
                  <a:pt x="382567" y="0"/>
                </a:cubicBezTo>
                <a:lnTo>
                  <a:pt x="382567" y="0"/>
                </a:ln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8" name="Freeform 767"/>
          <p:cNvSpPr/>
          <p:nvPr/>
        </p:nvSpPr>
        <p:spPr bwMode="auto">
          <a:xfrm>
            <a:off x="9628243" y="5321559"/>
            <a:ext cx="130144" cy="605547"/>
          </a:xfrm>
          <a:custGeom>
            <a:avLst/>
            <a:gdLst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210150"/>
              <a:gd name="connsiteY0" fmla="*/ 0 h 549346"/>
              <a:gd name="connsiteX1" fmla="*/ 134636 w 210150"/>
              <a:gd name="connsiteY1" fmla="*/ 230003 h 549346"/>
              <a:gd name="connsiteX2" fmla="*/ 207563 w 210150"/>
              <a:gd name="connsiteY2" fmla="*/ 527323 h 549346"/>
              <a:gd name="connsiteX3" fmla="*/ 44879 w 210150"/>
              <a:gd name="connsiteY3" fmla="*/ 527323 h 549346"/>
              <a:gd name="connsiteX0" fmla="*/ 0 w 171872"/>
              <a:gd name="connsiteY0" fmla="*/ 0 h 720293"/>
              <a:gd name="connsiteX1" fmla="*/ 96575 w 171872"/>
              <a:gd name="connsiteY1" fmla="*/ 400950 h 720293"/>
              <a:gd name="connsiteX2" fmla="*/ 169502 w 171872"/>
              <a:gd name="connsiteY2" fmla="*/ 698270 h 720293"/>
              <a:gd name="connsiteX3" fmla="*/ 6818 w 171872"/>
              <a:gd name="connsiteY3" fmla="*/ 698270 h 720293"/>
              <a:gd name="connsiteX0" fmla="*/ 5747 w 177619"/>
              <a:gd name="connsiteY0" fmla="*/ 0 h 720293"/>
              <a:gd name="connsiteX1" fmla="*/ 102322 w 177619"/>
              <a:gd name="connsiteY1" fmla="*/ 400950 h 720293"/>
              <a:gd name="connsiteX2" fmla="*/ 175249 w 177619"/>
              <a:gd name="connsiteY2" fmla="*/ 698270 h 720293"/>
              <a:gd name="connsiteX3" fmla="*/ 12565 w 177619"/>
              <a:gd name="connsiteY3" fmla="*/ 698270 h 720293"/>
              <a:gd name="connsiteX0" fmla="*/ 219386 w 321295"/>
              <a:gd name="connsiteY0" fmla="*/ 0 h 698270"/>
              <a:gd name="connsiteX1" fmla="*/ 315961 w 321295"/>
              <a:gd name="connsiteY1" fmla="*/ 400950 h 698270"/>
              <a:gd name="connsiteX2" fmla="*/ 670 w 321295"/>
              <a:gd name="connsiteY2" fmla="*/ 437780 h 698270"/>
              <a:gd name="connsiteX3" fmla="*/ 226204 w 321295"/>
              <a:gd name="connsiteY3" fmla="*/ 698270 h 698270"/>
              <a:gd name="connsiteX0" fmla="*/ 219386 w 226204"/>
              <a:gd name="connsiteY0" fmla="*/ 0 h 698270"/>
              <a:gd name="connsiteX1" fmla="*/ 670 w 226204"/>
              <a:gd name="connsiteY1" fmla="*/ 437780 h 698270"/>
              <a:gd name="connsiteX2" fmla="*/ 226204 w 226204"/>
              <a:gd name="connsiteY2" fmla="*/ 698270 h 698270"/>
              <a:gd name="connsiteX0" fmla="*/ 218959 w 218959"/>
              <a:gd name="connsiteY0" fmla="*/ 0 h 673849"/>
              <a:gd name="connsiteX1" fmla="*/ 243 w 218959"/>
              <a:gd name="connsiteY1" fmla="*/ 437780 h 673849"/>
              <a:gd name="connsiteX2" fmla="*/ 172493 w 218959"/>
              <a:gd name="connsiteY2" fmla="*/ 673849 h 673849"/>
              <a:gd name="connsiteX0" fmla="*/ 135426 w 135426"/>
              <a:gd name="connsiteY0" fmla="*/ 0 h 673849"/>
              <a:gd name="connsiteX1" fmla="*/ 444 w 135426"/>
              <a:gd name="connsiteY1" fmla="*/ 429640 h 673849"/>
              <a:gd name="connsiteX2" fmla="*/ 88960 w 135426"/>
              <a:gd name="connsiteY2" fmla="*/ 673849 h 67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426" h="673849">
                <a:moveTo>
                  <a:pt x="135426" y="0"/>
                </a:moveTo>
                <a:cubicBezTo>
                  <a:pt x="89860" y="91204"/>
                  <a:pt x="8188" y="317332"/>
                  <a:pt x="444" y="429640"/>
                </a:cubicBezTo>
                <a:cubicBezTo>
                  <a:pt x="-7300" y="541948"/>
                  <a:pt x="88960" y="673849"/>
                  <a:pt x="88960" y="67384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69" name="TextBox 768"/>
          <p:cNvSpPr txBox="1"/>
          <p:nvPr/>
        </p:nvSpPr>
        <p:spPr>
          <a:xfrm rot="1080000">
            <a:off x="7297622" y="5164398"/>
            <a:ext cx="42850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MAN LAN</a:t>
            </a:r>
            <a:endParaRPr lang="en-US" sz="800" dirty="0"/>
          </a:p>
        </p:txBody>
      </p:sp>
      <p:sp>
        <p:nvSpPr>
          <p:cNvPr id="770" name="Freeform 769"/>
          <p:cNvSpPr/>
          <p:nvPr/>
        </p:nvSpPr>
        <p:spPr bwMode="auto">
          <a:xfrm>
            <a:off x="9487814" y="5954573"/>
            <a:ext cx="248717" cy="1638605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717" h="1638605">
                <a:moveTo>
                  <a:pt x="248717" y="0"/>
                </a:moveTo>
                <a:cubicBezTo>
                  <a:pt x="203607" y="492556"/>
                  <a:pt x="158497" y="985113"/>
                  <a:pt x="117044" y="1258214"/>
                </a:cubicBezTo>
                <a:cubicBezTo>
                  <a:pt x="75591" y="1531315"/>
                  <a:pt x="37795" y="1584960"/>
                  <a:pt x="0" y="1638605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1" name="Freeform 770"/>
          <p:cNvSpPr/>
          <p:nvPr/>
        </p:nvSpPr>
        <p:spPr bwMode="auto">
          <a:xfrm>
            <a:off x="9656064" y="6011876"/>
            <a:ext cx="152399" cy="1866594"/>
          </a:xfrm>
          <a:custGeom>
            <a:avLst/>
            <a:gdLst>
              <a:gd name="connsiteX0" fmla="*/ 248717 w 248717"/>
              <a:gd name="connsiteY0" fmla="*/ 0 h 1638605"/>
              <a:gd name="connsiteX1" fmla="*/ 117044 w 248717"/>
              <a:gd name="connsiteY1" fmla="*/ 1258214 h 1638605"/>
              <a:gd name="connsiteX2" fmla="*/ 0 w 248717"/>
              <a:gd name="connsiteY2" fmla="*/ 1638605 h 1638605"/>
              <a:gd name="connsiteX0" fmla="*/ 124358 w 124358"/>
              <a:gd name="connsiteY0" fmla="*/ 0 h 1792224"/>
              <a:gd name="connsiteX1" fmla="*/ 117044 w 124358"/>
              <a:gd name="connsiteY1" fmla="*/ 1411833 h 1792224"/>
              <a:gd name="connsiteX2" fmla="*/ 0 w 124358"/>
              <a:gd name="connsiteY2" fmla="*/ 1792224 h 179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58" h="1792224">
                <a:moveTo>
                  <a:pt x="124358" y="0"/>
                </a:moveTo>
                <a:cubicBezTo>
                  <a:pt x="79248" y="492556"/>
                  <a:pt x="137770" y="1113129"/>
                  <a:pt x="117044" y="1411833"/>
                </a:cubicBezTo>
                <a:cubicBezTo>
                  <a:pt x="96318" y="1710537"/>
                  <a:pt x="37795" y="1738579"/>
                  <a:pt x="0" y="179222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2" name="Regular Pentagon 771"/>
          <p:cNvSpPr/>
          <p:nvPr/>
        </p:nvSpPr>
        <p:spPr bwMode="auto">
          <a:xfrm rot="10800000">
            <a:off x="9566096" y="5909804"/>
            <a:ext cx="360629" cy="198387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3" name="Rounded Rectangular Callout 772"/>
          <p:cNvSpPr/>
          <p:nvPr/>
        </p:nvSpPr>
        <p:spPr bwMode="auto">
          <a:xfrm>
            <a:off x="10263226" y="6103289"/>
            <a:ext cx="820892" cy="599661"/>
          </a:xfrm>
          <a:prstGeom prst="wedgeRoundRectCallout">
            <a:avLst>
              <a:gd name="adj1" fmla="val -98189"/>
              <a:gd name="adj2" fmla="val -64320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900" dirty="0">
                <a:ea typeface="Arial" pitchFamily="-65" charset="0"/>
                <a:cs typeface="Arial" pitchFamily="-65" charset="0"/>
              </a:rPr>
              <a:t>Internet2, CERN, MIT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 smtClean="0">
                <a:ea typeface="Arial" pitchFamily="-65" charset="0"/>
                <a:cs typeface="Arial" pitchFamily="-65" charset="0"/>
              </a:rPr>
              <a:t>HarvU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, </a:t>
            </a:r>
            <a:r>
              <a:rPr lang="en-US" sz="900" dirty="0" err="1">
                <a:ea typeface="Arial" pitchFamily="-65" charset="0"/>
                <a:cs typeface="Arial" pitchFamily="-65" charset="0"/>
              </a:rPr>
              <a:t>GEANT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, ESnet, </a:t>
            </a:r>
            <a:r>
              <a:rPr lang="en-US" sz="900" dirty="0" smtClean="0">
                <a:ea typeface="Arial" pitchFamily="-65" charset="0"/>
                <a:cs typeface="Arial" pitchFamily="-65" charset="0"/>
              </a:rPr>
              <a:t>NORD, </a:t>
            </a:r>
            <a:r>
              <a:rPr lang="en-US" sz="900" dirty="0">
                <a:ea typeface="Arial" pitchFamily="-65" charset="0"/>
                <a:cs typeface="Arial" pitchFamily="-65" charset="0"/>
              </a:rPr>
              <a:t>CANARIE</a:t>
            </a:r>
          </a:p>
        </p:txBody>
      </p:sp>
      <p:sp>
        <p:nvSpPr>
          <p:cNvPr id="774" name="Freeform 773"/>
          <p:cNvSpPr/>
          <p:nvPr/>
        </p:nvSpPr>
        <p:spPr bwMode="auto">
          <a:xfrm>
            <a:off x="1600120" y="3161755"/>
            <a:ext cx="2606119" cy="6112300"/>
          </a:xfrm>
          <a:custGeom>
            <a:avLst/>
            <a:gdLst>
              <a:gd name="connsiteX0" fmla="*/ 0 w 2231136"/>
              <a:gd name="connsiteY0" fmla="*/ 383760 h 6690105"/>
              <a:gd name="connsiteX1" fmla="*/ 1316736 w 2231136"/>
              <a:gd name="connsiteY1" fmla="*/ 625162 h 6690105"/>
              <a:gd name="connsiteX2" fmla="*/ 907085 w 2231136"/>
              <a:gd name="connsiteY2" fmla="*/ 6235920 h 6690105"/>
              <a:gd name="connsiteX3" fmla="*/ 2231136 w 2231136"/>
              <a:gd name="connsiteY3" fmla="*/ 6345648 h 6690105"/>
              <a:gd name="connsiteX4" fmla="*/ 2231136 w 2231136"/>
              <a:gd name="connsiteY4" fmla="*/ 6345648 h 6690105"/>
              <a:gd name="connsiteX0" fmla="*/ 0 w 2231136"/>
              <a:gd name="connsiteY0" fmla="*/ 383760 h 6635158"/>
              <a:gd name="connsiteX1" fmla="*/ 1316736 w 2231136"/>
              <a:gd name="connsiteY1" fmla="*/ 625162 h 6635158"/>
              <a:gd name="connsiteX2" fmla="*/ 907085 w 2231136"/>
              <a:gd name="connsiteY2" fmla="*/ 6235920 h 6635158"/>
              <a:gd name="connsiteX3" fmla="*/ 2231136 w 2231136"/>
              <a:gd name="connsiteY3" fmla="*/ 6345648 h 6635158"/>
              <a:gd name="connsiteX4" fmla="*/ 2231136 w 2231136"/>
              <a:gd name="connsiteY4" fmla="*/ 6345648 h 6635158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81053"/>
              <a:gd name="connsiteX1" fmla="*/ 1316736 w 2231136"/>
              <a:gd name="connsiteY1" fmla="*/ 625162 h 6481053"/>
              <a:gd name="connsiteX2" fmla="*/ 907085 w 2231136"/>
              <a:gd name="connsiteY2" fmla="*/ 6235920 h 6481053"/>
              <a:gd name="connsiteX3" fmla="*/ 2231136 w 2231136"/>
              <a:gd name="connsiteY3" fmla="*/ 6345648 h 6481053"/>
              <a:gd name="connsiteX4" fmla="*/ 2231136 w 2231136"/>
              <a:gd name="connsiteY4" fmla="*/ 6345648 h 6481053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383760 h 6424498"/>
              <a:gd name="connsiteX1" fmla="*/ 1316736 w 2231136"/>
              <a:gd name="connsiteY1" fmla="*/ 625162 h 6424498"/>
              <a:gd name="connsiteX2" fmla="*/ 907085 w 2231136"/>
              <a:gd name="connsiteY2" fmla="*/ 6235920 h 6424498"/>
              <a:gd name="connsiteX3" fmla="*/ 2231136 w 2231136"/>
              <a:gd name="connsiteY3" fmla="*/ 6345648 h 6424498"/>
              <a:gd name="connsiteX4" fmla="*/ 2231136 w 2231136"/>
              <a:gd name="connsiteY4" fmla="*/ 6345648 h 6424498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147632 h 6188370"/>
              <a:gd name="connsiteX1" fmla="*/ 1316736 w 2231136"/>
              <a:gd name="connsiteY1" fmla="*/ 389034 h 6188370"/>
              <a:gd name="connsiteX2" fmla="*/ 907085 w 2231136"/>
              <a:gd name="connsiteY2" fmla="*/ 5999792 h 6188370"/>
              <a:gd name="connsiteX3" fmla="*/ 2231136 w 2231136"/>
              <a:gd name="connsiteY3" fmla="*/ 6109520 h 6188370"/>
              <a:gd name="connsiteX4" fmla="*/ 2231136 w 2231136"/>
              <a:gd name="connsiteY4" fmla="*/ 6109520 h 6188370"/>
              <a:gd name="connsiteX0" fmla="*/ 0 w 2231136"/>
              <a:gd name="connsiteY0" fmla="*/ 0 h 6040738"/>
              <a:gd name="connsiteX1" fmla="*/ 1316736 w 2231136"/>
              <a:gd name="connsiteY1" fmla="*/ 24140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907085 w 2231136"/>
              <a:gd name="connsiteY2" fmla="*/ 5852160 h 6040738"/>
              <a:gd name="connsiteX3" fmla="*/ 2231136 w 2231136"/>
              <a:gd name="connsiteY3" fmla="*/ 5961888 h 6040738"/>
              <a:gd name="connsiteX4" fmla="*/ 2231136 w 2231136"/>
              <a:gd name="connsiteY4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231136"/>
              <a:gd name="connsiteY0" fmla="*/ 0 h 6040738"/>
              <a:gd name="connsiteX1" fmla="*/ 1141172 w 2231136"/>
              <a:gd name="connsiteY1" fmla="*/ 226772 h 6040738"/>
              <a:gd name="connsiteX2" fmla="*/ 826617 w 2231136"/>
              <a:gd name="connsiteY2" fmla="*/ 3123592 h 6040738"/>
              <a:gd name="connsiteX3" fmla="*/ 907085 w 2231136"/>
              <a:gd name="connsiteY3" fmla="*/ 5852160 h 6040738"/>
              <a:gd name="connsiteX4" fmla="*/ 2231136 w 2231136"/>
              <a:gd name="connsiteY4" fmla="*/ 5961888 h 6040738"/>
              <a:gd name="connsiteX5" fmla="*/ 2231136 w 2231136"/>
              <a:gd name="connsiteY5" fmla="*/ 5961888 h 6040738"/>
              <a:gd name="connsiteX0" fmla="*/ 0 w 2623322"/>
              <a:gd name="connsiteY0" fmla="*/ 0 h 6112300"/>
              <a:gd name="connsiteX1" fmla="*/ 1533358 w 2623322"/>
              <a:gd name="connsiteY1" fmla="*/ 298334 h 6112300"/>
              <a:gd name="connsiteX2" fmla="*/ 1218803 w 2623322"/>
              <a:gd name="connsiteY2" fmla="*/ 3195154 h 6112300"/>
              <a:gd name="connsiteX3" fmla="*/ 1299271 w 2623322"/>
              <a:gd name="connsiteY3" fmla="*/ 5923722 h 6112300"/>
              <a:gd name="connsiteX4" fmla="*/ 2623322 w 2623322"/>
              <a:gd name="connsiteY4" fmla="*/ 6033450 h 6112300"/>
              <a:gd name="connsiteX5" fmla="*/ 2623322 w 2623322"/>
              <a:gd name="connsiteY5" fmla="*/ 6033450 h 61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3322" h="6112300">
                <a:moveTo>
                  <a:pt x="0" y="0"/>
                </a:moveTo>
                <a:cubicBezTo>
                  <a:pt x="297485" y="35357"/>
                  <a:pt x="1448014" y="98385"/>
                  <a:pt x="1533358" y="298334"/>
                </a:cubicBezTo>
                <a:cubicBezTo>
                  <a:pt x="1429726" y="944510"/>
                  <a:pt x="1235872" y="2798914"/>
                  <a:pt x="1218803" y="3195154"/>
                </a:cubicBezTo>
                <a:cubicBezTo>
                  <a:pt x="1179788" y="4132719"/>
                  <a:pt x="1160282" y="5466522"/>
                  <a:pt x="1299271" y="5923722"/>
                </a:cubicBezTo>
                <a:cubicBezTo>
                  <a:pt x="1722333" y="6269975"/>
                  <a:pt x="2623322" y="6033450"/>
                  <a:pt x="2623322" y="6033450"/>
                </a:cubicBezTo>
                <a:lnTo>
                  <a:pt x="2623322" y="603345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5" name="TextBox 774"/>
          <p:cNvSpPr txBox="1"/>
          <p:nvPr/>
        </p:nvSpPr>
        <p:spPr>
          <a:xfrm rot="17700000">
            <a:off x="4581494" y="4705823"/>
            <a:ext cx="409599" cy="38779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err="1" smtClean="0"/>
              <a:t>SIINET</a:t>
            </a:r>
            <a:endParaRPr lang="en-US" sz="800" dirty="0" smtClean="0"/>
          </a:p>
          <a:p>
            <a:pPr algn="ctr"/>
            <a:r>
              <a:rPr lang="en-US" sz="800" dirty="0" smtClean="0"/>
              <a:t>Caltech</a:t>
            </a:r>
            <a:endParaRPr lang="en-US" sz="800" dirty="0"/>
          </a:p>
        </p:txBody>
      </p:sp>
      <p:sp>
        <p:nvSpPr>
          <p:cNvPr id="776" name="Freeform 775"/>
          <p:cNvSpPr/>
          <p:nvPr/>
        </p:nvSpPr>
        <p:spPr bwMode="auto">
          <a:xfrm>
            <a:off x="4337914" y="8953805"/>
            <a:ext cx="724204" cy="277977"/>
          </a:xfrm>
          <a:custGeom>
            <a:avLst/>
            <a:gdLst>
              <a:gd name="connsiteX0" fmla="*/ 570585 w 631173"/>
              <a:gd name="connsiteY0" fmla="*/ 0 h 263347"/>
              <a:gd name="connsiteX1" fmla="*/ 577900 w 631173"/>
              <a:gd name="connsiteY1" fmla="*/ 190195 h 263347"/>
              <a:gd name="connsiteX2" fmla="*/ 0 w 631173"/>
              <a:gd name="connsiteY2" fmla="*/ 263347 h 26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173" h="263347">
                <a:moveTo>
                  <a:pt x="570585" y="0"/>
                </a:moveTo>
                <a:cubicBezTo>
                  <a:pt x="621791" y="73152"/>
                  <a:pt x="672998" y="146304"/>
                  <a:pt x="577900" y="190195"/>
                </a:cubicBezTo>
                <a:cubicBezTo>
                  <a:pt x="482802" y="234086"/>
                  <a:pt x="241401" y="248716"/>
                  <a:pt x="0" y="263347"/>
                </a:cubicBezTo>
              </a:path>
            </a:pathLst>
          </a:cu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77" name="TextBox 776"/>
          <p:cNvSpPr txBox="1"/>
          <p:nvPr/>
        </p:nvSpPr>
        <p:spPr>
          <a:xfrm>
            <a:off x="4513044" y="9093152"/>
            <a:ext cx="452881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78" name="Trapezoid 777"/>
          <p:cNvSpPr/>
          <p:nvPr/>
        </p:nvSpPr>
        <p:spPr bwMode="auto">
          <a:xfrm>
            <a:off x="4651505" y="8866677"/>
            <a:ext cx="564492" cy="19242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ea typeface="Arial" pitchFamily="-65" charset="0"/>
                <a:cs typeface="Arial" pitchFamily="-65" charset="0"/>
              </a:rPr>
              <a:t>Caltech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79" name="TextBox 778"/>
          <p:cNvSpPr txBox="1"/>
          <p:nvPr/>
        </p:nvSpPr>
        <p:spPr>
          <a:xfrm rot="1663509">
            <a:off x="4856291" y="10440636"/>
            <a:ext cx="329449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SIINET</a:t>
            </a:r>
            <a:endParaRPr lang="en-US" sz="800" dirty="0" smtClean="0"/>
          </a:p>
          <a:p>
            <a:pPr algn="ctr"/>
            <a:r>
              <a:rPr lang="en-US" sz="800" dirty="0" smtClean="0"/>
              <a:t>Caltech</a:t>
            </a:r>
            <a:endParaRPr lang="en-US" sz="800" dirty="0"/>
          </a:p>
        </p:txBody>
      </p:sp>
      <p:sp>
        <p:nvSpPr>
          <p:cNvPr id="780" name="Freeform 779"/>
          <p:cNvSpPr/>
          <p:nvPr/>
        </p:nvSpPr>
        <p:spPr bwMode="auto">
          <a:xfrm>
            <a:off x="4059936" y="1419149"/>
            <a:ext cx="2201875" cy="2062885"/>
          </a:xfrm>
          <a:custGeom>
            <a:avLst/>
            <a:gdLst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6205 w 2226205"/>
              <a:gd name="connsiteY0" fmla="*/ 108847 h 2045808"/>
              <a:gd name="connsiteX1" fmla="*/ 294992 w 2226205"/>
              <a:gd name="connsiteY1" fmla="*/ 203944 h 2045808"/>
              <a:gd name="connsiteX2" fmla="*/ 2384 w 2226205"/>
              <a:gd name="connsiteY2" fmla="*/ 1966907 h 2045808"/>
              <a:gd name="connsiteX3" fmla="*/ 148688 w 2226205"/>
              <a:gd name="connsiteY3" fmla="*/ 1762082 h 2045808"/>
              <a:gd name="connsiteX0" fmla="*/ 2223821 w 2223821"/>
              <a:gd name="connsiteY0" fmla="*/ 108847 h 1966907"/>
              <a:gd name="connsiteX1" fmla="*/ 292608 w 2223821"/>
              <a:gd name="connsiteY1" fmla="*/ 203944 h 1966907"/>
              <a:gd name="connsiteX2" fmla="*/ 0 w 2223821"/>
              <a:gd name="connsiteY2" fmla="*/ 1966907 h 1966907"/>
              <a:gd name="connsiteX0" fmla="*/ 2223821 w 2223821"/>
              <a:gd name="connsiteY0" fmla="*/ 110706 h 1998027"/>
              <a:gd name="connsiteX1" fmla="*/ 292608 w 2223821"/>
              <a:gd name="connsiteY1" fmla="*/ 205803 h 1998027"/>
              <a:gd name="connsiteX2" fmla="*/ 0 w 2223821"/>
              <a:gd name="connsiteY2" fmla="*/ 1998027 h 199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3821" h="1998027">
                <a:moveTo>
                  <a:pt x="2223821" y="110706"/>
                </a:moveTo>
                <a:cubicBezTo>
                  <a:pt x="1443533" y="3416"/>
                  <a:pt x="663245" y="-108750"/>
                  <a:pt x="292608" y="205803"/>
                </a:cubicBezTo>
                <a:cubicBezTo>
                  <a:pt x="-78029" y="520356"/>
                  <a:pt x="24384" y="1738337"/>
                  <a:pt x="0" y="199802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462687" y="1352452"/>
            <a:ext cx="321435" cy="26468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SINET</a:t>
            </a:r>
          </a:p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82" name="Freeform 7"/>
          <p:cNvSpPr>
            <a:spLocks/>
          </p:cNvSpPr>
          <p:nvPr/>
        </p:nvSpPr>
        <p:spPr bwMode="auto">
          <a:xfrm>
            <a:off x="5818931" y="638355"/>
            <a:ext cx="2143250" cy="117857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783" name="TextBox 782"/>
          <p:cNvSpPr txBox="1"/>
          <p:nvPr/>
        </p:nvSpPr>
        <p:spPr>
          <a:xfrm>
            <a:off x="6531965" y="66547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CANARIE</a:t>
            </a:r>
          </a:p>
          <a:p>
            <a:pPr algn="ctr"/>
            <a:r>
              <a:rPr lang="en-US" sz="1200" b="1" u="sng" dirty="0" smtClean="0"/>
              <a:t>Canada</a:t>
            </a:r>
            <a:endParaRPr lang="en-US" sz="1200" b="1" u="sng" dirty="0"/>
          </a:p>
        </p:txBody>
      </p:sp>
      <p:sp>
        <p:nvSpPr>
          <p:cNvPr id="784" name="TextBox 783"/>
          <p:cNvSpPr txBox="1"/>
          <p:nvPr/>
        </p:nvSpPr>
        <p:spPr>
          <a:xfrm>
            <a:off x="6002405" y="1034134"/>
            <a:ext cx="255711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UVic</a:t>
            </a:r>
            <a:endParaRPr lang="en-US" sz="1000" dirty="0"/>
          </a:p>
        </p:txBody>
      </p:sp>
      <p:sp>
        <p:nvSpPr>
          <p:cNvPr id="785" name="TextBox 784"/>
          <p:cNvSpPr txBox="1"/>
          <p:nvPr/>
        </p:nvSpPr>
        <p:spPr>
          <a:xfrm>
            <a:off x="6602400" y="1536320"/>
            <a:ext cx="45608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SimFraU</a:t>
            </a:r>
            <a:endParaRPr lang="en-US" sz="1000" dirty="0"/>
          </a:p>
        </p:txBody>
      </p:sp>
      <p:sp>
        <p:nvSpPr>
          <p:cNvPr id="786" name="TextBox 785"/>
          <p:cNvSpPr txBox="1"/>
          <p:nvPr/>
        </p:nvSpPr>
        <p:spPr>
          <a:xfrm>
            <a:off x="6591179" y="1140069"/>
            <a:ext cx="598754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TRIUMF-T1</a:t>
            </a:r>
            <a:endParaRPr lang="en-US" sz="1000" dirty="0"/>
          </a:p>
        </p:txBody>
      </p:sp>
      <p:sp>
        <p:nvSpPr>
          <p:cNvPr id="788" name="TextBox 787"/>
          <p:cNvSpPr txBox="1"/>
          <p:nvPr/>
        </p:nvSpPr>
        <p:spPr>
          <a:xfrm>
            <a:off x="7179576" y="1412495"/>
            <a:ext cx="34868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McGill</a:t>
            </a:r>
            <a:endParaRPr lang="en-US" sz="1000" dirty="0"/>
          </a:p>
        </p:txBody>
      </p:sp>
      <p:sp>
        <p:nvSpPr>
          <p:cNvPr id="789" name="TextBox 788"/>
          <p:cNvSpPr txBox="1"/>
          <p:nvPr/>
        </p:nvSpPr>
        <p:spPr>
          <a:xfrm>
            <a:off x="6034576" y="1346144"/>
            <a:ext cx="27013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UAlb</a:t>
            </a:r>
            <a:endParaRPr lang="en-US" sz="1000" dirty="0"/>
          </a:p>
        </p:txBody>
      </p:sp>
      <p:sp>
        <p:nvSpPr>
          <p:cNvPr id="790" name="Trapezoid 789"/>
          <p:cNvSpPr/>
          <p:nvPr/>
        </p:nvSpPr>
        <p:spPr bwMode="auto">
          <a:xfrm>
            <a:off x="9291182" y="7833623"/>
            <a:ext cx="635543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Harvard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1" name="Trapezoid 790"/>
          <p:cNvSpPr/>
          <p:nvPr/>
        </p:nvSpPr>
        <p:spPr bwMode="auto">
          <a:xfrm>
            <a:off x="9268018" y="7547112"/>
            <a:ext cx="394462" cy="18420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rPr>
              <a:t>MIT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sp>
        <p:nvSpPr>
          <p:cNvPr id="793" name="Cross 792"/>
          <p:cNvSpPr/>
          <p:nvPr/>
        </p:nvSpPr>
        <p:spPr bwMode="auto">
          <a:xfrm>
            <a:off x="3698370" y="9023486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4" name="TextBox 793"/>
          <p:cNvSpPr txBox="1"/>
          <p:nvPr/>
        </p:nvSpPr>
        <p:spPr>
          <a:xfrm>
            <a:off x="8272100" y="12910445"/>
            <a:ext cx="282963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rgbClr val="002060"/>
                </a:solidFill>
              </a:rPr>
              <a:t>CBPF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95" name="Freeform 794"/>
          <p:cNvSpPr/>
          <p:nvPr/>
        </p:nvSpPr>
        <p:spPr bwMode="auto">
          <a:xfrm>
            <a:off x="8778238" y="5496624"/>
            <a:ext cx="3922556" cy="6910339"/>
          </a:xfrm>
          <a:custGeom>
            <a:avLst/>
            <a:gdLst>
              <a:gd name="connsiteX0" fmla="*/ 0 w 5424782"/>
              <a:gd name="connsiteY0" fmla="*/ 6304547 h 6304547"/>
              <a:gd name="connsiteX1" fmla="*/ 731520 w 5424782"/>
              <a:gd name="connsiteY1" fmla="*/ 5611528 h 6304547"/>
              <a:gd name="connsiteX2" fmla="*/ 2858703 w 5424782"/>
              <a:gd name="connsiteY2" fmla="*/ 5159141 h 6304547"/>
              <a:gd name="connsiteX3" fmla="*/ 3272589 w 5424782"/>
              <a:gd name="connsiteY3" fmla="*/ 3243714 h 6304547"/>
              <a:gd name="connsiteX4" fmla="*/ 5322771 w 5424782"/>
              <a:gd name="connsiteY4" fmla="*/ 2011680 h 6304547"/>
              <a:gd name="connsiteX5" fmla="*/ 4928135 w 5424782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2011680 h 6304547"/>
              <a:gd name="connsiteX5" fmla="*/ 4928135 w 5323533"/>
              <a:gd name="connsiteY5" fmla="*/ 0 h 6304547"/>
              <a:gd name="connsiteX0" fmla="*/ 0 w 5323533"/>
              <a:gd name="connsiteY0" fmla="*/ 6304547 h 6304547"/>
              <a:gd name="connsiteX1" fmla="*/ 731520 w 5323533"/>
              <a:gd name="connsiteY1" fmla="*/ 5611528 h 6304547"/>
              <a:gd name="connsiteX2" fmla="*/ 2858703 w 5323533"/>
              <a:gd name="connsiteY2" fmla="*/ 5159141 h 6304547"/>
              <a:gd name="connsiteX3" fmla="*/ 3272589 w 5323533"/>
              <a:gd name="connsiteY3" fmla="*/ 3243714 h 6304547"/>
              <a:gd name="connsiteX4" fmla="*/ 5322771 w 5323533"/>
              <a:gd name="connsiteY4" fmla="*/ 1963554 h 6304547"/>
              <a:gd name="connsiteX5" fmla="*/ 4928135 w 5323533"/>
              <a:gd name="connsiteY5" fmla="*/ 0 h 6304547"/>
              <a:gd name="connsiteX0" fmla="*/ 0 w 4956082"/>
              <a:gd name="connsiteY0" fmla="*/ 6479316 h 6479316"/>
              <a:gd name="connsiteX1" fmla="*/ 731520 w 4956082"/>
              <a:gd name="connsiteY1" fmla="*/ 5786297 h 6479316"/>
              <a:gd name="connsiteX2" fmla="*/ 2858703 w 4956082"/>
              <a:gd name="connsiteY2" fmla="*/ 5333910 h 6479316"/>
              <a:gd name="connsiteX3" fmla="*/ 3272589 w 4956082"/>
              <a:gd name="connsiteY3" fmla="*/ 3418483 h 6479316"/>
              <a:gd name="connsiteX4" fmla="*/ 2512194 w 4956082"/>
              <a:gd name="connsiteY4" fmla="*/ 126643 h 6479316"/>
              <a:gd name="connsiteX5" fmla="*/ 4928135 w 4956082"/>
              <a:gd name="connsiteY5" fmla="*/ 174769 h 6479316"/>
              <a:gd name="connsiteX0" fmla="*/ 0 w 3981625"/>
              <a:gd name="connsiteY0" fmla="*/ 6805061 h 6805061"/>
              <a:gd name="connsiteX1" fmla="*/ 731520 w 3981625"/>
              <a:gd name="connsiteY1" fmla="*/ 6112042 h 6805061"/>
              <a:gd name="connsiteX2" fmla="*/ 2858703 w 3981625"/>
              <a:gd name="connsiteY2" fmla="*/ 5659655 h 6805061"/>
              <a:gd name="connsiteX3" fmla="*/ 3272589 w 3981625"/>
              <a:gd name="connsiteY3" fmla="*/ 3744228 h 6805061"/>
              <a:gd name="connsiteX4" fmla="*/ 2512194 w 3981625"/>
              <a:gd name="connsiteY4" fmla="*/ 452388 h 6805061"/>
              <a:gd name="connsiteX5" fmla="*/ 3936733 w 3981625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512194 w 3936733"/>
              <a:gd name="connsiteY4" fmla="*/ 452388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3272589 w 3936733"/>
              <a:gd name="connsiteY3" fmla="*/ 3744228 h 6805061"/>
              <a:gd name="connsiteX4" fmla="*/ 2685448 w 3936733"/>
              <a:gd name="connsiteY4" fmla="*/ 933651 h 6805061"/>
              <a:gd name="connsiteX5" fmla="*/ 3936733 w 3936733"/>
              <a:gd name="connsiteY5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858703 w 3936733"/>
              <a:gd name="connsiteY2" fmla="*/ 5659655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731520 w 3936733"/>
              <a:gd name="connsiteY1" fmla="*/ 6112042 h 6805061"/>
              <a:gd name="connsiteX2" fmla="*/ 2444816 w 3936733"/>
              <a:gd name="connsiteY2" fmla="*/ 5611529 h 6805061"/>
              <a:gd name="connsiteX3" fmla="*/ 2685448 w 3936733"/>
              <a:gd name="connsiteY3" fmla="*/ 933651 h 6805061"/>
              <a:gd name="connsiteX4" fmla="*/ 3936733 w 3936733"/>
              <a:gd name="connsiteY4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36733"/>
              <a:gd name="connsiteY0" fmla="*/ 6805061 h 6805061"/>
              <a:gd name="connsiteX1" fmla="*/ 2444816 w 3936733"/>
              <a:gd name="connsiteY1" fmla="*/ 5611529 h 6805061"/>
              <a:gd name="connsiteX2" fmla="*/ 2685448 w 3936733"/>
              <a:gd name="connsiteY2" fmla="*/ 933651 h 6805061"/>
              <a:gd name="connsiteX3" fmla="*/ 3936733 w 3936733"/>
              <a:gd name="connsiteY3" fmla="*/ 0 h 6805061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685448 w 3922556"/>
              <a:gd name="connsiteY2" fmla="*/ 983269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854679 h 6854679"/>
              <a:gd name="connsiteX1" fmla="*/ 2444816 w 3922556"/>
              <a:gd name="connsiteY1" fmla="*/ 5661147 h 6854679"/>
              <a:gd name="connsiteX2" fmla="*/ 2550769 w 3922556"/>
              <a:gd name="connsiteY2" fmla="*/ 976180 h 6854679"/>
              <a:gd name="connsiteX3" fmla="*/ 3922556 w 3922556"/>
              <a:gd name="connsiteY3" fmla="*/ 0 h 6854679"/>
              <a:gd name="connsiteX0" fmla="*/ 0 w 3922556"/>
              <a:gd name="connsiteY0" fmla="*/ 6910339 h 6910339"/>
              <a:gd name="connsiteX1" fmla="*/ 2444816 w 3922556"/>
              <a:gd name="connsiteY1" fmla="*/ 5716807 h 6910339"/>
              <a:gd name="connsiteX2" fmla="*/ 2550769 w 3922556"/>
              <a:gd name="connsiteY2" fmla="*/ 1031840 h 6910339"/>
              <a:gd name="connsiteX3" fmla="*/ 3922556 w 3922556"/>
              <a:gd name="connsiteY3" fmla="*/ 0 h 691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2556" h="6910339">
                <a:moveTo>
                  <a:pt x="0" y="6910339"/>
                </a:moveTo>
                <a:cubicBezTo>
                  <a:pt x="336082" y="6190049"/>
                  <a:pt x="2211074" y="6179106"/>
                  <a:pt x="2444816" y="5716807"/>
                </a:cubicBezTo>
                <a:cubicBezTo>
                  <a:pt x="2678558" y="5254508"/>
                  <a:pt x="2446247" y="1486267"/>
                  <a:pt x="2550769" y="1031840"/>
                </a:cubicBezTo>
                <a:cubicBezTo>
                  <a:pt x="2655291" y="577413"/>
                  <a:pt x="3325081" y="337910"/>
                  <a:pt x="392255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6" name="TextBox 795"/>
          <p:cNvSpPr txBox="1"/>
          <p:nvPr/>
        </p:nvSpPr>
        <p:spPr>
          <a:xfrm rot="20028844">
            <a:off x="12123533" y="5610973"/>
            <a:ext cx="53782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RNP</a:t>
            </a:r>
            <a:r>
              <a:rPr lang="en-US" sz="800" dirty="0" smtClean="0"/>
              <a:t>, Brazil</a:t>
            </a:r>
            <a:endParaRPr lang="en-US" sz="800" dirty="0"/>
          </a:p>
        </p:txBody>
      </p:sp>
      <p:sp>
        <p:nvSpPr>
          <p:cNvPr id="797" name="Oval 796"/>
          <p:cNvSpPr/>
          <p:nvPr/>
        </p:nvSpPr>
        <p:spPr bwMode="auto">
          <a:xfrm>
            <a:off x="12623666" y="5287221"/>
            <a:ext cx="735579" cy="388255"/>
          </a:xfrm>
          <a:prstGeom prst="ellipse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London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98" name="Rounded Rectangular Callout 797"/>
          <p:cNvSpPr/>
          <p:nvPr/>
        </p:nvSpPr>
        <p:spPr bwMode="auto">
          <a:xfrm>
            <a:off x="1581727" y="3291839"/>
            <a:ext cx="763908" cy="451051"/>
          </a:xfrm>
          <a:prstGeom prst="wedgeRoundRectCallout">
            <a:avLst>
              <a:gd name="adj1" fmla="val -43023"/>
              <a:gd name="adj2" fmla="val -73134"/>
              <a:gd name="adj3" fmla="val 16667"/>
            </a:avLst>
          </a:prstGeom>
          <a:solidFill>
            <a:schemeClr val="bg1">
              <a:alpha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dirty="0" err="1"/>
              <a:t>PacWave</a:t>
            </a:r>
            <a:r>
              <a:rPr lang="en-US" sz="800" dirty="0"/>
              <a:t>, LA:</a:t>
            </a:r>
          </a:p>
          <a:p>
            <a:r>
              <a:rPr lang="en-US" sz="800" dirty="0"/>
              <a:t>Internet2, ESnet,</a:t>
            </a:r>
          </a:p>
          <a:p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417" name="Freeform 7"/>
          <p:cNvSpPr>
            <a:spLocks/>
          </p:cNvSpPr>
          <p:nvPr/>
        </p:nvSpPr>
        <p:spPr bwMode="auto">
          <a:xfrm>
            <a:off x="510640" y="5676405"/>
            <a:ext cx="1215624" cy="139088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418" name="TextBox 417"/>
          <p:cNvSpPr txBox="1"/>
          <p:nvPr/>
        </p:nvSpPr>
        <p:spPr>
          <a:xfrm>
            <a:off x="792794" y="5823380"/>
            <a:ext cx="636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ASGC</a:t>
            </a:r>
          </a:p>
          <a:p>
            <a:pPr algn="ctr"/>
            <a:r>
              <a:rPr lang="en-US" sz="1200" b="1" u="sng" dirty="0" smtClean="0"/>
              <a:t>Taiwan</a:t>
            </a:r>
            <a:endParaRPr lang="en-US" sz="1200" b="1" u="sng" dirty="0"/>
          </a:p>
        </p:txBody>
      </p:sp>
      <p:sp>
        <p:nvSpPr>
          <p:cNvPr id="419" name="TextBox 418"/>
          <p:cNvSpPr txBox="1"/>
          <p:nvPr/>
        </p:nvSpPr>
        <p:spPr>
          <a:xfrm>
            <a:off x="840818" y="6263639"/>
            <a:ext cx="581121" cy="172355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ASGC-T1</a:t>
            </a:r>
            <a:endParaRPr lang="en-US" sz="1000" dirty="0"/>
          </a:p>
        </p:txBody>
      </p:sp>
      <p:sp>
        <p:nvSpPr>
          <p:cNvPr id="428" name="TextBox 427"/>
          <p:cNvSpPr txBox="1"/>
          <p:nvPr/>
        </p:nvSpPr>
        <p:spPr>
          <a:xfrm>
            <a:off x="958639" y="6494098"/>
            <a:ext cx="366319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ASGC2</a:t>
            </a:r>
            <a:endParaRPr lang="en-US" sz="1000" dirty="0"/>
          </a:p>
        </p:txBody>
      </p:sp>
      <p:sp>
        <p:nvSpPr>
          <p:cNvPr id="432" name="TextBox 431"/>
          <p:cNvSpPr txBox="1"/>
          <p:nvPr/>
        </p:nvSpPr>
        <p:spPr>
          <a:xfrm>
            <a:off x="837000" y="6708655"/>
            <a:ext cx="252505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NCU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1161980" y="6716488"/>
            <a:ext cx="246093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/>
              <a:t>NTU</a:t>
            </a:r>
            <a:endParaRPr lang="en-US" sz="1000" dirty="0"/>
          </a:p>
        </p:txBody>
      </p:sp>
      <p:sp>
        <p:nvSpPr>
          <p:cNvPr id="799" name="TextBox 798"/>
          <p:cNvSpPr txBox="1"/>
          <p:nvPr/>
        </p:nvSpPr>
        <p:spPr>
          <a:xfrm>
            <a:off x="8781444" y="12627289"/>
            <a:ext cx="39998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SAMPA</a:t>
            </a:r>
            <a:endParaRPr lang="en-US" sz="1000" dirty="0" smtClean="0"/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USP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00" name="TextBox 799"/>
          <p:cNvSpPr txBox="1"/>
          <p:nvPr/>
        </p:nvSpPr>
        <p:spPr>
          <a:xfrm>
            <a:off x="7645542" y="12636566"/>
            <a:ext cx="448071" cy="3262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FF0000"/>
            </a:solidFill>
            <a:prstDash val="dash"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HEPGrid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(</a:t>
            </a:r>
            <a:r>
              <a:rPr lang="en-US" sz="1000" dirty="0" err="1" smtClean="0"/>
              <a:t>UERJ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93" name="Freeform 7"/>
          <p:cNvSpPr>
            <a:spLocks/>
          </p:cNvSpPr>
          <p:nvPr/>
        </p:nvSpPr>
        <p:spPr bwMode="auto">
          <a:xfrm>
            <a:off x="5050197" y="3864333"/>
            <a:ext cx="2729027" cy="130994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193260" y="3882424"/>
            <a:ext cx="54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ESnet</a:t>
            </a:r>
          </a:p>
          <a:p>
            <a:pPr algn="ctr"/>
            <a:r>
              <a:rPr lang="en-US" sz="1200" b="1" u="sng" dirty="0" smtClean="0"/>
              <a:t>USA</a:t>
            </a:r>
            <a:endParaRPr lang="en-US" sz="1200" b="1" u="sng" dirty="0"/>
          </a:p>
        </p:txBody>
      </p:sp>
      <p:sp>
        <p:nvSpPr>
          <p:cNvPr id="595" name="TextBox 594"/>
          <p:cNvSpPr txBox="1"/>
          <p:nvPr/>
        </p:nvSpPr>
        <p:spPr>
          <a:xfrm>
            <a:off x="5344378" y="4145629"/>
            <a:ext cx="560282" cy="172355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1000" dirty="0" smtClean="0"/>
              <a:t>PNNL-T1</a:t>
            </a:r>
            <a:endParaRPr lang="en-US" sz="1000" dirty="0"/>
          </a:p>
        </p:txBody>
      </p:sp>
      <p:grpSp>
        <p:nvGrpSpPr>
          <p:cNvPr id="630" name="Group 629"/>
          <p:cNvGrpSpPr/>
          <p:nvPr/>
        </p:nvGrpSpPr>
        <p:grpSpPr>
          <a:xfrm>
            <a:off x="5567912" y="4493120"/>
            <a:ext cx="554593" cy="172355"/>
            <a:chOff x="5567912" y="4294345"/>
            <a:chExt cx="554593" cy="172355"/>
          </a:xfrm>
        </p:grpSpPr>
        <p:cxnSp>
          <p:nvCxnSpPr>
            <p:cNvPr id="631" name="Straight Connector 630"/>
            <p:cNvCxnSpPr>
              <a:stCxn id="632" idx="1"/>
            </p:cNvCxnSpPr>
            <p:nvPr/>
          </p:nvCxnSpPr>
          <p:spPr bwMode="auto">
            <a:xfrm flipV="1">
              <a:off x="5567912" y="4380522"/>
              <a:ext cx="554593" cy="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2" name="TextBox 631"/>
            <p:cNvSpPr txBox="1"/>
            <p:nvPr/>
          </p:nvSpPr>
          <p:spPr>
            <a:xfrm>
              <a:off x="5567912" y="4294345"/>
              <a:ext cx="393569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BNL-T1</a:t>
              </a:r>
              <a:endParaRPr lang="en-US" sz="1000" dirty="0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6601795" y="4509022"/>
            <a:ext cx="607388" cy="172355"/>
            <a:chOff x="6601795" y="4294345"/>
            <a:chExt cx="607388" cy="172355"/>
          </a:xfrm>
        </p:grpSpPr>
        <p:cxnSp>
          <p:nvCxnSpPr>
            <p:cNvPr id="634" name="Straight Connector 633"/>
            <p:cNvCxnSpPr>
              <a:stCxn id="635" idx="1"/>
            </p:cNvCxnSpPr>
            <p:nvPr/>
          </p:nvCxnSpPr>
          <p:spPr bwMode="auto">
            <a:xfrm>
              <a:off x="6601795" y="4380523"/>
              <a:ext cx="607388" cy="8621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5" name="TextBox 634"/>
            <p:cNvSpPr txBox="1"/>
            <p:nvPr/>
          </p:nvSpPr>
          <p:spPr>
            <a:xfrm>
              <a:off x="6601795" y="4294345"/>
              <a:ext cx="456087" cy="172355"/>
            </a:xfrm>
            <a:prstGeom prst="rect">
              <a:avLst/>
            </a:prstGeom>
            <a:solidFill>
              <a:srgbClr val="99CCFF"/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FNAL-T1</a:t>
              </a:r>
              <a:endParaRPr lang="en-US" sz="1000" dirty="0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6176870" y="4745720"/>
            <a:ext cx="416980" cy="172355"/>
            <a:chOff x="6176870" y="4642357"/>
            <a:chExt cx="416980" cy="172355"/>
          </a:xfrm>
        </p:grpSpPr>
        <p:cxnSp>
          <p:nvCxnSpPr>
            <p:cNvPr id="637" name="Straight Connector 636"/>
            <p:cNvCxnSpPr/>
            <p:nvPr/>
          </p:nvCxnSpPr>
          <p:spPr bwMode="auto">
            <a:xfrm>
              <a:off x="6439181" y="4728534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8" name="TextBox 637"/>
            <p:cNvSpPr txBox="1"/>
            <p:nvPr/>
          </p:nvSpPr>
          <p:spPr>
            <a:xfrm>
              <a:off x="6176870" y="4642357"/>
              <a:ext cx="274947" cy="17235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SLAC</a:t>
              </a:r>
              <a:endParaRPr lang="en-US" sz="1000" dirty="0"/>
            </a:p>
          </p:txBody>
        </p:sp>
      </p:grpSp>
      <p:sp>
        <p:nvSpPr>
          <p:cNvPr id="705" name="TextBox 704"/>
          <p:cNvSpPr txBox="1"/>
          <p:nvPr/>
        </p:nvSpPr>
        <p:spPr>
          <a:xfrm rot="4500000">
            <a:off x="5897484" y="5341535"/>
            <a:ext cx="40959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Internet2</a:t>
            </a:r>
            <a:endParaRPr lang="en-US" sz="800" dirty="0"/>
          </a:p>
        </p:txBody>
      </p:sp>
      <p:sp>
        <p:nvSpPr>
          <p:cNvPr id="706" name="TextBox 705"/>
          <p:cNvSpPr txBox="1"/>
          <p:nvPr/>
        </p:nvSpPr>
        <p:spPr>
          <a:xfrm rot="4500000">
            <a:off x="6048589" y="5316302"/>
            <a:ext cx="637390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Genava</a:t>
            </a:r>
            <a:endParaRPr lang="en-US" sz="800" dirty="0"/>
          </a:p>
        </p:txBody>
      </p:sp>
      <p:sp>
        <p:nvSpPr>
          <p:cNvPr id="707" name="TextBox 706"/>
          <p:cNvSpPr txBox="1"/>
          <p:nvPr/>
        </p:nvSpPr>
        <p:spPr>
          <a:xfrm rot="4500000">
            <a:off x="6266583" y="5239275"/>
            <a:ext cx="522393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</a:t>
            </a:r>
            <a:r>
              <a:rPr lang="en-US" sz="800" dirty="0" err="1" smtClean="0"/>
              <a:t>Amst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708" name="TextBox 707"/>
          <p:cNvSpPr txBox="1"/>
          <p:nvPr/>
        </p:nvSpPr>
        <p:spPr>
          <a:xfrm rot="4500000">
            <a:off x="6388544" y="5197086"/>
            <a:ext cx="602134" cy="146158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 London</a:t>
            </a:r>
            <a:endParaRPr lang="en-US" sz="800" dirty="0"/>
          </a:p>
        </p:txBody>
      </p:sp>
      <p:sp>
        <p:nvSpPr>
          <p:cNvPr id="711" name="TextBox 710"/>
          <p:cNvSpPr txBox="1"/>
          <p:nvPr/>
        </p:nvSpPr>
        <p:spPr>
          <a:xfrm rot="300000">
            <a:off x="7781424" y="4356173"/>
            <a:ext cx="423361" cy="14199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CANARIE</a:t>
            </a:r>
            <a:endParaRPr lang="en-US" sz="800" dirty="0"/>
          </a:p>
        </p:txBody>
      </p:sp>
      <p:sp>
        <p:nvSpPr>
          <p:cNvPr id="557" name="Cross 556"/>
          <p:cNvSpPr/>
          <p:nvPr/>
        </p:nvSpPr>
        <p:spPr bwMode="auto">
          <a:xfrm>
            <a:off x="3687737" y="7083230"/>
            <a:ext cx="696037" cy="348004"/>
          </a:xfrm>
          <a:prstGeom prst="plus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05" name="Freeform 804"/>
          <p:cNvSpPr/>
          <p:nvPr/>
        </p:nvSpPr>
        <p:spPr>
          <a:xfrm>
            <a:off x="9144001" y="2186609"/>
            <a:ext cx="6762438" cy="2941983"/>
          </a:xfrm>
          <a:custGeom>
            <a:avLst/>
            <a:gdLst>
              <a:gd name="connsiteX0" fmla="*/ 6910970 w 7584940"/>
              <a:gd name="connsiteY0" fmla="*/ 3218130 h 3218130"/>
              <a:gd name="connsiteX1" fmla="*/ 7157460 w 7584940"/>
              <a:gd name="connsiteY1" fmla="*/ 2526367 h 3218130"/>
              <a:gd name="connsiteX2" fmla="*/ 7069996 w 7584940"/>
              <a:gd name="connsiteY2" fmla="*/ 180732 h 3218130"/>
              <a:gd name="connsiteX3" fmla="*/ 613537 w 7584940"/>
              <a:gd name="connsiteY3" fmla="*/ 395417 h 3218130"/>
              <a:gd name="connsiteX4" fmla="*/ 637391 w 7584940"/>
              <a:gd name="connsiteY4" fmla="*/ 2279876 h 321813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472388"/>
              <a:gd name="connsiteY0" fmla="*/ 3267440 h 3267440"/>
              <a:gd name="connsiteX1" fmla="*/ 7157460 w 7472388"/>
              <a:gd name="connsiteY1" fmla="*/ 2575677 h 3267440"/>
              <a:gd name="connsiteX2" fmla="*/ 7069996 w 7472388"/>
              <a:gd name="connsiteY2" fmla="*/ 230042 h 3267440"/>
              <a:gd name="connsiteX3" fmla="*/ 613537 w 7472388"/>
              <a:gd name="connsiteY3" fmla="*/ 444727 h 3267440"/>
              <a:gd name="connsiteX4" fmla="*/ 637391 w 7472388"/>
              <a:gd name="connsiteY4" fmla="*/ 2329186 h 3267440"/>
              <a:gd name="connsiteX0" fmla="*/ 6910970 w 7287608"/>
              <a:gd name="connsiteY0" fmla="*/ 3267440 h 3267440"/>
              <a:gd name="connsiteX1" fmla="*/ 7157460 w 7287608"/>
              <a:gd name="connsiteY1" fmla="*/ 2575677 h 3267440"/>
              <a:gd name="connsiteX2" fmla="*/ 7069996 w 7287608"/>
              <a:gd name="connsiteY2" fmla="*/ 230042 h 3267440"/>
              <a:gd name="connsiteX3" fmla="*/ 613537 w 7287608"/>
              <a:gd name="connsiteY3" fmla="*/ 444727 h 3267440"/>
              <a:gd name="connsiteX4" fmla="*/ 637391 w 7287608"/>
              <a:gd name="connsiteY4" fmla="*/ 2329186 h 3267440"/>
              <a:gd name="connsiteX0" fmla="*/ 6910970 w 7287608"/>
              <a:gd name="connsiteY0" fmla="*/ 3109598 h 3109598"/>
              <a:gd name="connsiteX1" fmla="*/ 7157460 w 7287608"/>
              <a:gd name="connsiteY1" fmla="*/ 2417835 h 3109598"/>
              <a:gd name="connsiteX2" fmla="*/ 7069996 w 7287608"/>
              <a:gd name="connsiteY2" fmla="*/ 72200 h 3109598"/>
              <a:gd name="connsiteX3" fmla="*/ 613537 w 7287608"/>
              <a:gd name="connsiteY3" fmla="*/ 286885 h 3109598"/>
              <a:gd name="connsiteX4" fmla="*/ 637391 w 7287608"/>
              <a:gd name="connsiteY4" fmla="*/ 2171344 h 3109598"/>
              <a:gd name="connsiteX0" fmla="*/ 6910970 w 7287608"/>
              <a:gd name="connsiteY0" fmla="*/ 3095794 h 3095794"/>
              <a:gd name="connsiteX1" fmla="*/ 7157460 w 7287608"/>
              <a:gd name="connsiteY1" fmla="*/ 2404031 h 3095794"/>
              <a:gd name="connsiteX2" fmla="*/ 7069996 w 7287608"/>
              <a:gd name="connsiteY2" fmla="*/ 58396 h 3095794"/>
              <a:gd name="connsiteX3" fmla="*/ 613537 w 7287608"/>
              <a:gd name="connsiteY3" fmla="*/ 273081 h 3095794"/>
              <a:gd name="connsiteX4" fmla="*/ 637391 w 7287608"/>
              <a:gd name="connsiteY4" fmla="*/ 2157540 h 3095794"/>
              <a:gd name="connsiteX0" fmla="*/ 6910970 w 7287608"/>
              <a:gd name="connsiteY0" fmla="*/ 3088935 h 3088935"/>
              <a:gd name="connsiteX1" fmla="*/ 7157460 w 7287608"/>
              <a:gd name="connsiteY1" fmla="*/ 2397172 h 3088935"/>
              <a:gd name="connsiteX2" fmla="*/ 7069996 w 7287608"/>
              <a:gd name="connsiteY2" fmla="*/ 51537 h 3088935"/>
              <a:gd name="connsiteX3" fmla="*/ 613537 w 7287608"/>
              <a:gd name="connsiteY3" fmla="*/ 266222 h 3088935"/>
              <a:gd name="connsiteX4" fmla="*/ 637391 w 7287608"/>
              <a:gd name="connsiteY4" fmla="*/ 2150681 h 3088935"/>
              <a:gd name="connsiteX0" fmla="*/ 6910970 w 7287608"/>
              <a:gd name="connsiteY0" fmla="*/ 3037398 h 3037398"/>
              <a:gd name="connsiteX1" fmla="*/ 7157460 w 7287608"/>
              <a:gd name="connsiteY1" fmla="*/ 2345635 h 3037398"/>
              <a:gd name="connsiteX2" fmla="*/ 7069996 w 7287608"/>
              <a:gd name="connsiteY2" fmla="*/ 0 h 3037398"/>
              <a:gd name="connsiteX3" fmla="*/ 613537 w 7287608"/>
              <a:gd name="connsiteY3" fmla="*/ 214685 h 3037398"/>
              <a:gd name="connsiteX4" fmla="*/ 637391 w 7287608"/>
              <a:gd name="connsiteY4" fmla="*/ 2099144 h 3037398"/>
              <a:gd name="connsiteX0" fmla="*/ 6912658 w 7306102"/>
              <a:gd name="connsiteY0" fmla="*/ 2985569 h 2985569"/>
              <a:gd name="connsiteX1" fmla="*/ 7159148 w 7306102"/>
              <a:gd name="connsiteY1" fmla="*/ 2293806 h 2985569"/>
              <a:gd name="connsiteX2" fmla="*/ 7095538 w 7306102"/>
              <a:gd name="connsiteY2" fmla="*/ 43586 h 2985569"/>
              <a:gd name="connsiteX3" fmla="*/ 615225 w 7306102"/>
              <a:gd name="connsiteY3" fmla="*/ 162856 h 2985569"/>
              <a:gd name="connsiteX4" fmla="*/ 639079 w 7306102"/>
              <a:gd name="connsiteY4" fmla="*/ 2047315 h 298556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912658 w 7306102"/>
              <a:gd name="connsiteY0" fmla="*/ 3016899 h 3016899"/>
              <a:gd name="connsiteX1" fmla="*/ 7159148 w 7306102"/>
              <a:gd name="connsiteY1" fmla="*/ 2325136 h 3016899"/>
              <a:gd name="connsiteX2" fmla="*/ 7095538 w 7306102"/>
              <a:gd name="connsiteY2" fmla="*/ 74916 h 3016899"/>
              <a:gd name="connsiteX3" fmla="*/ 615225 w 7306102"/>
              <a:gd name="connsiteY3" fmla="*/ 194186 h 3016899"/>
              <a:gd name="connsiteX4" fmla="*/ 639079 w 7306102"/>
              <a:gd name="connsiteY4" fmla="*/ 2078645 h 3016899"/>
              <a:gd name="connsiteX0" fmla="*/ 6543636 w 6937080"/>
              <a:gd name="connsiteY0" fmla="*/ 3016899 h 3016899"/>
              <a:gd name="connsiteX1" fmla="*/ 6790126 w 6937080"/>
              <a:gd name="connsiteY1" fmla="*/ 2325136 h 3016899"/>
              <a:gd name="connsiteX2" fmla="*/ 6726516 w 6937080"/>
              <a:gd name="connsiteY2" fmla="*/ 74916 h 3016899"/>
              <a:gd name="connsiteX3" fmla="*/ 246203 w 6937080"/>
              <a:gd name="connsiteY3" fmla="*/ 194186 h 3016899"/>
              <a:gd name="connsiteX4" fmla="*/ 270057 w 6937080"/>
              <a:gd name="connsiteY4" fmla="*/ 2078645 h 3016899"/>
              <a:gd name="connsiteX0" fmla="*/ 6543636 w 6937080"/>
              <a:gd name="connsiteY0" fmla="*/ 2941983 h 2941983"/>
              <a:gd name="connsiteX1" fmla="*/ 6790126 w 6937080"/>
              <a:gd name="connsiteY1" fmla="*/ 2250220 h 2941983"/>
              <a:gd name="connsiteX2" fmla="*/ 6726516 w 6937080"/>
              <a:gd name="connsiteY2" fmla="*/ 0 h 2941983"/>
              <a:gd name="connsiteX3" fmla="*/ 246203 w 6937080"/>
              <a:gd name="connsiteY3" fmla="*/ 119270 h 2941983"/>
              <a:gd name="connsiteX4" fmla="*/ 270057 w 6937080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538794 w 6932238"/>
              <a:gd name="connsiteY0" fmla="*/ 2941983 h 2941983"/>
              <a:gd name="connsiteX1" fmla="*/ 6785284 w 6932238"/>
              <a:gd name="connsiteY1" fmla="*/ 2250220 h 2941983"/>
              <a:gd name="connsiteX2" fmla="*/ 6721674 w 6932238"/>
              <a:gd name="connsiteY2" fmla="*/ 0 h 2941983"/>
              <a:gd name="connsiteX3" fmla="*/ 257264 w 6932238"/>
              <a:gd name="connsiteY3" fmla="*/ 445273 h 2941983"/>
              <a:gd name="connsiteX4" fmla="*/ 265215 w 6932238"/>
              <a:gd name="connsiteY4" fmla="*/ 2003729 h 2941983"/>
              <a:gd name="connsiteX0" fmla="*/ 6317617 w 6711061"/>
              <a:gd name="connsiteY0" fmla="*/ 2941983 h 2941983"/>
              <a:gd name="connsiteX1" fmla="*/ 6564107 w 6711061"/>
              <a:gd name="connsiteY1" fmla="*/ 2250220 h 2941983"/>
              <a:gd name="connsiteX2" fmla="*/ 6500497 w 6711061"/>
              <a:gd name="connsiteY2" fmla="*/ 0 h 2941983"/>
              <a:gd name="connsiteX3" fmla="*/ 36087 w 6711061"/>
              <a:gd name="connsiteY3" fmla="*/ 445273 h 2941983"/>
              <a:gd name="connsiteX4" fmla="*/ 44038 w 6711061"/>
              <a:gd name="connsiteY4" fmla="*/ 2003729 h 2941983"/>
              <a:gd name="connsiteX0" fmla="*/ 6370766 w 6764210"/>
              <a:gd name="connsiteY0" fmla="*/ 2941983 h 2941983"/>
              <a:gd name="connsiteX1" fmla="*/ 6617256 w 6764210"/>
              <a:gd name="connsiteY1" fmla="*/ 2250220 h 2941983"/>
              <a:gd name="connsiteX2" fmla="*/ 6553646 w 6764210"/>
              <a:gd name="connsiteY2" fmla="*/ 0 h 2941983"/>
              <a:gd name="connsiteX3" fmla="*/ 89236 w 6764210"/>
              <a:gd name="connsiteY3" fmla="*/ 445273 h 2941983"/>
              <a:gd name="connsiteX4" fmla="*/ 1772 w 6764210"/>
              <a:gd name="connsiteY4" fmla="*/ 1645921 h 2941983"/>
              <a:gd name="connsiteX0" fmla="*/ 6368994 w 6762438"/>
              <a:gd name="connsiteY0" fmla="*/ 2941983 h 2941983"/>
              <a:gd name="connsiteX1" fmla="*/ 6615484 w 6762438"/>
              <a:gd name="connsiteY1" fmla="*/ 2250220 h 2941983"/>
              <a:gd name="connsiteX2" fmla="*/ 6551874 w 6762438"/>
              <a:gd name="connsiteY2" fmla="*/ 0 h 2941983"/>
              <a:gd name="connsiteX3" fmla="*/ 87464 w 6762438"/>
              <a:gd name="connsiteY3" fmla="*/ 445273 h 2941983"/>
              <a:gd name="connsiteX4" fmla="*/ 0 w 6762438"/>
              <a:gd name="connsiteY4" fmla="*/ 1645921 h 294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438" h="2941983">
                <a:moveTo>
                  <a:pt x="6368994" y="2941983"/>
                </a:moveTo>
                <a:cubicBezTo>
                  <a:pt x="6478987" y="2849218"/>
                  <a:pt x="6585004" y="2740550"/>
                  <a:pt x="6615484" y="2250220"/>
                </a:cubicBezTo>
                <a:cubicBezTo>
                  <a:pt x="6645964" y="1759890"/>
                  <a:pt x="6966667" y="331305"/>
                  <a:pt x="6551874" y="0"/>
                </a:cubicBezTo>
                <a:cubicBezTo>
                  <a:pt x="4397071" y="148424"/>
                  <a:pt x="1733384" y="439972"/>
                  <a:pt x="87464" y="445273"/>
                </a:cubicBezTo>
                <a:cubicBezTo>
                  <a:pt x="5300" y="1009816"/>
                  <a:pt x="263055" y="1355698"/>
                  <a:pt x="0" y="164592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TextBox 805"/>
          <p:cNvSpPr txBox="1"/>
          <p:nvPr/>
        </p:nvSpPr>
        <p:spPr>
          <a:xfrm rot="16200000">
            <a:off x="9103000" y="3387264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688" name="TextBox 687"/>
          <p:cNvSpPr txBox="1"/>
          <p:nvPr/>
        </p:nvSpPr>
        <p:spPr>
          <a:xfrm rot="20400000">
            <a:off x="12368580" y="4901896"/>
            <a:ext cx="69333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Internet2, ESnet</a:t>
            </a:r>
            <a:endParaRPr lang="en-US" sz="800" dirty="0"/>
          </a:p>
        </p:txBody>
      </p:sp>
      <p:sp>
        <p:nvSpPr>
          <p:cNvPr id="475" name="Freeform 7"/>
          <p:cNvSpPr>
            <a:spLocks/>
          </p:cNvSpPr>
          <p:nvPr/>
        </p:nvSpPr>
        <p:spPr bwMode="auto">
          <a:xfrm>
            <a:off x="3189923" y="11925557"/>
            <a:ext cx="1083693" cy="72203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6" name="TextBox 475"/>
          <p:cNvSpPr txBox="1"/>
          <p:nvPr/>
        </p:nvSpPr>
        <p:spPr>
          <a:xfrm>
            <a:off x="3394891" y="11924927"/>
            <a:ext cx="64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CUDI</a:t>
            </a:r>
          </a:p>
          <a:p>
            <a:pPr algn="ctr"/>
            <a:r>
              <a:rPr lang="en-US" sz="1200" b="1" u="sng" dirty="0" smtClean="0"/>
              <a:t>Mexico</a:t>
            </a:r>
            <a:endParaRPr lang="en-US" sz="1200" b="1" u="sng" dirty="0"/>
          </a:p>
        </p:txBody>
      </p:sp>
      <p:sp>
        <p:nvSpPr>
          <p:cNvPr id="477" name="TextBox 476"/>
          <p:cNvSpPr txBox="1"/>
          <p:nvPr/>
        </p:nvSpPr>
        <p:spPr>
          <a:xfrm>
            <a:off x="3576576" y="12411532"/>
            <a:ext cx="366319" cy="1723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2060"/>
                </a:solidFill>
              </a:rPr>
              <a:t>UNAM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810" name="Rounded Rectangular Callout 809"/>
          <p:cNvSpPr/>
          <p:nvPr/>
        </p:nvSpPr>
        <p:spPr bwMode="auto">
          <a:xfrm>
            <a:off x="3770335" y="651806"/>
            <a:ext cx="639836" cy="342845"/>
          </a:xfrm>
          <a:prstGeom prst="wedgeRoundRectCallout">
            <a:avLst>
              <a:gd name="adj1" fmla="val 17295"/>
              <a:gd name="adj2" fmla="val -5149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1000" dirty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1000" dirty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</a:p>
        </p:txBody>
      </p:sp>
      <p:sp>
        <p:nvSpPr>
          <p:cNvPr id="437" name="Freeform 7"/>
          <p:cNvSpPr>
            <a:spLocks/>
          </p:cNvSpPr>
          <p:nvPr/>
        </p:nvSpPr>
        <p:spPr bwMode="auto">
          <a:xfrm>
            <a:off x="391886" y="839318"/>
            <a:ext cx="1675453" cy="114329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222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1008973" y="940077"/>
            <a:ext cx="80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 smtClean="0"/>
              <a:t>CERNet2/</a:t>
            </a:r>
            <a:endParaRPr lang="en-US" sz="1200" b="1" u="sng" dirty="0"/>
          </a:p>
          <a:p>
            <a:pPr algn="ctr"/>
            <a:r>
              <a:rPr lang="en-US" sz="1200" b="1" u="sng" dirty="0" err="1" smtClean="0"/>
              <a:t>CSTNet</a:t>
            </a:r>
            <a:endParaRPr lang="en-US" sz="1200" b="1" u="sng" dirty="0" smtClean="0"/>
          </a:p>
          <a:p>
            <a:pPr algn="ctr"/>
            <a:r>
              <a:rPr lang="en-US" sz="1200" b="1" u="sng" dirty="0" smtClean="0"/>
              <a:t>China</a:t>
            </a:r>
            <a:endParaRPr lang="en-US" sz="1200" b="1" u="sng" dirty="0"/>
          </a:p>
        </p:txBody>
      </p:sp>
      <p:sp>
        <p:nvSpPr>
          <p:cNvPr id="439" name="TextBox 438"/>
          <p:cNvSpPr txBox="1"/>
          <p:nvPr/>
        </p:nvSpPr>
        <p:spPr>
          <a:xfrm>
            <a:off x="980172" y="1694490"/>
            <a:ext cx="621196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-ATLAS</a:t>
            </a:r>
            <a:endParaRPr lang="en-US" sz="1000" dirty="0"/>
          </a:p>
        </p:txBody>
      </p:sp>
      <p:sp>
        <p:nvSpPr>
          <p:cNvPr id="440" name="TextBox 439"/>
          <p:cNvSpPr txBox="1"/>
          <p:nvPr/>
        </p:nvSpPr>
        <p:spPr>
          <a:xfrm>
            <a:off x="605746" y="1467101"/>
            <a:ext cx="534634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IHEP</a:t>
            </a:r>
            <a:r>
              <a:rPr lang="en-US" sz="1000" dirty="0" smtClean="0"/>
              <a:t>-CMS</a:t>
            </a:r>
            <a:endParaRPr lang="en-US" sz="1000" dirty="0"/>
          </a:p>
        </p:txBody>
      </p:sp>
      <p:cxnSp>
        <p:nvCxnSpPr>
          <p:cNvPr id="812" name="Straight Connector 811"/>
          <p:cNvCxnSpPr/>
          <p:nvPr/>
        </p:nvCxnSpPr>
        <p:spPr>
          <a:xfrm>
            <a:off x="10018643" y="13103752"/>
            <a:ext cx="333955" cy="0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TextBox 812"/>
          <p:cNvSpPr txBox="1"/>
          <p:nvPr/>
        </p:nvSpPr>
        <p:spPr>
          <a:xfrm>
            <a:off x="10445493" y="12951526"/>
            <a:ext cx="1069524" cy="3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000" dirty="0" smtClean="0"/>
              <a:t>Pending LHCONE</a:t>
            </a:r>
            <a:br>
              <a:rPr lang="en-US" sz="1000" dirty="0" smtClean="0"/>
            </a:br>
            <a:r>
              <a:rPr lang="en-US" sz="1000" dirty="0" smtClean="0"/>
              <a:t>connection</a:t>
            </a:r>
            <a:endParaRPr lang="en-US" sz="1000" dirty="0"/>
          </a:p>
        </p:txBody>
      </p:sp>
      <p:sp>
        <p:nvSpPr>
          <p:cNvPr id="819" name="Rectangle 818"/>
          <p:cNvSpPr/>
          <p:nvPr/>
        </p:nvSpPr>
        <p:spPr bwMode="auto">
          <a:xfrm>
            <a:off x="14255922" y="946205"/>
            <a:ext cx="549407" cy="50888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22" name="TextBox 821"/>
          <p:cNvSpPr txBox="1"/>
          <p:nvPr/>
        </p:nvSpPr>
        <p:spPr>
          <a:xfrm rot="4860000">
            <a:off x="5628635" y="5365860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MWT2</a:t>
            </a:r>
            <a:endParaRPr lang="en-US" sz="800" dirty="0"/>
          </a:p>
        </p:txBody>
      </p:sp>
      <p:sp>
        <p:nvSpPr>
          <p:cNvPr id="823" name="TextBox 822"/>
          <p:cNvSpPr txBox="1"/>
          <p:nvPr/>
        </p:nvSpPr>
        <p:spPr>
          <a:xfrm rot="17040000">
            <a:off x="5010764" y="5222607"/>
            <a:ext cx="23493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UNL</a:t>
            </a:r>
            <a:endParaRPr lang="en-US" sz="800" dirty="0"/>
          </a:p>
        </p:txBody>
      </p:sp>
      <p:sp>
        <p:nvSpPr>
          <p:cNvPr id="824" name="TextBox 823"/>
          <p:cNvSpPr txBox="1"/>
          <p:nvPr/>
        </p:nvSpPr>
        <p:spPr>
          <a:xfrm rot="17220000">
            <a:off x="4936079" y="4941016"/>
            <a:ext cx="25092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825" name="TextBox 824"/>
          <p:cNvSpPr txBox="1"/>
          <p:nvPr/>
        </p:nvSpPr>
        <p:spPr>
          <a:xfrm rot="4923498">
            <a:off x="13971720" y="6515140"/>
            <a:ext cx="390682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RedIRIS</a:t>
            </a:r>
            <a:endParaRPr lang="en-US" sz="800" dirty="0"/>
          </a:p>
        </p:txBody>
      </p:sp>
      <p:sp>
        <p:nvSpPr>
          <p:cNvPr id="827" name="TextBox 826"/>
          <p:cNvSpPr txBox="1"/>
          <p:nvPr/>
        </p:nvSpPr>
        <p:spPr>
          <a:xfrm rot="16620000">
            <a:off x="15600537" y="6481646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29" name="TextBox 828"/>
          <p:cNvSpPr txBox="1"/>
          <p:nvPr/>
        </p:nvSpPr>
        <p:spPr>
          <a:xfrm rot="17138409">
            <a:off x="15420401" y="6539512"/>
            <a:ext cx="25497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830" name="TextBox 829"/>
          <p:cNvSpPr txBox="1"/>
          <p:nvPr/>
        </p:nvSpPr>
        <p:spPr>
          <a:xfrm rot="16200000">
            <a:off x="15037320" y="6538628"/>
            <a:ext cx="319286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GARR</a:t>
            </a:r>
            <a:endParaRPr lang="en-US" sz="800" dirty="0"/>
          </a:p>
        </p:txBody>
      </p:sp>
      <p:sp>
        <p:nvSpPr>
          <p:cNvPr id="831" name="TextBox 830"/>
          <p:cNvSpPr txBox="1"/>
          <p:nvPr/>
        </p:nvSpPr>
        <p:spPr>
          <a:xfrm rot="890533">
            <a:off x="17443328" y="5073172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2" name="TextBox 831"/>
          <p:cNvSpPr txBox="1"/>
          <p:nvPr/>
        </p:nvSpPr>
        <p:spPr>
          <a:xfrm rot="890533">
            <a:off x="17261772" y="5408453"/>
            <a:ext cx="295787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ARNES</a:t>
            </a:r>
            <a:endParaRPr lang="en-US" sz="800" dirty="0"/>
          </a:p>
        </p:txBody>
      </p:sp>
      <p:sp>
        <p:nvSpPr>
          <p:cNvPr id="833" name="TextBox 832"/>
          <p:cNvSpPr txBox="1"/>
          <p:nvPr/>
        </p:nvSpPr>
        <p:spPr>
          <a:xfrm rot="890533">
            <a:off x="17309710" y="5273278"/>
            <a:ext cx="43845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RoEduNet</a:t>
            </a:r>
            <a:endParaRPr lang="en-US" sz="800" dirty="0"/>
          </a:p>
        </p:txBody>
      </p:sp>
      <p:sp>
        <p:nvSpPr>
          <p:cNvPr id="834" name="TextBox 833"/>
          <p:cNvSpPr txBox="1"/>
          <p:nvPr/>
        </p:nvSpPr>
        <p:spPr>
          <a:xfrm rot="5160000">
            <a:off x="14177731" y="6628112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5" name="TextBox 834"/>
          <p:cNvSpPr txBox="1"/>
          <p:nvPr/>
        </p:nvSpPr>
        <p:spPr>
          <a:xfrm rot="5160000">
            <a:off x="14489155" y="6613536"/>
            <a:ext cx="487685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RENATER</a:t>
            </a:r>
            <a:endParaRPr lang="en-US" sz="800" dirty="0"/>
          </a:p>
        </p:txBody>
      </p:sp>
      <p:sp>
        <p:nvSpPr>
          <p:cNvPr id="836" name="TextBox 835"/>
          <p:cNvSpPr txBox="1"/>
          <p:nvPr/>
        </p:nvSpPr>
        <p:spPr>
          <a:xfrm rot="2580000">
            <a:off x="16716253" y="6045882"/>
            <a:ext cx="24449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CERN</a:t>
            </a:r>
            <a:endParaRPr lang="en-US" sz="800" dirty="0"/>
          </a:p>
        </p:txBody>
      </p:sp>
      <p:sp>
        <p:nvSpPr>
          <p:cNvPr id="843" name="Rounded Rectangular Callout 842"/>
          <p:cNvSpPr/>
          <p:nvPr/>
        </p:nvSpPr>
        <p:spPr bwMode="auto">
          <a:xfrm rot="16200000">
            <a:off x="3306527" y="5470462"/>
            <a:ext cx="1448314" cy="271592"/>
          </a:xfrm>
          <a:prstGeom prst="wedgeRoundRectCallout">
            <a:avLst>
              <a:gd name="adj1" fmla="val 24174"/>
              <a:gd name="adj2" fmla="val -49142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b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10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(distributed exchange)</a:t>
            </a:r>
            <a:endParaRPr lang="en-US" sz="10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855" name="TextBox 854"/>
          <p:cNvSpPr txBox="1"/>
          <p:nvPr/>
        </p:nvSpPr>
        <p:spPr>
          <a:xfrm>
            <a:off x="7408601" y="1143476"/>
            <a:ext cx="274948" cy="17235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1000" dirty="0" err="1" smtClean="0"/>
              <a:t>UTor</a:t>
            </a:r>
            <a:endParaRPr lang="en-US" sz="1000" dirty="0"/>
          </a:p>
        </p:txBody>
      </p:sp>
      <p:sp>
        <p:nvSpPr>
          <p:cNvPr id="856" name="TextBox 855"/>
          <p:cNvSpPr txBox="1"/>
          <p:nvPr/>
        </p:nvSpPr>
        <p:spPr>
          <a:xfrm rot="4500000">
            <a:off x="6134865" y="9799185"/>
            <a:ext cx="194994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IU</a:t>
            </a:r>
            <a:endParaRPr lang="en-US" sz="800" dirty="0"/>
          </a:p>
        </p:txBody>
      </p:sp>
      <p:sp>
        <p:nvSpPr>
          <p:cNvPr id="857" name="TextBox 856"/>
          <p:cNvSpPr txBox="1"/>
          <p:nvPr/>
        </p:nvSpPr>
        <p:spPr>
          <a:xfrm rot="4380000">
            <a:off x="6347662" y="9801485"/>
            <a:ext cx="3254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UIUC</a:t>
            </a:r>
            <a:endParaRPr lang="en-US" sz="800" dirty="0"/>
          </a:p>
        </p:txBody>
      </p:sp>
      <p:sp>
        <p:nvSpPr>
          <p:cNvPr id="858" name="TextBox 857"/>
          <p:cNvSpPr txBox="1"/>
          <p:nvPr/>
        </p:nvSpPr>
        <p:spPr>
          <a:xfrm rot="18233630">
            <a:off x="6886259" y="9748351"/>
            <a:ext cx="30178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dirty="0" smtClean="0"/>
              <a:t>MWT2</a:t>
            </a:r>
            <a:endParaRPr lang="en-US" sz="800" dirty="0"/>
          </a:p>
        </p:txBody>
      </p:sp>
      <p:sp>
        <p:nvSpPr>
          <p:cNvPr id="689" name="TextBox 688"/>
          <p:cNvSpPr txBox="1"/>
          <p:nvPr/>
        </p:nvSpPr>
        <p:spPr>
          <a:xfrm rot="16688387">
            <a:off x="13137982" y="6153891"/>
            <a:ext cx="254109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ESnet</a:t>
            </a:r>
            <a:endParaRPr lang="en-US" sz="800" dirty="0"/>
          </a:p>
        </p:txBody>
      </p:sp>
      <p:sp>
        <p:nvSpPr>
          <p:cNvPr id="752" name="TextBox 751"/>
          <p:cNvSpPr txBox="1"/>
          <p:nvPr/>
        </p:nvSpPr>
        <p:spPr>
          <a:xfrm rot="18300000">
            <a:off x="9771069" y="8899683"/>
            <a:ext cx="307008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err="1" smtClean="0"/>
              <a:t>GEANT</a:t>
            </a:r>
            <a:endParaRPr lang="en-US" sz="800" dirty="0"/>
          </a:p>
        </p:txBody>
      </p:sp>
      <p:sp>
        <p:nvSpPr>
          <p:cNvPr id="787" name="Trapezoid 786"/>
          <p:cNvSpPr/>
          <p:nvPr/>
        </p:nvSpPr>
        <p:spPr bwMode="auto">
          <a:xfrm>
            <a:off x="6714866" y="8566116"/>
            <a:ext cx="539949" cy="281711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err="1" smtClean="0">
                <a:ea typeface="Arial" pitchFamily="-65" charset="0"/>
                <a:cs typeface="Arial" pitchFamily="-65" charset="0"/>
              </a:rPr>
              <a:t>UIUC</a:t>
            </a:r>
            <a:endParaRPr kumimoji="0" 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  <a:p>
            <a:pPr algn="ctr" defTabSz="914400" eaLnBrk="0" fontAlgn="base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ea typeface="Arial" pitchFamily="-65" charset="0"/>
                <a:cs typeface="Arial" pitchFamily="-65" charset="0"/>
              </a:rPr>
              <a:t>(</a:t>
            </a:r>
            <a:r>
              <a:rPr lang="en-US" sz="1000" dirty="0"/>
              <a:t>MWT2)</a:t>
            </a:r>
            <a:endParaRPr kumimoji="0" 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5168" y="535384"/>
            <a:ext cx="1091269" cy="905233"/>
            <a:chOff x="12245168" y="535384"/>
            <a:chExt cx="1091269" cy="905233"/>
          </a:xfrm>
        </p:grpSpPr>
        <p:sp>
          <p:nvSpPr>
            <p:cNvPr id="429" name="Trapezoid 428"/>
            <p:cNvSpPr/>
            <p:nvPr/>
          </p:nvSpPr>
          <p:spPr bwMode="auto">
            <a:xfrm>
              <a:off x="12245168" y="569938"/>
              <a:ext cx="1091269" cy="870679"/>
            </a:xfrm>
            <a:prstGeom prst="trapezoid">
              <a:avLst/>
            </a:prstGeom>
            <a:solidFill>
              <a:srgbClr val="99FF99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itchFamily="-65" charset="0"/>
                <a:cs typeface="Arial" pitchFamily="-65" charset="0"/>
              </a:endParaRPr>
            </a:p>
          </p:txBody>
        </p:sp>
        <p:sp>
          <p:nvSpPr>
            <p:cNvPr id="564" name="TextBox 563"/>
            <p:cNvSpPr txBox="1"/>
            <p:nvPr/>
          </p:nvSpPr>
          <p:spPr>
            <a:xfrm>
              <a:off x="12543427" y="1243598"/>
              <a:ext cx="494750" cy="172355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000" dirty="0" smtClean="0"/>
                <a:t>NL-T1</a:t>
              </a:r>
              <a:endParaRPr lang="en-US" sz="1000" dirty="0"/>
            </a:p>
          </p:txBody>
        </p:sp>
        <p:sp>
          <p:nvSpPr>
            <p:cNvPr id="672" name="TextBox 671"/>
            <p:cNvSpPr txBox="1"/>
            <p:nvPr/>
          </p:nvSpPr>
          <p:spPr>
            <a:xfrm>
              <a:off x="12305445" y="535384"/>
              <a:ext cx="970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ea typeface="Arial" pitchFamily="-65" charset="0"/>
                  <a:cs typeface="Arial" pitchFamily="-65" charset="0"/>
                </a:rPr>
                <a:t>SURFsara</a:t>
              </a:r>
              <a:endParaRPr lang="en-US" sz="1200" b="1" dirty="0">
                <a:ea typeface="Arial" pitchFamily="-65" charset="0"/>
                <a:cs typeface="Arial" pitchFamily="-65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>
                  <a:ea typeface="Arial" pitchFamily="-65" charset="0"/>
                  <a:cs typeface="Arial" pitchFamily="-65" charset="0"/>
                </a:rPr>
                <a:t>Nikhef</a:t>
              </a:r>
              <a:endParaRPr lang="en-US" sz="1200" b="1" dirty="0">
                <a:ea typeface="Arial" pitchFamily="-65" charset="0"/>
                <a:cs typeface="Arial" pitchFamily="-65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u="sng" dirty="0">
                  <a:ea typeface="Arial" pitchFamily="-65" charset="0"/>
                  <a:cs typeface="Arial" pitchFamily="-65" charset="0"/>
                </a:rPr>
                <a:t>Netherlands</a:t>
              </a:r>
            </a:p>
          </p:txBody>
        </p:sp>
      </p:grpSp>
      <p:sp>
        <p:nvSpPr>
          <p:cNvPr id="676" name="TextBox 675"/>
          <p:cNvSpPr txBox="1"/>
          <p:nvPr/>
        </p:nvSpPr>
        <p:spPr>
          <a:xfrm rot="20880760">
            <a:off x="12559197" y="4286098"/>
            <a:ext cx="260521" cy="14157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800" dirty="0" smtClean="0"/>
              <a:t>NL-T1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82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17121</TotalTime>
  <Words>467</Words>
  <Application>Microsoft Office PowerPoint</Application>
  <PresentationFormat>Custom</PresentationFormat>
  <Paragraphs>343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 Johnston</dc:creator>
  <cp:lastModifiedBy>William E Johnston</cp:lastModifiedBy>
  <cp:revision>149</cp:revision>
  <cp:lastPrinted>2015-03-22T03:48:59Z</cp:lastPrinted>
  <dcterms:created xsi:type="dcterms:W3CDTF">2015-03-18T18:08:29Z</dcterms:created>
  <dcterms:modified xsi:type="dcterms:W3CDTF">2015-04-05T02:55:29Z</dcterms:modified>
</cp:coreProperties>
</file>