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747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99FF99"/>
    <a:srgbClr val="99CCFF"/>
    <a:srgbClr val="FFCC66"/>
    <a:srgbClr val="66FF66"/>
    <a:srgbClr val="000000"/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782" autoAdjust="0"/>
    <p:restoredTop sz="95362" autoAdjust="0"/>
  </p:normalViewPr>
  <p:slideViewPr>
    <p:cSldViewPr snapToGrid="0" showGuides="1">
      <p:cViewPr>
        <p:scale>
          <a:sx n="135" d="100"/>
          <a:sy n="135" d="100"/>
        </p:scale>
        <p:origin x="-918" y="-12"/>
      </p:cViewPr>
      <p:guideLst>
        <p:guide orient="horz" pos="210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720" y="-90"/>
      </p:cViewPr>
      <p:guideLst>
        <p:guide orient="horz" pos="3024"/>
        <p:guide pos="2305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b="0"/>
            </a:lvl1pPr>
          </a:lstStyle>
          <a:p>
            <a:pPr>
              <a:defRPr/>
            </a:pPr>
            <a:fld id="{E4543A5C-07D2-4B0B-BC34-22E91A70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7550"/>
            <a:ext cx="4802187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defTabSz="944563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7013"/>
            <a:ext cx="31702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31" tIns="47365" rIns="94731" bIns="47365" numCol="1" anchor="b" anchorCtr="0" compatLnSpc="1">
            <a:prstTxWarp prst="textNoShape">
              <a:avLst/>
            </a:prstTxWarp>
          </a:bodyPr>
          <a:lstStyle>
            <a:lvl1pPr algn="r" defTabSz="944563" eaLnBrk="1" hangingPunct="1">
              <a:defRPr sz="1200" b="0"/>
            </a:lvl1pPr>
          </a:lstStyle>
          <a:p>
            <a:pPr>
              <a:defRPr/>
            </a:pPr>
            <a:fld id="{848F04A0-03D9-45A8-92CB-418139CF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F04A0-03D9-45A8-92CB-418139CFF4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7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7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639763"/>
            <a:ext cx="4340225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639763"/>
            <a:ext cx="4341813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639763"/>
            <a:ext cx="8834438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8893175" y="6638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B5BBFDDA-1501-42F0-BD47-C36EA8CAA67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jpeg"/><Relationship Id="rId21" Type="http://schemas.openxmlformats.org/officeDocument/2006/relationships/image" Target="../media/image18.gif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hyperlink" Target="http://lhcone.net/" TargetMode="External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342"/>
          <p:cNvSpPr/>
          <p:nvPr/>
        </p:nvSpPr>
        <p:spPr bwMode="auto">
          <a:xfrm>
            <a:off x="7637923" y="3634230"/>
            <a:ext cx="1200741" cy="1664950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311964"/>
              <a:gd name="connsiteY0" fmla="*/ 0 h 6735900"/>
              <a:gd name="connsiteX1" fmla="*/ 1252145 w 1311964"/>
              <a:gd name="connsiteY1" fmla="*/ 6735900 h 6735900"/>
              <a:gd name="connsiteX0" fmla="*/ 0 w 1252145"/>
              <a:gd name="connsiteY0" fmla="*/ 0 h 6735900"/>
              <a:gd name="connsiteX1" fmla="*/ 1252145 w 1252145"/>
              <a:gd name="connsiteY1" fmla="*/ 6735900 h 6735900"/>
              <a:gd name="connsiteX0" fmla="*/ 0 w 1252145"/>
              <a:gd name="connsiteY0" fmla="*/ 14783 h 6750683"/>
              <a:gd name="connsiteX1" fmla="*/ 1252145 w 1252145"/>
              <a:gd name="connsiteY1" fmla="*/ 6750683 h 6750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145" h="6750683">
                <a:moveTo>
                  <a:pt x="0" y="14783"/>
                </a:moveTo>
                <a:cubicBezTo>
                  <a:pt x="953982" y="-296289"/>
                  <a:pt x="1094653" y="4379233"/>
                  <a:pt x="1252145" y="675068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1" name="Freeform 270"/>
          <p:cNvSpPr/>
          <p:nvPr/>
        </p:nvSpPr>
        <p:spPr bwMode="auto">
          <a:xfrm rot="11830525" flipV="1">
            <a:off x="3849632" y="2160916"/>
            <a:ext cx="863299" cy="245124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9303343"/>
              <a:gd name="connsiteY0" fmla="*/ 589198 h 620681"/>
              <a:gd name="connsiteX1" fmla="*/ 19303333 w 19303343"/>
              <a:gd name="connsiteY1" fmla="*/ 620679 h 620681"/>
              <a:gd name="connsiteX0" fmla="*/ 14 w 33236046"/>
              <a:gd name="connsiteY0" fmla="*/ 12799354 h 12799353"/>
              <a:gd name="connsiteX1" fmla="*/ 33236036 w 33236046"/>
              <a:gd name="connsiteY1" fmla="*/ 28900 h 12799353"/>
              <a:gd name="connsiteX0" fmla="*/ 14 w 33236046"/>
              <a:gd name="connsiteY0" fmla="*/ 12819896 h 12819895"/>
              <a:gd name="connsiteX1" fmla="*/ 33236036 w 33236046"/>
              <a:gd name="connsiteY1" fmla="*/ 49442 h 12819895"/>
              <a:gd name="connsiteX0" fmla="*/ 14 w 28870739"/>
              <a:gd name="connsiteY0" fmla="*/ 12293670 h 12293669"/>
              <a:gd name="connsiteX1" fmla="*/ 28870723 w 28870739"/>
              <a:gd name="connsiteY1" fmla="*/ 53064 h 12293669"/>
              <a:gd name="connsiteX0" fmla="*/ 14 w 28870739"/>
              <a:gd name="connsiteY0" fmla="*/ 12240607 h 12240606"/>
              <a:gd name="connsiteX1" fmla="*/ 28870723 w 28870739"/>
              <a:gd name="connsiteY1" fmla="*/ 1 h 12240606"/>
              <a:gd name="connsiteX0" fmla="*/ 14 w 28870739"/>
              <a:gd name="connsiteY0" fmla="*/ 12240607 h 12240606"/>
              <a:gd name="connsiteX1" fmla="*/ 1377647 w 28870739"/>
              <a:gd name="connsiteY1" fmla="*/ 6049802 h 12240606"/>
              <a:gd name="connsiteX2" fmla="*/ 28870723 w 28870739"/>
              <a:gd name="connsiteY2" fmla="*/ 1 h 12240606"/>
              <a:gd name="connsiteX0" fmla="*/ 962490 w 27761441"/>
              <a:gd name="connsiteY0" fmla="*/ 12663586 h 12663588"/>
              <a:gd name="connsiteX1" fmla="*/ 268349 w 27761441"/>
              <a:gd name="connsiteY1" fmla="*/ 6049802 h 12663588"/>
              <a:gd name="connsiteX2" fmla="*/ 27761425 w 27761441"/>
              <a:gd name="connsiteY2" fmla="*/ 1 h 12663588"/>
              <a:gd name="connsiteX0" fmla="*/ 1429539 w 28228490"/>
              <a:gd name="connsiteY0" fmla="*/ 12663586 h 12663588"/>
              <a:gd name="connsiteX1" fmla="*/ 735398 w 28228490"/>
              <a:gd name="connsiteY1" fmla="*/ 6049802 h 12663588"/>
              <a:gd name="connsiteX2" fmla="*/ 28228474 w 28228490"/>
              <a:gd name="connsiteY2" fmla="*/ 1 h 12663588"/>
              <a:gd name="connsiteX0" fmla="*/ 3712672 w 27738572"/>
              <a:gd name="connsiteY0" fmla="*/ 12431296 h 12431297"/>
              <a:gd name="connsiteX1" fmla="*/ 245480 w 27738572"/>
              <a:gd name="connsiteY1" fmla="*/ 6049802 h 12431297"/>
              <a:gd name="connsiteX2" fmla="*/ 27738556 w 27738572"/>
              <a:gd name="connsiteY2" fmla="*/ 1 h 12431297"/>
              <a:gd name="connsiteX0" fmla="*/ 3921446 w 27947346"/>
              <a:gd name="connsiteY0" fmla="*/ 12431296 h 12431297"/>
              <a:gd name="connsiteX1" fmla="*/ 454254 w 27947346"/>
              <a:gd name="connsiteY1" fmla="*/ 6049802 h 12431297"/>
              <a:gd name="connsiteX2" fmla="*/ 27947330 w 27947346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5049701 w 29075601"/>
              <a:gd name="connsiteY0" fmla="*/ 12431296 h 12431297"/>
              <a:gd name="connsiteX1" fmla="*/ 1582509 w 29075601"/>
              <a:gd name="connsiteY1" fmla="*/ 6049802 h 12431297"/>
              <a:gd name="connsiteX2" fmla="*/ 29075585 w 29075601"/>
              <a:gd name="connsiteY2" fmla="*/ 1 h 1243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5601" h="12431297">
                <a:moveTo>
                  <a:pt x="5049701" y="12431296"/>
                </a:moveTo>
                <a:cubicBezTo>
                  <a:pt x="-691161" y="10856093"/>
                  <a:pt x="-1069303" y="7756799"/>
                  <a:pt x="1582509" y="6049802"/>
                </a:cubicBezTo>
                <a:cubicBezTo>
                  <a:pt x="4296905" y="4795185"/>
                  <a:pt x="10278842" y="12544"/>
                  <a:pt x="29075585" y="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0" name="Freeform 269"/>
          <p:cNvSpPr/>
          <p:nvPr/>
        </p:nvSpPr>
        <p:spPr bwMode="auto">
          <a:xfrm>
            <a:off x="5384043" y="807491"/>
            <a:ext cx="1629732" cy="252938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28867" h="326261">
                <a:moveTo>
                  <a:pt x="0" y="0"/>
                </a:moveTo>
                <a:cubicBezTo>
                  <a:pt x="4641103" y="38835"/>
                  <a:pt x="4829653" y="275192"/>
                  <a:pt x="5828867" y="32626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4" name="Freeform 263"/>
          <p:cNvSpPr/>
          <p:nvPr/>
        </p:nvSpPr>
        <p:spPr bwMode="auto">
          <a:xfrm rot="10800000" flipH="1" flipV="1">
            <a:off x="3806283" y="1620704"/>
            <a:ext cx="3263432" cy="10481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44877601"/>
              <a:gd name="connsiteY0" fmla="*/ 3888917 h 3888917"/>
              <a:gd name="connsiteX1" fmla="*/ 44877601 w 44877601"/>
              <a:gd name="connsiteY1" fmla="*/ 91728 h 3888917"/>
              <a:gd name="connsiteX0" fmla="*/ 0 w 44877601"/>
              <a:gd name="connsiteY0" fmla="*/ 3797189 h 3797189"/>
              <a:gd name="connsiteX1" fmla="*/ 44877601 w 44877601"/>
              <a:gd name="connsiteY1" fmla="*/ 0 h 3797189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92211" h="4364276">
                <a:moveTo>
                  <a:pt x="0" y="4364276"/>
                </a:moveTo>
                <a:cubicBezTo>
                  <a:pt x="8462889" y="2513238"/>
                  <a:pt x="28435071" y="2870080"/>
                  <a:pt x="44292211" y="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5" name="Freeform 264"/>
          <p:cNvSpPr/>
          <p:nvPr/>
        </p:nvSpPr>
        <p:spPr bwMode="auto">
          <a:xfrm rot="10800000" flipH="1">
            <a:off x="4033034" y="2770291"/>
            <a:ext cx="2962499" cy="84270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44877601"/>
              <a:gd name="connsiteY0" fmla="*/ 3888917 h 3888917"/>
              <a:gd name="connsiteX1" fmla="*/ 44877601 w 44877601"/>
              <a:gd name="connsiteY1" fmla="*/ 91728 h 3888917"/>
              <a:gd name="connsiteX0" fmla="*/ 0 w 44877601"/>
              <a:gd name="connsiteY0" fmla="*/ 3797189 h 3797189"/>
              <a:gd name="connsiteX1" fmla="*/ 44877601 w 44877601"/>
              <a:gd name="connsiteY1" fmla="*/ 0 h 3797189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1677560"/>
              <a:gd name="connsiteY0" fmla="*/ 3978229 h 3978229"/>
              <a:gd name="connsiteX1" fmla="*/ 41677560 w 41677560"/>
              <a:gd name="connsiteY1" fmla="*/ 0 h 3978229"/>
              <a:gd name="connsiteX0" fmla="*/ 0 w 41677560"/>
              <a:gd name="connsiteY0" fmla="*/ 3978229 h 3978229"/>
              <a:gd name="connsiteX1" fmla="*/ 41677560 w 41677560"/>
              <a:gd name="connsiteY1" fmla="*/ 0 h 39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77560" h="3978229">
                <a:moveTo>
                  <a:pt x="0" y="3978229"/>
                </a:moveTo>
                <a:cubicBezTo>
                  <a:pt x="9508761" y="3144953"/>
                  <a:pt x="25192908" y="273046"/>
                  <a:pt x="41677560" y="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6" name="Freeform 265"/>
          <p:cNvSpPr/>
          <p:nvPr/>
        </p:nvSpPr>
        <p:spPr bwMode="auto">
          <a:xfrm rot="10800000" flipH="1" flipV="1">
            <a:off x="3702204" y="1542198"/>
            <a:ext cx="2002559" cy="10448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44877601"/>
              <a:gd name="connsiteY0" fmla="*/ 3888917 h 3888917"/>
              <a:gd name="connsiteX1" fmla="*/ 44877601 w 44877601"/>
              <a:gd name="connsiteY1" fmla="*/ 91728 h 3888917"/>
              <a:gd name="connsiteX0" fmla="*/ 0 w 44877601"/>
              <a:gd name="connsiteY0" fmla="*/ 3797189 h 3797189"/>
              <a:gd name="connsiteX1" fmla="*/ 44877601 w 44877601"/>
              <a:gd name="connsiteY1" fmla="*/ 0 h 3797189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4292211"/>
              <a:gd name="connsiteY0" fmla="*/ 4364276 h 4364276"/>
              <a:gd name="connsiteX1" fmla="*/ 44292211 w 44292211"/>
              <a:gd name="connsiteY1" fmla="*/ 0 h 4364276"/>
              <a:gd name="connsiteX0" fmla="*/ 0 w 41677560"/>
              <a:gd name="connsiteY0" fmla="*/ 3978229 h 3978229"/>
              <a:gd name="connsiteX1" fmla="*/ 41677560 w 41677560"/>
              <a:gd name="connsiteY1" fmla="*/ 0 h 3978229"/>
              <a:gd name="connsiteX0" fmla="*/ 0 w 41677560"/>
              <a:gd name="connsiteY0" fmla="*/ 3978229 h 3978229"/>
              <a:gd name="connsiteX1" fmla="*/ 41677560 w 41677560"/>
              <a:gd name="connsiteY1" fmla="*/ 0 h 39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77560" h="3978229">
                <a:moveTo>
                  <a:pt x="0" y="3978229"/>
                </a:moveTo>
                <a:cubicBezTo>
                  <a:pt x="9508761" y="3144953"/>
                  <a:pt x="25192908" y="273046"/>
                  <a:pt x="41677560" y="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3" name="Freeform 7"/>
          <p:cNvSpPr>
            <a:spLocks/>
          </p:cNvSpPr>
          <p:nvPr/>
        </p:nvSpPr>
        <p:spPr bwMode="auto">
          <a:xfrm>
            <a:off x="3159512" y="2904970"/>
            <a:ext cx="1234067" cy="8790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60" name="Freeform 259"/>
          <p:cNvSpPr/>
          <p:nvPr/>
        </p:nvSpPr>
        <p:spPr bwMode="auto">
          <a:xfrm rot="3713273" flipH="1">
            <a:off x="-29392" y="737865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8" name="Freeform 257"/>
          <p:cNvSpPr/>
          <p:nvPr/>
        </p:nvSpPr>
        <p:spPr bwMode="auto">
          <a:xfrm rot="20248627">
            <a:off x="7878823" y="3305280"/>
            <a:ext cx="721170" cy="6881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9310 w 9310"/>
              <a:gd name="connsiteY0" fmla="*/ 6193 h 6193"/>
              <a:gd name="connsiteX1" fmla="*/ 0 w 9310"/>
              <a:gd name="connsiteY1" fmla="*/ 782 h 6193"/>
              <a:gd name="connsiteX0" fmla="*/ 10294 w 10294"/>
              <a:gd name="connsiteY0" fmla="*/ 7374 h 7374"/>
              <a:gd name="connsiteX1" fmla="*/ 0 w 10294"/>
              <a:gd name="connsiteY1" fmla="*/ 3077 h 7374"/>
              <a:gd name="connsiteX0" fmla="*/ 10000 w 10000"/>
              <a:gd name="connsiteY0" fmla="*/ 8340 h 8340"/>
              <a:gd name="connsiteX1" fmla="*/ 0 w 10000"/>
              <a:gd name="connsiteY1" fmla="*/ 2513 h 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340">
                <a:moveTo>
                  <a:pt x="10000" y="8340"/>
                </a:moveTo>
                <a:cubicBezTo>
                  <a:pt x="6883" y="-3338"/>
                  <a:pt x="3709" y="-152"/>
                  <a:pt x="0" y="2513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7" name="Freeform 256"/>
          <p:cNvSpPr/>
          <p:nvPr/>
        </p:nvSpPr>
        <p:spPr bwMode="auto">
          <a:xfrm flipH="1">
            <a:off x="859806" y="1084999"/>
            <a:ext cx="1276069" cy="293677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2542322"/>
              <a:gd name="connsiteY0" fmla="*/ 4390640 h 4749177"/>
              <a:gd name="connsiteX1" fmla="*/ 17168339 w 32542322"/>
              <a:gd name="connsiteY1" fmla="*/ 4199640 h 4749177"/>
              <a:gd name="connsiteX2" fmla="*/ 19044299 w 32542322"/>
              <a:gd name="connsiteY2" fmla="*/ 515515 h 4749177"/>
              <a:gd name="connsiteX3" fmla="*/ 32542322 w 32542322"/>
              <a:gd name="connsiteY3" fmla="*/ 27233 h 4749177"/>
              <a:gd name="connsiteX0" fmla="*/ 0 w 33870569"/>
              <a:gd name="connsiteY0" fmla="*/ 4485759 h 4812463"/>
              <a:gd name="connsiteX1" fmla="*/ 18496586 w 33870569"/>
              <a:gd name="connsiteY1" fmla="*/ 4199640 h 4812463"/>
              <a:gd name="connsiteX2" fmla="*/ 20372546 w 33870569"/>
              <a:gd name="connsiteY2" fmla="*/ 515515 h 4812463"/>
              <a:gd name="connsiteX3" fmla="*/ 33870569 w 33870569"/>
              <a:gd name="connsiteY3" fmla="*/ 27233 h 4812463"/>
              <a:gd name="connsiteX0" fmla="*/ 0 w 33870569"/>
              <a:gd name="connsiteY0" fmla="*/ 4485759 h 4602622"/>
              <a:gd name="connsiteX1" fmla="*/ 18496586 w 33870569"/>
              <a:gd name="connsiteY1" fmla="*/ 4199640 h 4602622"/>
              <a:gd name="connsiteX2" fmla="*/ 20372546 w 33870569"/>
              <a:gd name="connsiteY2" fmla="*/ 515515 h 4602622"/>
              <a:gd name="connsiteX3" fmla="*/ 33870569 w 33870569"/>
              <a:gd name="connsiteY3" fmla="*/ 27233 h 4602622"/>
              <a:gd name="connsiteX0" fmla="*/ 0 w 33870569"/>
              <a:gd name="connsiteY0" fmla="*/ 4485759 h 4517241"/>
              <a:gd name="connsiteX1" fmla="*/ 16282808 w 33870569"/>
              <a:gd name="connsiteY1" fmla="*/ 3988266 h 4517241"/>
              <a:gd name="connsiteX2" fmla="*/ 20372546 w 33870569"/>
              <a:gd name="connsiteY2" fmla="*/ 515515 h 4517241"/>
              <a:gd name="connsiteX3" fmla="*/ 33870569 w 33870569"/>
              <a:gd name="connsiteY3" fmla="*/ 27233 h 4517241"/>
              <a:gd name="connsiteX0" fmla="*/ 0 w 33870569"/>
              <a:gd name="connsiteY0" fmla="*/ 4485759 h 4548413"/>
              <a:gd name="connsiteX1" fmla="*/ 17550695 w 33870569"/>
              <a:gd name="connsiteY1" fmla="*/ 4083384 h 4548413"/>
              <a:gd name="connsiteX2" fmla="*/ 20372546 w 33870569"/>
              <a:gd name="connsiteY2" fmla="*/ 515515 h 4548413"/>
              <a:gd name="connsiteX3" fmla="*/ 33870569 w 33870569"/>
              <a:gd name="connsiteY3" fmla="*/ 27233 h 454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0569" h="4548413">
                <a:moveTo>
                  <a:pt x="0" y="4485759"/>
                </a:moveTo>
                <a:cubicBezTo>
                  <a:pt x="8257073" y="4515943"/>
                  <a:pt x="14155271" y="4745091"/>
                  <a:pt x="17550695" y="4083384"/>
                </a:cubicBezTo>
                <a:cubicBezTo>
                  <a:pt x="20946119" y="3421677"/>
                  <a:pt x="19438458" y="1275069"/>
                  <a:pt x="20372546" y="515515"/>
                </a:cubicBezTo>
                <a:cubicBezTo>
                  <a:pt x="21306634" y="-244039"/>
                  <a:pt x="33563015" y="74273"/>
                  <a:pt x="33870569" y="2723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6" name="Freeform 235"/>
          <p:cNvSpPr/>
          <p:nvPr/>
        </p:nvSpPr>
        <p:spPr bwMode="auto">
          <a:xfrm rot="4584078" flipV="1">
            <a:off x="2755071" y="2381682"/>
            <a:ext cx="697432" cy="21519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0289068"/>
              <a:gd name="connsiteY0" fmla="*/ 871650 h 871650"/>
              <a:gd name="connsiteX1" fmla="*/ 10289068 w 10289068"/>
              <a:gd name="connsiteY1" fmla="*/ 397932 h 871650"/>
              <a:gd name="connsiteX0" fmla="*/ 0 w 10289068"/>
              <a:gd name="connsiteY0" fmla="*/ 618671 h 618671"/>
              <a:gd name="connsiteX1" fmla="*/ 10289068 w 10289068"/>
              <a:gd name="connsiteY1" fmla="*/ 144953 h 618671"/>
              <a:gd name="connsiteX0" fmla="*/ 0 w 10289068"/>
              <a:gd name="connsiteY0" fmla="*/ 597948 h 597948"/>
              <a:gd name="connsiteX1" fmla="*/ 10289068 w 10289068"/>
              <a:gd name="connsiteY1" fmla="*/ 124230 h 5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9068" h="597948">
                <a:moveTo>
                  <a:pt x="0" y="597948"/>
                </a:moveTo>
                <a:cubicBezTo>
                  <a:pt x="1866882" y="-233168"/>
                  <a:pt x="6944799" y="7601"/>
                  <a:pt x="10289068" y="12423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7" name="Freeform 246"/>
          <p:cNvSpPr/>
          <p:nvPr/>
        </p:nvSpPr>
        <p:spPr bwMode="auto">
          <a:xfrm flipV="1">
            <a:off x="5603443" y="1803400"/>
            <a:ext cx="1483158" cy="279786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210 w 2204322"/>
              <a:gd name="connsiteY0" fmla="*/ 0 h 1650935"/>
              <a:gd name="connsiteX1" fmla="*/ 2204322 w 2204322"/>
              <a:gd name="connsiteY1" fmla="*/ 1650935 h 1650935"/>
              <a:gd name="connsiteX0" fmla="*/ 0 w 2204112"/>
              <a:gd name="connsiteY0" fmla="*/ 0 h 1650935"/>
              <a:gd name="connsiteX1" fmla="*/ 2204112 w 2204112"/>
              <a:gd name="connsiteY1" fmla="*/ 1650935 h 1650935"/>
              <a:gd name="connsiteX0" fmla="*/ 0 w 1762969"/>
              <a:gd name="connsiteY0" fmla="*/ 0 h 1713297"/>
              <a:gd name="connsiteX1" fmla="*/ 1762969 w 1762969"/>
              <a:gd name="connsiteY1" fmla="*/ 1713297 h 1713297"/>
              <a:gd name="connsiteX0" fmla="*/ 0 w 1702887"/>
              <a:gd name="connsiteY0" fmla="*/ 0 h 1882134"/>
              <a:gd name="connsiteX1" fmla="*/ 1702887 w 1702887"/>
              <a:gd name="connsiteY1" fmla="*/ 1882134 h 1882134"/>
              <a:gd name="connsiteX0" fmla="*/ 0 w 1702887"/>
              <a:gd name="connsiteY0" fmla="*/ 0 h 1882134"/>
              <a:gd name="connsiteX1" fmla="*/ 1702887 w 1702887"/>
              <a:gd name="connsiteY1" fmla="*/ 1882134 h 18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2887" h="1882134">
                <a:moveTo>
                  <a:pt x="0" y="0"/>
                </a:moveTo>
                <a:cubicBezTo>
                  <a:pt x="857534" y="33843"/>
                  <a:pt x="1169360" y="1695943"/>
                  <a:pt x="1702887" y="188213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9" name="Freeform 248"/>
          <p:cNvSpPr/>
          <p:nvPr/>
        </p:nvSpPr>
        <p:spPr bwMode="auto">
          <a:xfrm rot="21118686" flipH="1" flipV="1">
            <a:off x="395984" y="5572065"/>
            <a:ext cx="856320" cy="1187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6" name="Freeform 245"/>
          <p:cNvSpPr/>
          <p:nvPr/>
        </p:nvSpPr>
        <p:spPr bwMode="auto">
          <a:xfrm flipV="1">
            <a:off x="655093" y="858333"/>
            <a:ext cx="1146411" cy="18916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174605 w 993470"/>
              <a:gd name="connsiteY0" fmla="*/ 0 h 1618577"/>
              <a:gd name="connsiteX1" fmla="*/ 993470 w 993470"/>
              <a:gd name="connsiteY1" fmla="*/ 1618577 h 1618577"/>
              <a:gd name="connsiteX0" fmla="*/ 391342 w 391342"/>
              <a:gd name="connsiteY0" fmla="*/ 0 h 1580192"/>
              <a:gd name="connsiteX1" fmla="*/ 340722 w 391342"/>
              <a:gd name="connsiteY1" fmla="*/ 1580192 h 1580192"/>
              <a:gd name="connsiteX0" fmla="*/ 488188 w 488189"/>
              <a:gd name="connsiteY0" fmla="*/ 0 h 1548205"/>
              <a:gd name="connsiteX1" fmla="*/ 258557 w 488189"/>
              <a:gd name="connsiteY1" fmla="*/ 1548205 h 1548205"/>
              <a:gd name="connsiteX0" fmla="*/ 530417 w 530418"/>
              <a:gd name="connsiteY0" fmla="*/ 0 h 1548205"/>
              <a:gd name="connsiteX1" fmla="*/ 300786 w 530418"/>
              <a:gd name="connsiteY1" fmla="*/ 1548205 h 1548205"/>
              <a:gd name="connsiteX0" fmla="*/ 143983 w 1915802"/>
              <a:gd name="connsiteY0" fmla="*/ 0 h 1154801"/>
              <a:gd name="connsiteX1" fmla="*/ 1915801 w 1915802"/>
              <a:gd name="connsiteY1" fmla="*/ 1154801 h 1154801"/>
              <a:gd name="connsiteX0" fmla="*/ 0 w 1771819"/>
              <a:gd name="connsiteY0" fmla="*/ 0 h 1154801"/>
              <a:gd name="connsiteX1" fmla="*/ 1771818 w 1771819"/>
              <a:gd name="connsiteY1" fmla="*/ 1154801 h 1154801"/>
              <a:gd name="connsiteX0" fmla="*/ 0 w 2119009"/>
              <a:gd name="connsiteY0" fmla="*/ 0 h 1021963"/>
              <a:gd name="connsiteX1" fmla="*/ 2119009 w 2119009"/>
              <a:gd name="connsiteY1" fmla="*/ 1021963 h 1021963"/>
              <a:gd name="connsiteX0" fmla="*/ 0 w 2119009"/>
              <a:gd name="connsiteY0" fmla="*/ 3225 h 1025188"/>
              <a:gd name="connsiteX1" fmla="*/ 1456237 w 2119009"/>
              <a:gd name="connsiteY1" fmla="*/ 31436 h 1025188"/>
              <a:gd name="connsiteX2" fmla="*/ 2119009 w 2119009"/>
              <a:gd name="connsiteY2" fmla="*/ 1025188 h 1025188"/>
              <a:gd name="connsiteX0" fmla="*/ 0 w 2119009"/>
              <a:gd name="connsiteY0" fmla="*/ 0 h 1021963"/>
              <a:gd name="connsiteX1" fmla="*/ 1231585 w 2119009"/>
              <a:gd name="connsiteY1" fmla="*/ 171267 h 1021963"/>
              <a:gd name="connsiteX2" fmla="*/ 2119009 w 2119009"/>
              <a:gd name="connsiteY2" fmla="*/ 1021963 h 1021963"/>
              <a:gd name="connsiteX0" fmla="*/ 0 w 2119009"/>
              <a:gd name="connsiteY0" fmla="*/ 0 h 1021963"/>
              <a:gd name="connsiteX1" fmla="*/ 1231585 w 2119009"/>
              <a:gd name="connsiteY1" fmla="*/ 171267 h 1021963"/>
              <a:gd name="connsiteX2" fmla="*/ 2119009 w 2119009"/>
              <a:gd name="connsiteY2" fmla="*/ 1021963 h 1021963"/>
              <a:gd name="connsiteX0" fmla="*/ 0 w 2119009"/>
              <a:gd name="connsiteY0" fmla="*/ 0 h 1021963"/>
              <a:gd name="connsiteX1" fmla="*/ 1422486 w 2119009"/>
              <a:gd name="connsiteY1" fmla="*/ 171267 h 1021963"/>
              <a:gd name="connsiteX2" fmla="*/ 2119009 w 2119009"/>
              <a:gd name="connsiteY2" fmla="*/ 1021963 h 1021963"/>
              <a:gd name="connsiteX0" fmla="*/ 0 w 2119009"/>
              <a:gd name="connsiteY0" fmla="*/ 0 h 1021963"/>
              <a:gd name="connsiteX1" fmla="*/ 1422486 w 2119009"/>
              <a:gd name="connsiteY1" fmla="*/ 171267 h 1021963"/>
              <a:gd name="connsiteX2" fmla="*/ 2119009 w 2119009"/>
              <a:gd name="connsiteY2" fmla="*/ 1021963 h 1021963"/>
              <a:gd name="connsiteX0" fmla="*/ 0 w 2119009"/>
              <a:gd name="connsiteY0" fmla="*/ 0 h 1021963"/>
              <a:gd name="connsiteX1" fmla="*/ 1422486 w 2119009"/>
              <a:gd name="connsiteY1" fmla="*/ 171267 h 1021963"/>
              <a:gd name="connsiteX2" fmla="*/ 2119009 w 2119009"/>
              <a:gd name="connsiteY2" fmla="*/ 1021963 h 1021963"/>
              <a:gd name="connsiteX0" fmla="*/ 0 w 1991619"/>
              <a:gd name="connsiteY0" fmla="*/ 0 h 1038983"/>
              <a:gd name="connsiteX1" fmla="*/ 1422486 w 1991619"/>
              <a:gd name="connsiteY1" fmla="*/ 171267 h 1038983"/>
              <a:gd name="connsiteX2" fmla="*/ 1991619 w 1991619"/>
              <a:gd name="connsiteY2" fmla="*/ 1038983 h 1038983"/>
              <a:gd name="connsiteX0" fmla="*/ 0 w 1991619"/>
              <a:gd name="connsiteY0" fmla="*/ 0 h 1038983"/>
              <a:gd name="connsiteX1" fmla="*/ 1422486 w 1991619"/>
              <a:gd name="connsiteY1" fmla="*/ 171267 h 1038983"/>
              <a:gd name="connsiteX2" fmla="*/ 1991619 w 1991619"/>
              <a:gd name="connsiteY2" fmla="*/ 1038983 h 1038983"/>
              <a:gd name="connsiteX0" fmla="*/ 0 w 2207763"/>
              <a:gd name="connsiteY0" fmla="*/ 0 h 1038983"/>
              <a:gd name="connsiteX1" fmla="*/ 1422486 w 2207763"/>
              <a:gd name="connsiteY1" fmla="*/ 171267 h 1038983"/>
              <a:gd name="connsiteX2" fmla="*/ 2207763 w 2207763"/>
              <a:gd name="connsiteY2" fmla="*/ 1038983 h 1038983"/>
              <a:gd name="connsiteX0" fmla="*/ 0 w 2593736"/>
              <a:gd name="connsiteY0" fmla="*/ 0 h 943668"/>
              <a:gd name="connsiteX1" fmla="*/ 1808459 w 2593736"/>
              <a:gd name="connsiteY1" fmla="*/ 75952 h 943668"/>
              <a:gd name="connsiteX2" fmla="*/ 2593736 w 2593736"/>
              <a:gd name="connsiteY2" fmla="*/ 943668 h 943668"/>
              <a:gd name="connsiteX0" fmla="*/ 0 w 2593736"/>
              <a:gd name="connsiteY0" fmla="*/ 0 h 943668"/>
              <a:gd name="connsiteX1" fmla="*/ 1484241 w 2593736"/>
              <a:gd name="connsiteY1" fmla="*/ 314239 h 943668"/>
              <a:gd name="connsiteX2" fmla="*/ 2593736 w 2593736"/>
              <a:gd name="connsiteY2" fmla="*/ 943668 h 94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736" h="943668">
                <a:moveTo>
                  <a:pt x="0" y="0"/>
                </a:moveTo>
                <a:cubicBezTo>
                  <a:pt x="181437" y="69418"/>
                  <a:pt x="1051952" y="156961"/>
                  <a:pt x="1484241" y="314239"/>
                </a:cubicBezTo>
                <a:cubicBezTo>
                  <a:pt x="1916530" y="471517"/>
                  <a:pt x="2193401" y="720754"/>
                  <a:pt x="2593736" y="94366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7" name="Freeform 236"/>
          <p:cNvSpPr/>
          <p:nvPr/>
        </p:nvSpPr>
        <p:spPr bwMode="auto">
          <a:xfrm>
            <a:off x="7786816" y="3677711"/>
            <a:ext cx="684380" cy="1363617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1377400 w 1766024"/>
              <a:gd name="connsiteY0" fmla="*/ 0 h 7733746"/>
              <a:gd name="connsiteX1" fmla="*/ 0 w 1766024"/>
              <a:gd name="connsiteY1" fmla="*/ 7733746 h 7733746"/>
              <a:gd name="connsiteX0" fmla="*/ 1377400 w 2251222"/>
              <a:gd name="connsiteY0" fmla="*/ 0 h 8809858"/>
              <a:gd name="connsiteX1" fmla="*/ 1718584 w 2251222"/>
              <a:gd name="connsiteY1" fmla="*/ 8809858 h 8809858"/>
              <a:gd name="connsiteX2" fmla="*/ 0 w 2251222"/>
              <a:gd name="connsiteY2" fmla="*/ 7733746 h 8809858"/>
              <a:gd name="connsiteX0" fmla="*/ 1377400 w 2251222"/>
              <a:gd name="connsiteY0" fmla="*/ 0 h 8833329"/>
              <a:gd name="connsiteX1" fmla="*/ 1718584 w 2251222"/>
              <a:gd name="connsiteY1" fmla="*/ 8809858 h 8833329"/>
              <a:gd name="connsiteX2" fmla="*/ 0 w 2251222"/>
              <a:gd name="connsiteY2" fmla="*/ 7733746 h 8833329"/>
              <a:gd name="connsiteX0" fmla="*/ 1377400 w 1377400"/>
              <a:gd name="connsiteY0" fmla="*/ 0 h 7733746"/>
              <a:gd name="connsiteX1" fmla="*/ 0 w 1377400"/>
              <a:gd name="connsiteY1" fmla="*/ 7733746 h 7733746"/>
              <a:gd name="connsiteX0" fmla="*/ 1377400 w 1377400"/>
              <a:gd name="connsiteY0" fmla="*/ 0 h 7733746"/>
              <a:gd name="connsiteX1" fmla="*/ 1102634 w 1377400"/>
              <a:gd name="connsiteY1" fmla="*/ 5334100 h 7733746"/>
              <a:gd name="connsiteX2" fmla="*/ 0 w 1377400"/>
              <a:gd name="connsiteY2" fmla="*/ 7733746 h 7733746"/>
              <a:gd name="connsiteX0" fmla="*/ 1377400 w 1812070"/>
              <a:gd name="connsiteY0" fmla="*/ 0 h 9226949"/>
              <a:gd name="connsiteX1" fmla="*/ 1769384 w 1812070"/>
              <a:gd name="connsiteY1" fmla="*/ 9226949 h 9226949"/>
              <a:gd name="connsiteX2" fmla="*/ 0 w 1812070"/>
              <a:gd name="connsiteY2" fmla="*/ 7733746 h 9226949"/>
              <a:gd name="connsiteX0" fmla="*/ 1377400 w 1929974"/>
              <a:gd name="connsiteY0" fmla="*/ 0 h 9226949"/>
              <a:gd name="connsiteX1" fmla="*/ 1769384 w 1929974"/>
              <a:gd name="connsiteY1" fmla="*/ 9226949 h 9226949"/>
              <a:gd name="connsiteX2" fmla="*/ 0 w 1929974"/>
              <a:gd name="connsiteY2" fmla="*/ 7733746 h 9226949"/>
              <a:gd name="connsiteX0" fmla="*/ 1377400 w 1931891"/>
              <a:gd name="connsiteY0" fmla="*/ 0 h 9248213"/>
              <a:gd name="connsiteX1" fmla="*/ 1769384 w 1931891"/>
              <a:gd name="connsiteY1" fmla="*/ 9226949 h 9248213"/>
              <a:gd name="connsiteX2" fmla="*/ 0 w 1931891"/>
              <a:gd name="connsiteY2" fmla="*/ 7733746 h 9248213"/>
              <a:gd name="connsiteX0" fmla="*/ 1377400 w 2105574"/>
              <a:gd name="connsiteY0" fmla="*/ 0 h 9240055"/>
              <a:gd name="connsiteX1" fmla="*/ 1769384 w 2105574"/>
              <a:gd name="connsiteY1" fmla="*/ 9226949 h 9240055"/>
              <a:gd name="connsiteX2" fmla="*/ 0 w 2105574"/>
              <a:gd name="connsiteY2" fmla="*/ 7733746 h 9240055"/>
              <a:gd name="connsiteX0" fmla="*/ 1377400 w 2089313"/>
              <a:gd name="connsiteY0" fmla="*/ 0 h 8934674"/>
              <a:gd name="connsiteX1" fmla="*/ 1750334 w 2089313"/>
              <a:gd name="connsiteY1" fmla="*/ 8921082 h 8934674"/>
              <a:gd name="connsiteX2" fmla="*/ 0 w 2089313"/>
              <a:gd name="connsiteY2" fmla="*/ 7733746 h 8934674"/>
              <a:gd name="connsiteX0" fmla="*/ 1377400 w 2320037"/>
              <a:gd name="connsiteY0" fmla="*/ 48969 h 8980828"/>
              <a:gd name="connsiteX1" fmla="*/ 1750334 w 2320037"/>
              <a:gd name="connsiteY1" fmla="*/ 8970051 h 8980828"/>
              <a:gd name="connsiteX2" fmla="*/ 0 w 2320037"/>
              <a:gd name="connsiteY2" fmla="*/ 7782715 h 8980828"/>
              <a:gd name="connsiteX0" fmla="*/ 1377400 w 2200947"/>
              <a:gd name="connsiteY0" fmla="*/ 49486 h 8870239"/>
              <a:gd name="connsiteX1" fmla="*/ 1559834 w 2200947"/>
              <a:gd name="connsiteY1" fmla="*/ 8859344 h 8870239"/>
              <a:gd name="connsiteX2" fmla="*/ 0 w 2200947"/>
              <a:gd name="connsiteY2" fmla="*/ 7783232 h 8870239"/>
              <a:gd name="connsiteX0" fmla="*/ 0 w 823547"/>
              <a:gd name="connsiteY0" fmla="*/ 49486 h 8870239"/>
              <a:gd name="connsiteX1" fmla="*/ 182434 w 823547"/>
              <a:gd name="connsiteY1" fmla="*/ 8859344 h 8870239"/>
              <a:gd name="connsiteX0" fmla="*/ 0 w 839841"/>
              <a:gd name="connsiteY0" fmla="*/ 67628 h 6053831"/>
              <a:gd name="connsiteX1" fmla="*/ 209730 w 839841"/>
              <a:gd name="connsiteY1" fmla="*/ 6038781 h 6053831"/>
              <a:gd name="connsiteX0" fmla="*/ 0 w 686792"/>
              <a:gd name="connsiteY0" fmla="*/ 76924 h 6048077"/>
              <a:gd name="connsiteX1" fmla="*/ 209730 w 686792"/>
              <a:gd name="connsiteY1" fmla="*/ 6048077 h 6048077"/>
              <a:gd name="connsiteX0" fmla="*/ 0 w 684380"/>
              <a:gd name="connsiteY0" fmla="*/ 0 h 5971153"/>
              <a:gd name="connsiteX1" fmla="*/ 209730 w 684380"/>
              <a:gd name="connsiteY1" fmla="*/ 5971153 h 59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380" h="5971153">
                <a:moveTo>
                  <a:pt x="0" y="0"/>
                </a:moveTo>
                <a:cubicBezTo>
                  <a:pt x="894304" y="1614517"/>
                  <a:pt x="856012" y="5401466"/>
                  <a:pt x="209730" y="59711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3" name="Freeform 232"/>
          <p:cNvSpPr/>
          <p:nvPr/>
        </p:nvSpPr>
        <p:spPr bwMode="auto">
          <a:xfrm>
            <a:off x="7983667" y="3601480"/>
            <a:ext cx="907313" cy="7264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070189"/>
              <a:gd name="connsiteY0" fmla="*/ 0 h 2945385"/>
              <a:gd name="connsiteX1" fmla="*/ 946156 w 1070189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156" h="2945385">
                <a:moveTo>
                  <a:pt x="0" y="0"/>
                </a:moveTo>
                <a:cubicBezTo>
                  <a:pt x="569716" y="712642"/>
                  <a:pt x="810013" y="1625321"/>
                  <a:pt x="946156" y="294538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7659817" y="3468164"/>
            <a:ext cx="987711" cy="2173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07050"/>
              <a:gd name="connsiteY0" fmla="*/ 0 h 559782"/>
              <a:gd name="connsiteX1" fmla="*/ 1207050 w 1207050"/>
              <a:gd name="connsiteY1" fmla="*/ 559782 h 559782"/>
              <a:gd name="connsiteX0" fmla="*/ 0 w 977449"/>
              <a:gd name="connsiteY0" fmla="*/ 0 h 302953"/>
              <a:gd name="connsiteX1" fmla="*/ 977449 w 977449"/>
              <a:gd name="connsiteY1" fmla="*/ 302953 h 302953"/>
              <a:gd name="connsiteX0" fmla="*/ 0 w 977449"/>
              <a:gd name="connsiteY0" fmla="*/ 0 h 302953"/>
              <a:gd name="connsiteX1" fmla="*/ 977449 w 977449"/>
              <a:gd name="connsiteY1" fmla="*/ 302953 h 30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7449" h="302953">
                <a:moveTo>
                  <a:pt x="0" y="0"/>
                </a:moveTo>
                <a:cubicBezTo>
                  <a:pt x="1345362" y="242287"/>
                  <a:pt x="808917" y="246151"/>
                  <a:pt x="977449" y="3029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 flipH="1">
            <a:off x="694706" y="1978925"/>
            <a:ext cx="1154566" cy="216879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65386" h="4475382">
                <a:moveTo>
                  <a:pt x="0" y="4444344"/>
                </a:moveTo>
                <a:cubicBezTo>
                  <a:pt x="4022713" y="4510842"/>
                  <a:pt x="8861939" y="4528691"/>
                  <a:pt x="11073166" y="3873886"/>
                </a:cubicBezTo>
                <a:cubicBezTo>
                  <a:pt x="13284393" y="3219081"/>
                  <a:pt x="12333275" y="1275069"/>
                  <a:pt x="13267363" y="515515"/>
                </a:cubicBezTo>
                <a:cubicBezTo>
                  <a:pt x="14201451" y="-244039"/>
                  <a:pt x="26457832" y="74273"/>
                  <a:pt x="26765386" y="2723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 rot="16655691">
            <a:off x="2379" y="204943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9" name="Freeform 228"/>
          <p:cNvSpPr/>
          <p:nvPr/>
        </p:nvSpPr>
        <p:spPr bwMode="auto">
          <a:xfrm rot="9769475" flipH="1" flipV="1">
            <a:off x="2410370" y="2309173"/>
            <a:ext cx="738872" cy="233849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9303343"/>
              <a:gd name="connsiteY0" fmla="*/ 589198 h 620681"/>
              <a:gd name="connsiteX1" fmla="*/ 19303333 w 19303343"/>
              <a:gd name="connsiteY1" fmla="*/ 620679 h 620681"/>
              <a:gd name="connsiteX0" fmla="*/ 14 w 33236046"/>
              <a:gd name="connsiteY0" fmla="*/ 12799354 h 12799353"/>
              <a:gd name="connsiteX1" fmla="*/ 33236036 w 33236046"/>
              <a:gd name="connsiteY1" fmla="*/ 28900 h 12799353"/>
              <a:gd name="connsiteX0" fmla="*/ 14 w 33236046"/>
              <a:gd name="connsiteY0" fmla="*/ 12819896 h 12819895"/>
              <a:gd name="connsiteX1" fmla="*/ 33236036 w 33236046"/>
              <a:gd name="connsiteY1" fmla="*/ 49442 h 12819895"/>
              <a:gd name="connsiteX0" fmla="*/ 14 w 28870739"/>
              <a:gd name="connsiteY0" fmla="*/ 12293670 h 12293669"/>
              <a:gd name="connsiteX1" fmla="*/ 28870723 w 28870739"/>
              <a:gd name="connsiteY1" fmla="*/ 53064 h 12293669"/>
              <a:gd name="connsiteX0" fmla="*/ 14 w 28870739"/>
              <a:gd name="connsiteY0" fmla="*/ 12240607 h 12240606"/>
              <a:gd name="connsiteX1" fmla="*/ 28870723 w 28870739"/>
              <a:gd name="connsiteY1" fmla="*/ 1 h 12240606"/>
              <a:gd name="connsiteX0" fmla="*/ 14 w 28870739"/>
              <a:gd name="connsiteY0" fmla="*/ 12240607 h 12240606"/>
              <a:gd name="connsiteX1" fmla="*/ 1377647 w 28870739"/>
              <a:gd name="connsiteY1" fmla="*/ 6049802 h 12240606"/>
              <a:gd name="connsiteX2" fmla="*/ 28870723 w 28870739"/>
              <a:gd name="connsiteY2" fmla="*/ 1 h 12240606"/>
              <a:gd name="connsiteX0" fmla="*/ 962490 w 27761441"/>
              <a:gd name="connsiteY0" fmla="*/ 12663586 h 12663588"/>
              <a:gd name="connsiteX1" fmla="*/ 268349 w 27761441"/>
              <a:gd name="connsiteY1" fmla="*/ 6049802 h 12663588"/>
              <a:gd name="connsiteX2" fmla="*/ 27761425 w 27761441"/>
              <a:gd name="connsiteY2" fmla="*/ 1 h 12663588"/>
              <a:gd name="connsiteX0" fmla="*/ 1429539 w 28228490"/>
              <a:gd name="connsiteY0" fmla="*/ 12663586 h 12663588"/>
              <a:gd name="connsiteX1" fmla="*/ 735398 w 28228490"/>
              <a:gd name="connsiteY1" fmla="*/ 6049802 h 12663588"/>
              <a:gd name="connsiteX2" fmla="*/ 28228474 w 28228490"/>
              <a:gd name="connsiteY2" fmla="*/ 1 h 12663588"/>
              <a:gd name="connsiteX0" fmla="*/ 3712672 w 27738572"/>
              <a:gd name="connsiteY0" fmla="*/ 12431296 h 12431297"/>
              <a:gd name="connsiteX1" fmla="*/ 245480 w 27738572"/>
              <a:gd name="connsiteY1" fmla="*/ 6049802 h 12431297"/>
              <a:gd name="connsiteX2" fmla="*/ 27738556 w 27738572"/>
              <a:gd name="connsiteY2" fmla="*/ 1 h 12431297"/>
              <a:gd name="connsiteX0" fmla="*/ 3921446 w 27947346"/>
              <a:gd name="connsiteY0" fmla="*/ 12431296 h 12431297"/>
              <a:gd name="connsiteX1" fmla="*/ 454254 w 27947346"/>
              <a:gd name="connsiteY1" fmla="*/ 6049802 h 12431297"/>
              <a:gd name="connsiteX2" fmla="*/ 27947330 w 27947346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4627125 w 28653025"/>
              <a:gd name="connsiteY0" fmla="*/ 12431296 h 12431297"/>
              <a:gd name="connsiteX1" fmla="*/ 1159933 w 28653025"/>
              <a:gd name="connsiteY1" fmla="*/ 6049802 h 12431297"/>
              <a:gd name="connsiteX2" fmla="*/ 28653009 w 28653025"/>
              <a:gd name="connsiteY2" fmla="*/ 1 h 12431297"/>
              <a:gd name="connsiteX0" fmla="*/ 6104846 w 30130746"/>
              <a:gd name="connsiteY0" fmla="*/ 12431296 h 12431297"/>
              <a:gd name="connsiteX1" fmla="*/ 2637654 w 30130746"/>
              <a:gd name="connsiteY1" fmla="*/ 6049802 h 12431297"/>
              <a:gd name="connsiteX2" fmla="*/ 30130730 w 30130746"/>
              <a:gd name="connsiteY2" fmla="*/ 1 h 12431297"/>
              <a:gd name="connsiteX0" fmla="*/ 4881105 w 28907005"/>
              <a:gd name="connsiteY0" fmla="*/ 12431296 h 12431297"/>
              <a:gd name="connsiteX1" fmla="*/ 1413913 w 28907005"/>
              <a:gd name="connsiteY1" fmla="*/ 6049802 h 12431297"/>
              <a:gd name="connsiteX2" fmla="*/ 28906989 w 28907005"/>
              <a:gd name="connsiteY2" fmla="*/ 1 h 12431297"/>
              <a:gd name="connsiteX0" fmla="*/ 2906505 w 33443709"/>
              <a:gd name="connsiteY0" fmla="*/ 12435716 h 12435716"/>
              <a:gd name="connsiteX1" fmla="*/ 5950617 w 33443709"/>
              <a:gd name="connsiteY1" fmla="*/ 6049802 h 12435716"/>
              <a:gd name="connsiteX2" fmla="*/ 33443693 w 33443709"/>
              <a:gd name="connsiteY2" fmla="*/ 1 h 12435716"/>
              <a:gd name="connsiteX0" fmla="*/ 3385563 w 33922767"/>
              <a:gd name="connsiteY0" fmla="*/ 12435716 h 12435716"/>
              <a:gd name="connsiteX1" fmla="*/ 4987743 w 33922767"/>
              <a:gd name="connsiteY1" fmla="*/ 6076287 h 12435716"/>
              <a:gd name="connsiteX2" fmla="*/ 33922751 w 33922767"/>
              <a:gd name="connsiteY2" fmla="*/ 1 h 12435716"/>
              <a:gd name="connsiteX0" fmla="*/ 6926940 w 37464144"/>
              <a:gd name="connsiteY0" fmla="*/ 12435716 h 12435716"/>
              <a:gd name="connsiteX1" fmla="*/ 8529120 w 37464144"/>
              <a:gd name="connsiteY1" fmla="*/ 6076287 h 12435716"/>
              <a:gd name="connsiteX2" fmla="*/ 37464128 w 37464144"/>
              <a:gd name="connsiteY2" fmla="*/ 1 h 12435716"/>
              <a:gd name="connsiteX0" fmla="*/ 4848406 w 35385610"/>
              <a:gd name="connsiteY0" fmla="*/ 12435716 h 12435716"/>
              <a:gd name="connsiteX1" fmla="*/ 6450586 w 35385610"/>
              <a:gd name="connsiteY1" fmla="*/ 6076287 h 12435716"/>
              <a:gd name="connsiteX2" fmla="*/ 35385594 w 35385610"/>
              <a:gd name="connsiteY2" fmla="*/ 1 h 12435716"/>
              <a:gd name="connsiteX0" fmla="*/ 4848406 w 35385610"/>
              <a:gd name="connsiteY0" fmla="*/ 12435716 h 12435716"/>
              <a:gd name="connsiteX1" fmla="*/ 6450586 w 35385610"/>
              <a:gd name="connsiteY1" fmla="*/ 6076287 h 12435716"/>
              <a:gd name="connsiteX2" fmla="*/ 35385594 w 35385610"/>
              <a:gd name="connsiteY2" fmla="*/ 1 h 1243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85610" h="12435716">
                <a:moveTo>
                  <a:pt x="4848406" y="12435716"/>
                </a:moveTo>
                <a:cubicBezTo>
                  <a:pt x="-4276188" y="8389502"/>
                  <a:pt x="1361055" y="8148906"/>
                  <a:pt x="6450586" y="6076287"/>
                </a:cubicBezTo>
                <a:cubicBezTo>
                  <a:pt x="11540117" y="4003668"/>
                  <a:pt x="20693282" y="381298"/>
                  <a:pt x="35385594" y="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7" name="Freeform 226"/>
          <p:cNvSpPr/>
          <p:nvPr/>
        </p:nvSpPr>
        <p:spPr bwMode="auto">
          <a:xfrm flipH="1">
            <a:off x="791570" y="1755648"/>
            <a:ext cx="2566106" cy="21134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6405134"/>
              <a:gd name="connsiteY0" fmla="*/ 140148 h 140237"/>
              <a:gd name="connsiteX1" fmla="*/ 4768945 w 6405134"/>
              <a:gd name="connsiteY1" fmla="*/ 85663 h 140237"/>
              <a:gd name="connsiteX0" fmla="*/ 518191 w 5287137"/>
              <a:gd name="connsiteY0" fmla="*/ 144990 h 144990"/>
              <a:gd name="connsiteX1" fmla="*/ 5287136 w 5287137"/>
              <a:gd name="connsiteY1" fmla="*/ 90505 h 144990"/>
              <a:gd name="connsiteX0" fmla="*/ 415924 w 7268653"/>
              <a:gd name="connsiteY0" fmla="*/ 173049 h 173049"/>
              <a:gd name="connsiteX1" fmla="*/ 7268653 w 7268653"/>
              <a:gd name="connsiteY1" fmla="*/ 83533 h 173049"/>
              <a:gd name="connsiteX0" fmla="*/ 743339 w 2934047"/>
              <a:gd name="connsiteY0" fmla="*/ 56888 h 128517"/>
              <a:gd name="connsiteX1" fmla="*/ 2934047 w 2934047"/>
              <a:gd name="connsiteY1" fmla="*/ 128517 h 128517"/>
              <a:gd name="connsiteX0" fmla="*/ 0 w 2371800"/>
              <a:gd name="connsiteY0" fmla="*/ 38884 h 110513"/>
              <a:gd name="connsiteX1" fmla="*/ 2190708 w 2371800"/>
              <a:gd name="connsiteY1" fmla="*/ 110513 h 110513"/>
              <a:gd name="connsiteX0" fmla="*/ 250628 w 2441336"/>
              <a:gd name="connsiteY0" fmla="*/ 14149 h 85778"/>
              <a:gd name="connsiteX1" fmla="*/ 2441336 w 2441336"/>
              <a:gd name="connsiteY1" fmla="*/ 85778 h 85778"/>
              <a:gd name="connsiteX0" fmla="*/ 0 w 2190708"/>
              <a:gd name="connsiteY0" fmla="*/ 32745 h 104374"/>
              <a:gd name="connsiteX1" fmla="*/ 2190708 w 2190708"/>
              <a:gd name="connsiteY1" fmla="*/ 104374 h 104374"/>
              <a:gd name="connsiteX0" fmla="*/ 0 w 2190708"/>
              <a:gd name="connsiteY0" fmla="*/ 43150 h 114779"/>
              <a:gd name="connsiteX1" fmla="*/ 2190708 w 2190708"/>
              <a:gd name="connsiteY1" fmla="*/ 114779 h 114779"/>
              <a:gd name="connsiteX0" fmla="*/ 0 w 2190708"/>
              <a:gd name="connsiteY0" fmla="*/ 0 h 71629"/>
              <a:gd name="connsiteX1" fmla="*/ 2190708 w 2190708"/>
              <a:gd name="connsiteY1" fmla="*/ 71629 h 71629"/>
              <a:gd name="connsiteX0" fmla="*/ 0 w 1131159"/>
              <a:gd name="connsiteY0" fmla="*/ 0 h 57616"/>
              <a:gd name="connsiteX1" fmla="*/ 1131159 w 1131159"/>
              <a:gd name="connsiteY1" fmla="*/ 57616 h 57616"/>
              <a:gd name="connsiteX0" fmla="*/ 0 w 1625619"/>
              <a:gd name="connsiteY0" fmla="*/ 0 h 57616"/>
              <a:gd name="connsiteX1" fmla="*/ 1625619 w 1625619"/>
              <a:gd name="connsiteY1" fmla="*/ 57616 h 57616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366881"/>
              <a:gd name="connsiteX1" fmla="*/ 1181823 w 1181823"/>
              <a:gd name="connsiteY1" fmla="*/ 366881 h 366881"/>
              <a:gd name="connsiteX0" fmla="*/ 0 w 1181823"/>
              <a:gd name="connsiteY0" fmla="*/ 0 h 366881"/>
              <a:gd name="connsiteX1" fmla="*/ 1181823 w 1181823"/>
              <a:gd name="connsiteY1" fmla="*/ 366881 h 366881"/>
              <a:gd name="connsiteX0" fmla="*/ 0 w 1181823"/>
              <a:gd name="connsiteY0" fmla="*/ 0 h 366881"/>
              <a:gd name="connsiteX1" fmla="*/ 1015476 w 1181823"/>
              <a:gd name="connsiteY1" fmla="*/ 71003 h 366881"/>
              <a:gd name="connsiteX2" fmla="*/ 1181823 w 1181823"/>
              <a:gd name="connsiteY2" fmla="*/ 366881 h 366881"/>
              <a:gd name="connsiteX0" fmla="*/ 0 w 1181823"/>
              <a:gd name="connsiteY0" fmla="*/ 0 h 366881"/>
              <a:gd name="connsiteX1" fmla="*/ 1015476 w 1181823"/>
              <a:gd name="connsiteY1" fmla="*/ 71003 h 366881"/>
              <a:gd name="connsiteX2" fmla="*/ 1181823 w 1181823"/>
              <a:gd name="connsiteY2" fmla="*/ 366881 h 366881"/>
              <a:gd name="connsiteX0" fmla="*/ 0 w 1181823"/>
              <a:gd name="connsiteY0" fmla="*/ 0 h 366881"/>
              <a:gd name="connsiteX1" fmla="*/ 1015476 w 1181823"/>
              <a:gd name="connsiteY1" fmla="*/ 71003 h 366881"/>
              <a:gd name="connsiteX2" fmla="*/ 1181823 w 1181823"/>
              <a:gd name="connsiteY2" fmla="*/ 366881 h 366881"/>
              <a:gd name="connsiteX0" fmla="*/ 0 w 1181823"/>
              <a:gd name="connsiteY0" fmla="*/ 0 h 366881"/>
              <a:gd name="connsiteX1" fmla="*/ 1015476 w 1181823"/>
              <a:gd name="connsiteY1" fmla="*/ 71003 h 366881"/>
              <a:gd name="connsiteX2" fmla="*/ 1181823 w 1181823"/>
              <a:gd name="connsiteY2" fmla="*/ 366881 h 366881"/>
              <a:gd name="connsiteX0" fmla="*/ 0 w 1181823"/>
              <a:gd name="connsiteY0" fmla="*/ 0 h 366881"/>
              <a:gd name="connsiteX1" fmla="*/ 986244 w 1181823"/>
              <a:gd name="connsiteY1" fmla="*/ 61147 h 366881"/>
              <a:gd name="connsiteX2" fmla="*/ 1181823 w 1181823"/>
              <a:gd name="connsiteY2" fmla="*/ 366881 h 366881"/>
              <a:gd name="connsiteX0" fmla="*/ 0 w 1119182"/>
              <a:gd name="connsiteY0" fmla="*/ 0 h 372357"/>
              <a:gd name="connsiteX1" fmla="*/ 923603 w 1119182"/>
              <a:gd name="connsiteY1" fmla="*/ 66623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11075 w 1119182"/>
              <a:gd name="connsiteY1" fmla="*/ 7867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11075 w 1119182"/>
              <a:gd name="connsiteY1" fmla="*/ 7867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11075 w 1119182"/>
              <a:gd name="connsiteY1" fmla="*/ 7867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11075 w 1119182"/>
              <a:gd name="connsiteY1" fmla="*/ 7867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91116 w 1119182"/>
              <a:gd name="connsiteY1" fmla="*/ 8931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1006124 w 1119182"/>
              <a:gd name="connsiteY1" fmla="*/ 8266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1001121 w 1119182"/>
              <a:gd name="connsiteY1" fmla="*/ 86650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962536 w 1119182"/>
              <a:gd name="connsiteY1" fmla="*/ 127871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549957 w 1119182"/>
              <a:gd name="connsiteY1" fmla="*/ 111611 h 372357"/>
              <a:gd name="connsiteX2" fmla="*/ 1119182 w 1119182"/>
              <a:gd name="connsiteY2" fmla="*/ 372357 h 372357"/>
              <a:gd name="connsiteX0" fmla="*/ 0 w 1119182"/>
              <a:gd name="connsiteY0" fmla="*/ 0 h 372357"/>
              <a:gd name="connsiteX1" fmla="*/ 549957 w 1119182"/>
              <a:gd name="connsiteY1" fmla="*/ 111611 h 372357"/>
              <a:gd name="connsiteX2" fmla="*/ 1119182 w 1119182"/>
              <a:gd name="connsiteY2" fmla="*/ 372357 h 372357"/>
              <a:gd name="connsiteX0" fmla="*/ 0 w 1191071"/>
              <a:gd name="connsiteY0" fmla="*/ 0 h 381226"/>
              <a:gd name="connsiteX1" fmla="*/ 549957 w 1191071"/>
              <a:gd name="connsiteY1" fmla="*/ 111611 h 381226"/>
              <a:gd name="connsiteX2" fmla="*/ 1191071 w 1191071"/>
              <a:gd name="connsiteY2" fmla="*/ 381226 h 381226"/>
              <a:gd name="connsiteX0" fmla="*/ 0 w 1191071"/>
              <a:gd name="connsiteY0" fmla="*/ 0 h 381226"/>
              <a:gd name="connsiteX1" fmla="*/ 540580 w 1191071"/>
              <a:gd name="connsiteY1" fmla="*/ 90916 h 381226"/>
              <a:gd name="connsiteX2" fmla="*/ 1191071 w 1191071"/>
              <a:gd name="connsiteY2" fmla="*/ 381226 h 381226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1097023 w 1097023"/>
              <a:gd name="connsiteY2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1097023 w 1097023"/>
              <a:gd name="connsiteY2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838491 w 1097023"/>
              <a:gd name="connsiteY2" fmla="*/ 461954 h 544845"/>
              <a:gd name="connsiteX3" fmla="*/ 1097023 w 1097023"/>
              <a:gd name="connsiteY3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813651 w 1097023"/>
              <a:gd name="connsiteY2" fmla="*/ 455576 h 544845"/>
              <a:gd name="connsiteX3" fmla="*/ 1097023 w 1097023"/>
              <a:gd name="connsiteY3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766975 w 1097023"/>
              <a:gd name="connsiteY2" fmla="*/ 476686 h 544845"/>
              <a:gd name="connsiteX3" fmla="*/ 1097023 w 1097023"/>
              <a:gd name="connsiteY3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761140 w 1097023"/>
              <a:gd name="connsiteY2" fmla="*/ 427430 h 544845"/>
              <a:gd name="connsiteX3" fmla="*/ 1097023 w 1097023"/>
              <a:gd name="connsiteY3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761140 w 1097023"/>
              <a:gd name="connsiteY2" fmla="*/ 427430 h 544845"/>
              <a:gd name="connsiteX3" fmla="*/ 1097023 w 1097023"/>
              <a:gd name="connsiteY3" fmla="*/ 544845 h 544845"/>
              <a:gd name="connsiteX0" fmla="*/ 0 w 1097023"/>
              <a:gd name="connsiteY0" fmla="*/ 0 h 544845"/>
              <a:gd name="connsiteX1" fmla="*/ 540580 w 1097023"/>
              <a:gd name="connsiteY1" fmla="*/ 90916 h 544845"/>
              <a:gd name="connsiteX2" fmla="*/ 729050 w 1097023"/>
              <a:gd name="connsiteY2" fmla="*/ 427430 h 544845"/>
              <a:gd name="connsiteX3" fmla="*/ 1097023 w 1097023"/>
              <a:gd name="connsiteY3" fmla="*/ 544845 h 54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023" h="544845">
                <a:moveTo>
                  <a:pt x="0" y="0"/>
                </a:moveTo>
                <a:cubicBezTo>
                  <a:pt x="144929" y="16683"/>
                  <a:pt x="342068" y="27378"/>
                  <a:pt x="540580" y="90916"/>
                </a:cubicBezTo>
                <a:cubicBezTo>
                  <a:pt x="700511" y="157544"/>
                  <a:pt x="680069" y="364089"/>
                  <a:pt x="729050" y="427430"/>
                </a:cubicBezTo>
                <a:cubicBezTo>
                  <a:pt x="821791" y="503085"/>
                  <a:pt x="1074117" y="520666"/>
                  <a:pt x="1097023" y="54484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4" name="Freeform 223"/>
          <p:cNvSpPr/>
          <p:nvPr/>
        </p:nvSpPr>
        <p:spPr bwMode="auto">
          <a:xfrm rot="16200000" flipH="1">
            <a:off x="-165253" y="3087263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flipH="1">
            <a:off x="842835" y="1658203"/>
            <a:ext cx="2466747" cy="112659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6405134"/>
              <a:gd name="connsiteY0" fmla="*/ 140148 h 140237"/>
              <a:gd name="connsiteX1" fmla="*/ 4768945 w 6405134"/>
              <a:gd name="connsiteY1" fmla="*/ 85663 h 140237"/>
              <a:gd name="connsiteX0" fmla="*/ 518191 w 5287137"/>
              <a:gd name="connsiteY0" fmla="*/ 144990 h 144990"/>
              <a:gd name="connsiteX1" fmla="*/ 5287136 w 5287137"/>
              <a:gd name="connsiteY1" fmla="*/ 90505 h 144990"/>
              <a:gd name="connsiteX0" fmla="*/ 415924 w 7268653"/>
              <a:gd name="connsiteY0" fmla="*/ 173049 h 173049"/>
              <a:gd name="connsiteX1" fmla="*/ 7268653 w 7268653"/>
              <a:gd name="connsiteY1" fmla="*/ 83533 h 173049"/>
              <a:gd name="connsiteX0" fmla="*/ 743339 w 2934047"/>
              <a:gd name="connsiteY0" fmla="*/ 56888 h 128517"/>
              <a:gd name="connsiteX1" fmla="*/ 2934047 w 2934047"/>
              <a:gd name="connsiteY1" fmla="*/ 128517 h 128517"/>
              <a:gd name="connsiteX0" fmla="*/ 0 w 2371800"/>
              <a:gd name="connsiteY0" fmla="*/ 38884 h 110513"/>
              <a:gd name="connsiteX1" fmla="*/ 2190708 w 2371800"/>
              <a:gd name="connsiteY1" fmla="*/ 110513 h 110513"/>
              <a:gd name="connsiteX0" fmla="*/ 250628 w 2441336"/>
              <a:gd name="connsiteY0" fmla="*/ 14149 h 85778"/>
              <a:gd name="connsiteX1" fmla="*/ 2441336 w 2441336"/>
              <a:gd name="connsiteY1" fmla="*/ 85778 h 85778"/>
              <a:gd name="connsiteX0" fmla="*/ 0 w 2190708"/>
              <a:gd name="connsiteY0" fmla="*/ 32745 h 104374"/>
              <a:gd name="connsiteX1" fmla="*/ 2190708 w 2190708"/>
              <a:gd name="connsiteY1" fmla="*/ 104374 h 104374"/>
              <a:gd name="connsiteX0" fmla="*/ 0 w 2190708"/>
              <a:gd name="connsiteY0" fmla="*/ 43150 h 114779"/>
              <a:gd name="connsiteX1" fmla="*/ 2190708 w 2190708"/>
              <a:gd name="connsiteY1" fmla="*/ 114779 h 114779"/>
              <a:gd name="connsiteX0" fmla="*/ 0 w 2190708"/>
              <a:gd name="connsiteY0" fmla="*/ 0 h 71629"/>
              <a:gd name="connsiteX1" fmla="*/ 2190708 w 2190708"/>
              <a:gd name="connsiteY1" fmla="*/ 71629 h 71629"/>
              <a:gd name="connsiteX0" fmla="*/ 0 w 1131159"/>
              <a:gd name="connsiteY0" fmla="*/ 0 h 57616"/>
              <a:gd name="connsiteX1" fmla="*/ 1131159 w 1131159"/>
              <a:gd name="connsiteY1" fmla="*/ 57616 h 57616"/>
              <a:gd name="connsiteX0" fmla="*/ 0 w 1625619"/>
              <a:gd name="connsiteY0" fmla="*/ 0 h 57616"/>
              <a:gd name="connsiteX1" fmla="*/ 1625619 w 1625619"/>
              <a:gd name="connsiteY1" fmla="*/ 57616 h 57616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161596"/>
              <a:gd name="connsiteX1" fmla="*/ 1181823 w 1181823"/>
              <a:gd name="connsiteY1" fmla="*/ 161596 h 161596"/>
              <a:gd name="connsiteX0" fmla="*/ 0 w 1178563"/>
              <a:gd name="connsiteY0" fmla="*/ 0 h 148964"/>
              <a:gd name="connsiteX1" fmla="*/ 1178563 w 1178563"/>
              <a:gd name="connsiteY1" fmla="*/ 148964 h 148964"/>
              <a:gd name="connsiteX0" fmla="*/ 0 w 1178563"/>
              <a:gd name="connsiteY0" fmla="*/ 0 h 148964"/>
              <a:gd name="connsiteX1" fmla="*/ 1178563 w 1178563"/>
              <a:gd name="connsiteY1" fmla="*/ 148964 h 14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8563" h="148964">
                <a:moveTo>
                  <a:pt x="0" y="0"/>
                </a:moveTo>
                <a:cubicBezTo>
                  <a:pt x="605217" y="25454"/>
                  <a:pt x="1025455" y="111717"/>
                  <a:pt x="1178563" y="14896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9" name="Freeform 218"/>
          <p:cNvSpPr/>
          <p:nvPr/>
        </p:nvSpPr>
        <p:spPr bwMode="auto">
          <a:xfrm rot="10636223" flipH="1" flipV="1">
            <a:off x="2340147" y="1563540"/>
            <a:ext cx="1128665" cy="11466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6388683"/>
              <a:gd name="connsiteY0" fmla="*/ 407933 h 651217"/>
              <a:gd name="connsiteX1" fmla="*/ 16388683 w 16388683"/>
              <a:gd name="connsiteY1" fmla="*/ 651217 h 651217"/>
              <a:gd name="connsiteX0" fmla="*/ 0 w 16388683"/>
              <a:gd name="connsiteY0" fmla="*/ 150128 h 393412"/>
              <a:gd name="connsiteX1" fmla="*/ 16388683 w 16388683"/>
              <a:gd name="connsiteY1" fmla="*/ 393412 h 393412"/>
              <a:gd name="connsiteX0" fmla="*/ 0 w 16650958"/>
              <a:gd name="connsiteY0" fmla="*/ 183569 h 318611"/>
              <a:gd name="connsiteX1" fmla="*/ 16650961 w 16650958"/>
              <a:gd name="connsiteY1" fmla="*/ 318612 h 31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650958" h="318611">
                <a:moveTo>
                  <a:pt x="0" y="183569"/>
                </a:moveTo>
                <a:cubicBezTo>
                  <a:pt x="7334995" y="-130442"/>
                  <a:pt x="11267589" y="-12726"/>
                  <a:pt x="16650961" y="318612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2" name="Freeform 211"/>
          <p:cNvSpPr/>
          <p:nvPr/>
        </p:nvSpPr>
        <p:spPr bwMode="auto">
          <a:xfrm flipH="1">
            <a:off x="2178540" y="804739"/>
            <a:ext cx="1136513" cy="67283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5424643"/>
              <a:gd name="connsiteY0" fmla="*/ 1319058 h 1319058"/>
              <a:gd name="connsiteX1" fmla="*/ 15424643 w 15424643"/>
              <a:gd name="connsiteY1" fmla="*/ 259734 h 1319058"/>
              <a:gd name="connsiteX0" fmla="*/ 0 w 15424643"/>
              <a:gd name="connsiteY0" fmla="*/ 1399320 h 1399320"/>
              <a:gd name="connsiteX1" fmla="*/ 15424643 w 15424643"/>
              <a:gd name="connsiteY1" fmla="*/ 339996 h 1399320"/>
              <a:gd name="connsiteX0" fmla="*/ 0 w 14219588"/>
              <a:gd name="connsiteY0" fmla="*/ 3142666 h 3142666"/>
              <a:gd name="connsiteX1" fmla="*/ 14219588 w 14219588"/>
              <a:gd name="connsiteY1" fmla="*/ 129438 h 3142666"/>
              <a:gd name="connsiteX0" fmla="*/ 0 w 14225592"/>
              <a:gd name="connsiteY0" fmla="*/ 3013229 h 3013229"/>
              <a:gd name="connsiteX1" fmla="*/ 14219588 w 14225592"/>
              <a:gd name="connsiteY1" fmla="*/ 1 h 3013229"/>
              <a:gd name="connsiteX0" fmla="*/ 0 w 14225892"/>
              <a:gd name="connsiteY0" fmla="*/ 3013229 h 3028177"/>
              <a:gd name="connsiteX1" fmla="*/ 14219588 w 14225892"/>
              <a:gd name="connsiteY1" fmla="*/ 1 h 3028177"/>
              <a:gd name="connsiteX0" fmla="*/ 0 w 12035055"/>
              <a:gd name="connsiteY0" fmla="*/ 3799769 h 3806383"/>
              <a:gd name="connsiteX1" fmla="*/ 12023648 w 12035055"/>
              <a:gd name="connsiteY1" fmla="*/ 0 h 3806383"/>
              <a:gd name="connsiteX0" fmla="*/ 0 w 12023648"/>
              <a:gd name="connsiteY0" fmla="*/ 3799769 h 3804904"/>
              <a:gd name="connsiteX1" fmla="*/ 12023648 w 12023648"/>
              <a:gd name="connsiteY1" fmla="*/ 0 h 3804904"/>
              <a:gd name="connsiteX0" fmla="*/ 0 w 13646732"/>
              <a:gd name="connsiteY0" fmla="*/ 3327843 h 3334892"/>
              <a:gd name="connsiteX1" fmla="*/ 13646732 w 13646732"/>
              <a:gd name="connsiteY1" fmla="*/ 0 h 3334892"/>
              <a:gd name="connsiteX0" fmla="*/ 0 w 13646732"/>
              <a:gd name="connsiteY0" fmla="*/ 3327843 h 3327844"/>
              <a:gd name="connsiteX1" fmla="*/ 13646732 w 13646732"/>
              <a:gd name="connsiteY1" fmla="*/ 0 h 3327844"/>
              <a:gd name="connsiteX0" fmla="*/ 0 w 13646732"/>
              <a:gd name="connsiteY0" fmla="*/ 3327843 h 3327844"/>
              <a:gd name="connsiteX1" fmla="*/ 13646732 w 13646732"/>
              <a:gd name="connsiteY1" fmla="*/ 0 h 332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6732" h="3327844">
                <a:moveTo>
                  <a:pt x="0" y="3327843"/>
                </a:moveTo>
                <a:cubicBezTo>
                  <a:pt x="4785727" y="3042486"/>
                  <a:pt x="10505510" y="2303903"/>
                  <a:pt x="13646732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1" name="Freeform 210"/>
          <p:cNvSpPr/>
          <p:nvPr/>
        </p:nvSpPr>
        <p:spPr bwMode="auto">
          <a:xfrm flipV="1">
            <a:off x="1781033" y="854045"/>
            <a:ext cx="250971" cy="196866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174605 w 993470"/>
              <a:gd name="connsiteY0" fmla="*/ 0 h 1618577"/>
              <a:gd name="connsiteX1" fmla="*/ 993470 w 993470"/>
              <a:gd name="connsiteY1" fmla="*/ 1618577 h 1618577"/>
              <a:gd name="connsiteX0" fmla="*/ 391342 w 391342"/>
              <a:gd name="connsiteY0" fmla="*/ 0 h 1580192"/>
              <a:gd name="connsiteX1" fmla="*/ 340722 w 391342"/>
              <a:gd name="connsiteY1" fmla="*/ 1580192 h 1580192"/>
              <a:gd name="connsiteX0" fmla="*/ 488188 w 488189"/>
              <a:gd name="connsiteY0" fmla="*/ 0 h 1548205"/>
              <a:gd name="connsiteX1" fmla="*/ 258557 w 488189"/>
              <a:gd name="connsiteY1" fmla="*/ 1548205 h 1548205"/>
              <a:gd name="connsiteX0" fmla="*/ 530417 w 530418"/>
              <a:gd name="connsiteY0" fmla="*/ 0 h 1548205"/>
              <a:gd name="connsiteX1" fmla="*/ 300786 w 530418"/>
              <a:gd name="connsiteY1" fmla="*/ 1548205 h 1548205"/>
              <a:gd name="connsiteX0" fmla="*/ 351425 w 550677"/>
              <a:gd name="connsiteY0" fmla="*/ 0 h 1583969"/>
              <a:gd name="connsiteX1" fmla="*/ 550677 w 550677"/>
              <a:gd name="connsiteY1" fmla="*/ 1583969 h 158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0677" h="1583969">
                <a:moveTo>
                  <a:pt x="351425" y="0"/>
                </a:moveTo>
                <a:cubicBezTo>
                  <a:pt x="-350841" y="402794"/>
                  <a:pt x="150342" y="1361055"/>
                  <a:pt x="550677" y="158396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8" name="Freeform 217"/>
          <p:cNvSpPr/>
          <p:nvPr/>
        </p:nvSpPr>
        <p:spPr bwMode="auto">
          <a:xfrm>
            <a:off x="3978323" y="675564"/>
            <a:ext cx="1373155" cy="199494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97171"/>
              <a:gd name="connsiteY0" fmla="*/ 0 h 2819121"/>
              <a:gd name="connsiteX1" fmla="*/ 519184 w 897171"/>
              <a:gd name="connsiteY1" fmla="*/ 431462 h 2819121"/>
              <a:gd name="connsiteX2" fmla="*/ 638309 w 897171"/>
              <a:gd name="connsiteY2" fmla="*/ 2819121 h 2819121"/>
              <a:gd name="connsiteX0" fmla="*/ 0 w 920433"/>
              <a:gd name="connsiteY0" fmla="*/ 0 h 2906336"/>
              <a:gd name="connsiteX1" fmla="*/ 519184 w 920433"/>
              <a:gd name="connsiteY1" fmla="*/ 431462 h 2906336"/>
              <a:gd name="connsiteX2" fmla="*/ 667890 w 920433"/>
              <a:gd name="connsiteY2" fmla="*/ 2906336 h 2906336"/>
              <a:gd name="connsiteX0" fmla="*/ 0 w 676374"/>
              <a:gd name="connsiteY0" fmla="*/ 0 h 2906336"/>
              <a:gd name="connsiteX1" fmla="*/ 519184 w 676374"/>
              <a:gd name="connsiteY1" fmla="*/ 431462 h 2906336"/>
              <a:gd name="connsiteX2" fmla="*/ 667890 w 676374"/>
              <a:gd name="connsiteY2" fmla="*/ 2906336 h 2906336"/>
              <a:gd name="connsiteX0" fmla="*/ 0 w 667890"/>
              <a:gd name="connsiteY0" fmla="*/ 0 h 2906336"/>
              <a:gd name="connsiteX1" fmla="*/ 667890 w 667890"/>
              <a:gd name="connsiteY1" fmla="*/ 2906336 h 2906336"/>
              <a:gd name="connsiteX0" fmla="*/ 0 w 667890"/>
              <a:gd name="connsiteY0" fmla="*/ 0 h 2906336"/>
              <a:gd name="connsiteX1" fmla="*/ 667890 w 667890"/>
              <a:gd name="connsiteY1" fmla="*/ 2906336 h 2906336"/>
              <a:gd name="connsiteX0" fmla="*/ 0 w 671089"/>
              <a:gd name="connsiteY0" fmla="*/ 0 h 2906336"/>
              <a:gd name="connsiteX1" fmla="*/ 667890 w 671089"/>
              <a:gd name="connsiteY1" fmla="*/ 2906336 h 2906336"/>
              <a:gd name="connsiteX0" fmla="*/ 0 w 761548"/>
              <a:gd name="connsiteY0" fmla="*/ 0 h 2916310"/>
              <a:gd name="connsiteX1" fmla="*/ 759026 w 761548"/>
              <a:gd name="connsiteY1" fmla="*/ 2916310 h 2916310"/>
              <a:gd name="connsiteX0" fmla="*/ 0 w 759026"/>
              <a:gd name="connsiteY0" fmla="*/ 0 h 2916310"/>
              <a:gd name="connsiteX1" fmla="*/ 759026 w 759026"/>
              <a:gd name="connsiteY1" fmla="*/ 2916310 h 2916310"/>
              <a:gd name="connsiteX0" fmla="*/ 0 w 759026"/>
              <a:gd name="connsiteY0" fmla="*/ 0 h 2916310"/>
              <a:gd name="connsiteX1" fmla="*/ 759026 w 759026"/>
              <a:gd name="connsiteY1" fmla="*/ 2916310 h 2916310"/>
              <a:gd name="connsiteX0" fmla="*/ 0 w 759026"/>
              <a:gd name="connsiteY0" fmla="*/ 0 h 2916310"/>
              <a:gd name="connsiteX1" fmla="*/ 759026 w 759026"/>
              <a:gd name="connsiteY1" fmla="*/ 2916310 h 2916310"/>
              <a:gd name="connsiteX0" fmla="*/ 0 w 833591"/>
              <a:gd name="connsiteY0" fmla="*/ 0 h 2916310"/>
              <a:gd name="connsiteX1" fmla="*/ 833591 w 833591"/>
              <a:gd name="connsiteY1" fmla="*/ 2916310 h 2916310"/>
              <a:gd name="connsiteX0" fmla="*/ 0 w 833591"/>
              <a:gd name="connsiteY0" fmla="*/ 0 h 2916310"/>
              <a:gd name="connsiteX1" fmla="*/ 833591 w 833591"/>
              <a:gd name="connsiteY1" fmla="*/ 2916310 h 2916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591" h="2916310">
                <a:moveTo>
                  <a:pt x="0" y="0"/>
                </a:moveTo>
                <a:cubicBezTo>
                  <a:pt x="360466" y="547687"/>
                  <a:pt x="676575" y="613943"/>
                  <a:pt x="833591" y="291631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0" name="Freeform 199"/>
          <p:cNvSpPr/>
          <p:nvPr/>
        </p:nvSpPr>
        <p:spPr bwMode="auto">
          <a:xfrm flipH="1">
            <a:off x="1562669" y="1431235"/>
            <a:ext cx="1216538" cy="435541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475639"/>
              <a:gd name="connsiteY0" fmla="*/ 9999 h 426105"/>
              <a:gd name="connsiteX1" fmla="*/ 12475639 w 12475639"/>
              <a:gd name="connsiteY1" fmla="*/ 426105 h 426105"/>
              <a:gd name="connsiteX0" fmla="*/ 0 w 12475639"/>
              <a:gd name="connsiteY0" fmla="*/ 11827 h 427933"/>
              <a:gd name="connsiteX1" fmla="*/ 12475639 w 12475639"/>
              <a:gd name="connsiteY1" fmla="*/ 427933 h 427933"/>
              <a:gd name="connsiteX0" fmla="*/ 0 w 11954274"/>
              <a:gd name="connsiteY0" fmla="*/ 11235 h 444857"/>
              <a:gd name="connsiteX1" fmla="*/ 11954274 w 11954274"/>
              <a:gd name="connsiteY1" fmla="*/ 444857 h 444857"/>
              <a:gd name="connsiteX0" fmla="*/ 0 w 11954274"/>
              <a:gd name="connsiteY0" fmla="*/ 2922 h 436544"/>
              <a:gd name="connsiteX1" fmla="*/ 11954274 w 11954274"/>
              <a:gd name="connsiteY1" fmla="*/ 436544 h 436544"/>
              <a:gd name="connsiteX0" fmla="*/ 0 w 12811263"/>
              <a:gd name="connsiteY0" fmla="*/ 3913 h 367435"/>
              <a:gd name="connsiteX1" fmla="*/ 12811263 w 12811263"/>
              <a:gd name="connsiteY1" fmla="*/ 367435 h 367435"/>
              <a:gd name="connsiteX0" fmla="*/ 0 w 12811263"/>
              <a:gd name="connsiteY0" fmla="*/ 4573 h 368095"/>
              <a:gd name="connsiteX1" fmla="*/ 12811263 w 12811263"/>
              <a:gd name="connsiteY1" fmla="*/ 368095 h 368095"/>
              <a:gd name="connsiteX0" fmla="*/ 0 w 11525225"/>
              <a:gd name="connsiteY0" fmla="*/ 3411 h 427921"/>
              <a:gd name="connsiteX1" fmla="*/ 11525225 w 11525225"/>
              <a:gd name="connsiteY1" fmla="*/ 427921 h 427921"/>
              <a:gd name="connsiteX0" fmla="*/ 0 w 5867900"/>
              <a:gd name="connsiteY0" fmla="*/ 2493 h 514009"/>
              <a:gd name="connsiteX1" fmla="*/ 4732889 w 5867900"/>
              <a:gd name="connsiteY1" fmla="*/ 514009 h 514009"/>
              <a:gd name="connsiteX0" fmla="*/ 0 w 6624971"/>
              <a:gd name="connsiteY0" fmla="*/ 1520 h 513036"/>
              <a:gd name="connsiteX1" fmla="*/ 4732889 w 6624971"/>
              <a:gd name="connsiteY1" fmla="*/ 513036 h 513036"/>
              <a:gd name="connsiteX0" fmla="*/ 0 w 10731779"/>
              <a:gd name="connsiteY0" fmla="*/ 0 h 511516"/>
              <a:gd name="connsiteX1" fmla="*/ 8762237 w 10731779"/>
              <a:gd name="connsiteY1" fmla="*/ 449247 h 511516"/>
              <a:gd name="connsiteX2" fmla="*/ 4732889 w 10731779"/>
              <a:gd name="connsiteY2" fmla="*/ 511516 h 511516"/>
              <a:gd name="connsiteX0" fmla="*/ 0 w 10731779"/>
              <a:gd name="connsiteY0" fmla="*/ 0 h 511516"/>
              <a:gd name="connsiteX1" fmla="*/ 8762237 w 10731779"/>
              <a:gd name="connsiteY1" fmla="*/ 449247 h 511516"/>
              <a:gd name="connsiteX2" fmla="*/ 4732889 w 10731779"/>
              <a:gd name="connsiteY2" fmla="*/ 511516 h 511516"/>
              <a:gd name="connsiteX0" fmla="*/ 0 w 8762237"/>
              <a:gd name="connsiteY0" fmla="*/ 0 h 511516"/>
              <a:gd name="connsiteX1" fmla="*/ 8762237 w 8762237"/>
              <a:gd name="connsiteY1" fmla="*/ 449247 h 511516"/>
              <a:gd name="connsiteX2" fmla="*/ 4732889 w 8762237"/>
              <a:gd name="connsiteY2" fmla="*/ 511516 h 511516"/>
              <a:gd name="connsiteX0" fmla="*/ 0 w 9092646"/>
              <a:gd name="connsiteY0" fmla="*/ 0 h 511516"/>
              <a:gd name="connsiteX1" fmla="*/ 8762237 w 9092646"/>
              <a:gd name="connsiteY1" fmla="*/ 449247 h 511516"/>
              <a:gd name="connsiteX2" fmla="*/ 4732889 w 9092646"/>
              <a:gd name="connsiteY2" fmla="*/ 511516 h 511516"/>
              <a:gd name="connsiteX0" fmla="*/ 0 w 9738005"/>
              <a:gd name="connsiteY0" fmla="*/ 0 h 511516"/>
              <a:gd name="connsiteX1" fmla="*/ 8762237 w 9738005"/>
              <a:gd name="connsiteY1" fmla="*/ 449247 h 511516"/>
              <a:gd name="connsiteX2" fmla="*/ 4732889 w 9738005"/>
              <a:gd name="connsiteY2" fmla="*/ 511516 h 511516"/>
              <a:gd name="connsiteX0" fmla="*/ 0 w 9136505"/>
              <a:gd name="connsiteY0" fmla="*/ 0 h 511516"/>
              <a:gd name="connsiteX1" fmla="*/ 8762237 w 9136505"/>
              <a:gd name="connsiteY1" fmla="*/ 449247 h 511516"/>
              <a:gd name="connsiteX2" fmla="*/ 4732889 w 9136505"/>
              <a:gd name="connsiteY2" fmla="*/ 511516 h 511516"/>
              <a:gd name="connsiteX0" fmla="*/ 0 w 9861663"/>
              <a:gd name="connsiteY0" fmla="*/ 0 h 511516"/>
              <a:gd name="connsiteX1" fmla="*/ 9145981 w 9861663"/>
              <a:gd name="connsiteY1" fmla="*/ 53455 h 511516"/>
              <a:gd name="connsiteX2" fmla="*/ 8762237 w 9861663"/>
              <a:gd name="connsiteY2" fmla="*/ 449247 h 511516"/>
              <a:gd name="connsiteX3" fmla="*/ 4732889 w 9861663"/>
              <a:gd name="connsiteY3" fmla="*/ 511516 h 511516"/>
              <a:gd name="connsiteX0" fmla="*/ 0 w 9094165"/>
              <a:gd name="connsiteY0" fmla="*/ 0 h 517487"/>
              <a:gd name="connsiteX1" fmla="*/ 8378483 w 9094165"/>
              <a:gd name="connsiteY1" fmla="*/ 59426 h 517487"/>
              <a:gd name="connsiteX2" fmla="*/ 7994739 w 9094165"/>
              <a:gd name="connsiteY2" fmla="*/ 455218 h 517487"/>
              <a:gd name="connsiteX3" fmla="*/ 3965391 w 9094165"/>
              <a:gd name="connsiteY3" fmla="*/ 517487 h 517487"/>
              <a:gd name="connsiteX0" fmla="*/ 0 w 8863918"/>
              <a:gd name="connsiteY0" fmla="*/ 0 h 531988"/>
              <a:gd name="connsiteX1" fmla="*/ 8148236 w 8863918"/>
              <a:gd name="connsiteY1" fmla="*/ 73927 h 531988"/>
              <a:gd name="connsiteX2" fmla="*/ 7764492 w 8863918"/>
              <a:gd name="connsiteY2" fmla="*/ 469719 h 531988"/>
              <a:gd name="connsiteX3" fmla="*/ 3735144 w 8863918"/>
              <a:gd name="connsiteY3" fmla="*/ 531988 h 531988"/>
              <a:gd name="connsiteX0" fmla="*/ 0 w 8863918"/>
              <a:gd name="connsiteY0" fmla="*/ 0 h 529429"/>
              <a:gd name="connsiteX1" fmla="*/ 8148236 w 8863918"/>
              <a:gd name="connsiteY1" fmla="*/ 71368 h 529429"/>
              <a:gd name="connsiteX2" fmla="*/ 7764492 w 8863918"/>
              <a:gd name="connsiteY2" fmla="*/ 467160 h 529429"/>
              <a:gd name="connsiteX3" fmla="*/ 3735144 w 8863918"/>
              <a:gd name="connsiteY3" fmla="*/ 529429 h 529429"/>
              <a:gd name="connsiteX0" fmla="*/ 0 w 8886947"/>
              <a:gd name="connsiteY0" fmla="*/ 0 h 529429"/>
              <a:gd name="connsiteX1" fmla="*/ 8148236 w 8886947"/>
              <a:gd name="connsiteY1" fmla="*/ 71368 h 529429"/>
              <a:gd name="connsiteX2" fmla="*/ 7841244 w 8886947"/>
              <a:gd name="connsiteY2" fmla="*/ 450100 h 529429"/>
              <a:gd name="connsiteX3" fmla="*/ 3735144 w 8886947"/>
              <a:gd name="connsiteY3" fmla="*/ 529429 h 529429"/>
              <a:gd name="connsiteX0" fmla="*/ 0 w 8958412"/>
              <a:gd name="connsiteY0" fmla="*/ 0 h 519193"/>
              <a:gd name="connsiteX1" fmla="*/ 8148236 w 8958412"/>
              <a:gd name="connsiteY1" fmla="*/ 71368 h 519193"/>
              <a:gd name="connsiteX2" fmla="*/ 7841244 w 8958412"/>
              <a:gd name="connsiteY2" fmla="*/ 450100 h 519193"/>
              <a:gd name="connsiteX3" fmla="*/ 2161779 w 8958412"/>
              <a:gd name="connsiteY3" fmla="*/ 519193 h 519193"/>
              <a:gd name="connsiteX0" fmla="*/ 2366850 w 6429113"/>
              <a:gd name="connsiteY0" fmla="*/ 0 h 518199"/>
              <a:gd name="connsiteX1" fmla="*/ 5998874 w 6429113"/>
              <a:gd name="connsiteY1" fmla="*/ 70374 h 518199"/>
              <a:gd name="connsiteX2" fmla="*/ 5691882 w 6429113"/>
              <a:gd name="connsiteY2" fmla="*/ 449106 h 518199"/>
              <a:gd name="connsiteX3" fmla="*/ 12417 w 6429113"/>
              <a:gd name="connsiteY3" fmla="*/ 518199 h 518199"/>
              <a:gd name="connsiteX0" fmla="*/ 2366850 w 7317321"/>
              <a:gd name="connsiteY0" fmla="*/ 0 h 518199"/>
              <a:gd name="connsiteX1" fmla="*/ 7161463 w 7317321"/>
              <a:gd name="connsiteY1" fmla="*/ 121064 h 518199"/>
              <a:gd name="connsiteX2" fmla="*/ 5691882 w 7317321"/>
              <a:gd name="connsiteY2" fmla="*/ 449106 h 518199"/>
              <a:gd name="connsiteX3" fmla="*/ 12417 w 7317321"/>
              <a:gd name="connsiteY3" fmla="*/ 518199 h 518199"/>
              <a:gd name="connsiteX0" fmla="*/ 2366850 w 7080432"/>
              <a:gd name="connsiteY0" fmla="*/ 0 h 518199"/>
              <a:gd name="connsiteX1" fmla="*/ 6893172 w 7080432"/>
              <a:gd name="connsiteY1" fmla="*/ 121064 h 518199"/>
              <a:gd name="connsiteX2" fmla="*/ 5691882 w 7080432"/>
              <a:gd name="connsiteY2" fmla="*/ 449106 h 518199"/>
              <a:gd name="connsiteX3" fmla="*/ 12417 w 7080432"/>
              <a:gd name="connsiteY3" fmla="*/ 518199 h 518199"/>
              <a:gd name="connsiteX0" fmla="*/ 2366850 w 7277146"/>
              <a:gd name="connsiteY0" fmla="*/ 0 h 518199"/>
              <a:gd name="connsiteX1" fmla="*/ 7116744 w 7277146"/>
              <a:gd name="connsiteY1" fmla="*/ 54471 h 518199"/>
              <a:gd name="connsiteX2" fmla="*/ 5691882 w 7277146"/>
              <a:gd name="connsiteY2" fmla="*/ 449106 h 518199"/>
              <a:gd name="connsiteX3" fmla="*/ 12417 w 7277146"/>
              <a:gd name="connsiteY3" fmla="*/ 518199 h 518199"/>
              <a:gd name="connsiteX0" fmla="*/ 2365090 w 7504739"/>
              <a:gd name="connsiteY0" fmla="*/ 0 h 518199"/>
              <a:gd name="connsiteX1" fmla="*/ 7114984 w 7504739"/>
              <a:gd name="connsiteY1" fmla="*/ 54471 h 518199"/>
              <a:gd name="connsiteX2" fmla="*/ 6547158 w 7504739"/>
              <a:gd name="connsiteY2" fmla="*/ 445706 h 518199"/>
              <a:gd name="connsiteX3" fmla="*/ 10657 w 7504739"/>
              <a:gd name="connsiteY3" fmla="*/ 518199 h 518199"/>
              <a:gd name="connsiteX0" fmla="*/ 2365090 w 7740272"/>
              <a:gd name="connsiteY0" fmla="*/ 0 h 518199"/>
              <a:gd name="connsiteX1" fmla="*/ 7436373 w 7740272"/>
              <a:gd name="connsiteY1" fmla="*/ 46538 h 518199"/>
              <a:gd name="connsiteX2" fmla="*/ 6547158 w 7740272"/>
              <a:gd name="connsiteY2" fmla="*/ 445706 h 518199"/>
              <a:gd name="connsiteX3" fmla="*/ 10657 w 7740272"/>
              <a:gd name="connsiteY3" fmla="*/ 518199 h 518199"/>
              <a:gd name="connsiteX0" fmla="*/ 2365090 w 7505953"/>
              <a:gd name="connsiteY0" fmla="*/ 0 h 518199"/>
              <a:gd name="connsiteX1" fmla="*/ 7436373 w 7505953"/>
              <a:gd name="connsiteY1" fmla="*/ 46538 h 518199"/>
              <a:gd name="connsiteX2" fmla="*/ 6547158 w 7505953"/>
              <a:gd name="connsiteY2" fmla="*/ 445706 h 518199"/>
              <a:gd name="connsiteX3" fmla="*/ 10657 w 7505953"/>
              <a:gd name="connsiteY3" fmla="*/ 518199 h 518199"/>
              <a:gd name="connsiteX0" fmla="*/ 2365090 w 7276447"/>
              <a:gd name="connsiteY0" fmla="*/ 0 h 518199"/>
              <a:gd name="connsiteX1" fmla="*/ 7120002 w 7276447"/>
              <a:gd name="connsiteY1" fmla="*/ 46538 h 518199"/>
              <a:gd name="connsiteX2" fmla="*/ 6547158 w 7276447"/>
              <a:gd name="connsiteY2" fmla="*/ 445706 h 518199"/>
              <a:gd name="connsiteX3" fmla="*/ 10657 w 7276447"/>
              <a:gd name="connsiteY3" fmla="*/ 518199 h 51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6447" h="518199">
                <a:moveTo>
                  <a:pt x="2365090" y="0"/>
                </a:moveTo>
                <a:cubicBezTo>
                  <a:pt x="2878884" y="23268"/>
                  <a:pt x="6958639" y="-27746"/>
                  <a:pt x="7120002" y="46538"/>
                </a:cubicBezTo>
                <a:cubicBezTo>
                  <a:pt x="7281365" y="120822"/>
                  <a:pt x="7544901" y="371069"/>
                  <a:pt x="6547158" y="445706"/>
                </a:cubicBezTo>
                <a:cubicBezTo>
                  <a:pt x="5549415" y="520344"/>
                  <a:pt x="-282209" y="470416"/>
                  <a:pt x="10657" y="51819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8250073" y="672591"/>
            <a:ext cx="694652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4" name="Freeform 7"/>
          <p:cNvSpPr>
            <a:spLocks/>
          </p:cNvSpPr>
          <p:nvPr/>
        </p:nvSpPr>
        <p:spPr bwMode="auto">
          <a:xfrm>
            <a:off x="2862146" y="3865755"/>
            <a:ext cx="1308410" cy="73634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195" name="Freeform 194"/>
          <p:cNvSpPr/>
          <p:nvPr/>
        </p:nvSpPr>
        <p:spPr bwMode="auto">
          <a:xfrm rot="9769475" flipH="1" flipV="1">
            <a:off x="3052962" y="1826492"/>
            <a:ext cx="456004" cy="24757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9303343"/>
              <a:gd name="connsiteY0" fmla="*/ 589198 h 620681"/>
              <a:gd name="connsiteX1" fmla="*/ 19303333 w 19303343"/>
              <a:gd name="connsiteY1" fmla="*/ 620679 h 620681"/>
              <a:gd name="connsiteX0" fmla="*/ 0 w 12170323"/>
              <a:gd name="connsiteY0" fmla="*/ 584540 h 626592"/>
              <a:gd name="connsiteX1" fmla="*/ 12170329 w 12170323"/>
              <a:gd name="connsiteY1" fmla="*/ 626593 h 626592"/>
              <a:gd name="connsiteX0" fmla="*/ 0 w 12170323"/>
              <a:gd name="connsiteY0" fmla="*/ 293042 h 462099"/>
              <a:gd name="connsiteX1" fmla="*/ 12170329 w 12170323"/>
              <a:gd name="connsiteY1" fmla="*/ 335095 h 462099"/>
              <a:gd name="connsiteX0" fmla="*/ 0 w 12170323"/>
              <a:gd name="connsiteY0" fmla="*/ 1 h 465997"/>
              <a:gd name="connsiteX1" fmla="*/ 12170329 w 12170323"/>
              <a:gd name="connsiteY1" fmla="*/ 42054 h 465997"/>
              <a:gd name="connsiteX0" fmla="*/ 0 w 12309841"/>
              <a:gd name="connsiteY0" fmla="*/ 412917 h 710227"/>
              <a:gd name="connsiteX1" fmla="*/ 12309855 w 12309841"/>
              <a:gd name="connsiteY1" fmla="*/ 1 h 7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09841" h="710227">
                <a:moveTo>
                  <a:pt x="0" y="412917"/>
                </a:moveTo>
                <a:cubicBezTo>
                  <a:pt x="7574298" y="1045964"/>
                  <a:pt x="7923218" y="553537"/>
                  <a:pt x="12309855" y="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3" name="Freeform 202"/>
          <p:cNvSpPr/>
          <p:nvPr/>
        </p:nvSpPr>
        <p:spPr bwMode="auto">
          <a:xfrm>
            <a:off x="3547928" y="1687573"/>
            <a:ext cx="3446549" cy="175166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88533"/>
              <a:gd name="connsiteY0" fmla="*/ 0 h 2093006"/>
              <a:gd name="connsiteX1" fmla="*/ 1188533 w 1188533"/>
              <a:gd name="connsiteY1" fmla="*/ 2093006 h 209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8533" h="2093006">
                <a:moveTo>
                  <a:pt x="0" y="0"/>
                </a:moveTo>
                <a:cubicBezTo>
                  <a:pt x="991737" y="479946"/>
                  <a:pt x="858712" y="1490230"/>
                  <a:pt x="1188533" y="2093006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6" name="Freeform 195"/>
          <p:cNvSpPr/>
          <p:nvPr/>
        </p:nvSpPr>
        <p:spPr bwMode="auto">
          <a:xfrm flipH="1">
            <a:off x="527051" y="2088107"/>
            <a:ext cx="4658172" cy="324544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19124415"/>
              <a:gd name="connsiteY0" fmla="*/ 3652864 h 4766779"/>
              <a:gd name="connsiteX1" fmla="*/ 15257363 w 19124415"/>
              <a:gd name="connsiteY1" fmla="*/ 4445722 h 4766779"/>
              <a:gd name="connsiteX2" fmla="*/ 16660431 w 19124415"/>
              <a:gd name="connsiteY2" fmla="*/ 663984 h 4766779"/>
              <a:gd name="connsiteX3" fmla="*/ 19124415 w 19124415"/>
              <a:gd name="connsiteY3" fmla="*/ 0 h 4766779"/>
              <a:gd name="connsiteX0" fmla="*/ 0 w 19124415"/>
              <a:gd name="connsiteY0" fmla="*/ 3652864 h 4864428"/>
              <a:gd name="connsiteX1" fmla="*/ 15257363 w 19124415"/>
              <a:gd name="connsiteY1" fmla="*/ 4445722 h 4864428"/>
              <a:gd name="connsiteX2" fmla="*/ 16660431 w 19124415"/>
              <a:gd name="connsiteY2" fmla="*/ 663984 h 4864428"/>
              <a:gd name="connsiteX3" fmla="*/ 19124415 w 19124415"/>
              <a:gd name="connsiteY3" fmla="*/ 0 h 4864428"/>
              <a:gd name="connsiteX0" fmla="*/ 0 w 19124415"/>
              <a:gd name="connsiteY0" fmla="*/ 3652864 h 4692816"/>
              <a:gd name="connsiteX1" fmla="*/ 15028933 w 19124415"/>
              <a:gd name="connsiteY1" fmla="*/ 4145658 h 4692816"/>
              <a:gd name="connsiteX2" fmla="*/ 16660431 w 19124415"/>
              <a:gd name="connsiteY2" fmla="*/ 663984 h 4692816"/>
              <a:gd name="connsiteX3" fmla="*/ 19124415 w 19124415"/>
              <a:gd name="connsiteY3" fmla="*/ 0 h 4692816"/>
              <a:gd name="connsiteX0" fmla="*/ 0 w 19124415"/>
              <a:gd name="connsiteY0" fmla="*/ 3652864 h 4810483"/>
              <a:gd name="connsiteX1" fmla="*/ 15028933 w 19124415"/>
              <a:gd name="connsiteY1" fmla="*/ 4145658 h 4810483"/>
              <a:gd name="connsiteX2" fmla="*/ 16660431 w 19124415"/>
              <a:gd name="connsiteY2" fmla="*/ 663984 h 4810483"/>
              <a:gd name="connsiteX3" fmla="*/ 19124415 w 19124415"/>
              <a:gd name="connsiteY3" fmla="*/ 0 h 4810483"/>
              <a:gd name="connsiteX0" fmla="*/ 0 w 19491736"/>
              <a:gd name="connsiteY0" fmla="*/ 3717200 h 4845356"/>
              <a:gd name="connsiteX1" fmla="*/ 15396254 w 19491736"/>
              <a:gd name="connsiteY1" fmla="*/ 4145658 h 4845356"/>
              <a:gd name="connsiteX2" fmla="*/ 17027752 w 19491736"/>
              <a:gd name="connsiteY2" fmla="*/ 663984 h 4845356"/>
              <a:gd name="connsiteX3" fmla="*/ 19491736 w 19491736"/>
              <a:gd name="connsiteY3" fmla="*/ 0 h 4845356"/>
              <a:gd name="connsiteX0" fmla="*/ 0 w 19491736"/>
              <a:gd name="connsiteY0" fmla="*/ 3717200 h 4757038"/>
              <a:gd name="connsiteX1" fmla="*/ 15396254 w 19491736"/>
              <a:gd name="connsiteY1" fmla="*/ 4145658 h 4757038"/>
              <a:gd name="connsiteX2" fmla="*/ 17027752 w 19491736"/>
              <a:gd name="connsiteY2" fmla="*/ 663984 h 4757038"/>
              <a:gd name="connsiteX3" fmla="*/ 19491736 w 19491736"/>
              <a:gd name="connsiteY3" fmla="*/ 0 h 475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91736" h="4757038">
                <a:moveTo>
                  <a:pt x="0" y="3717200"/>
                </a:moveTo>
                <a:cubicBezTo>
                  <a:pt x="4191903" y="5305660"/>
                  <a:pt x="12606657" y="4757200"/>
                  <a:pt x="15396254" y="4145658"/>
                </a:cubicBezTo>
                <a:cubicBezTo>
                  <a:pt x="18032723" y="3652376"/>
                  <a:pt x="16093664" y="1423538"/>
                  <a:pt x="17027752" y="663984"/>
                </a:cubicBezTo>
                <a:cubicBezTo>
                  <a:pt x="17961840" y="-95570"/>
                  <a:pt x="19184182" y="47040"/>
                  <a:pt x="19491736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7" name="Freeform 196"/>
          <p:cNvSpPr/>
          <p:nvPr/>
        </p:nvSpPr>
        <p:spPr bwMode="auto">
          <a:xfrm flipV="1">
            <a:off x="879770" y="1171988"/>
            <a:ext cx="4251788" cy="148250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204942"/>
              <a:gd name="connsiteX1" fmla="*/ 8605744 w 16737580"/>
              <a:gd name="connsiteY1" fmla="*/ 3781452 h 4204942"/>
              <a:gd name="connsiteX2" fmla="*/ 16737580 w 16737580"/>
              <a:gd name="connsiteY2" fmla="*/ 0 h 4204942"/>
              <a:gd name="connsiteX0" fmla="*/ 0 w 15640538"/>
              <a:gd name="connsiteY0" fmla="*/ 1691488 h 2103658"/>
              <a:gd name="connsiteX1" fmla="*/ 8605744 w 15640538"/>
              <a:gd name="connsiteY1" fmla="*/ 1803687 h 2103658"/>
              <a:gd name="connsiteX2" fmla="*/ 15640538 w 15640538"/>
              <a:gd name="connsiteY2" fmla="*/ 0 h 2103658"/>
              <a:gd name="connsiteX0" fmla="*/ 0 w 15640538"/>
              <a:gd name="connsiteY0" fmla="*/ 1691488 h 2103657"/>
              <a:gd name="connsiteX1" fmla="*/ 8605744 w 15640538"/>
              <a:gd name="connsiteY1" fmla="*/ 1803687 h 2103657"/>
              <a:gd name="connsiteX2" fmla="*/ 15640538 w 15640538"/>
              <a:gd name="connsiteY2" fmla="*/ 0 h 2103657"/>
              <a:gd name="connsiteX0" fmla="*/ 0 w 15640538"/>
              <a:gd name="connsiteY0" fmla="*/ 1691488 h 1986035"/>
              <a:gd name="connsiteX1" fmla="*/ 8605744 w 15640538"/>
              <a:gd name="connsiteY1" fmla="*/ 1803687 h 1986035"/>
              <a:gd name="connsiteX2" fmla="*/ 15640538 w 15640538"/>
              <a:gd name="connsiteY2" fmla="*/ 0 h 1986035"/>
              <a:gd name="connsiteX0" fmla="*/ 0 w 15640538"/>
              <a:gd name="connsiteY0" fmla="*/ 1691488 h 1904259"/>
              <a:gd name="connsiteX1" fmla="*/ 8605744 w 15640538"/>
              <a:gd name="connsiteY1" fmla="*/ 1803687 h 1904259"/>
              <a:gd name="connsiteX2" fmla="*/ 15640538 w 15640538"/>
              <a:gd name="connsiteY2" fmla="*/ 0 h 1904259"/>
              <a:gd name="connsiteX0" fmla="*/ 0 w 15640538"/>
              <a:gd name="connsiteY0" fmla="*/ 1691488 h 1921000"/>
              <a:gd name="connsiteX1" fmla="*/ 8605744 w 15640538"/>
              <a:gd name="connsiteY1" fmla="*/ 1803687 h 1921000"/>
              <a:gd name="connsiteX2" fmla="*/ 15640538 w 15640538"/>
              <a:gd name="connsiteY2" fmla="*/ 0 h 1921000"/>
              <a:gd name="connsiteX0" fmla="*/ 0 w 15640538"/>
              <a:gd name="connsiteY0" fmla="*/ 1691488 h 1899433"/>
              <a:gd name="connsiteX1" fmla="*/ 8605744 w 15640538"/>
              <a:gd name="connsiteY1" fmla="*/ 1803687 h 1899433"/>
              <a:gd name="connsiteX2" fmla="*/ 15640538 w 15640538"/>
              <a:gd name="connsiteY2" fmla="*/ 0 h 1899433"/>
              <a:gd name="connsiteX0" fmla="*/ 0 w 15640538"/>
              <a:gd name="connsiteY0" fmla="*/ 1691488 h 1899433"/>
              <a:gd name="connsiteX1" fmla="*/ 8605744 w 15640538"/>
              <a:gd name="connsiteY1" fmla="*/ 1803687 h 1899433"/>
              <a:gd name="connsiteX2" fmla="*/ 15640538 w 15640538"/>
              <a:gd name="connsiteY2" fmla="*/ 0 h 1899433"/>
              <a:gd name="connsiteX0" fmla="*/ 0 w 15640538"/>
              <a:gd name="connsiteY0" fmla="*/ 1691488 h 1924495"/>
              <a:gd name="connsiteX1" fmla="*/ 12285656 w 15640538"/>
              <a:gd name="connsiteY1" fmla="*/ 1854551 h 1924495"/>
              <a:gd name="connsiteX2" fmla="*/ 15640538 w 15640538"/>
              <a:gd name="connsiteY2" fmla="*/ 0 h 1924495"/>
              <a:gd name="connsiteX0" fmla="*/ 0 w 16152795"/>
              <a:gd name="connsiteY0" fmla="*/ 1618544 h 1896567"/>
              <a:gd name="connsiteX1" fmla="*/ 12797913 w 16152795"/>
              <a:gd name="connsiteY1" fmla="*/ 1854551 h 1896567"/>
              <a:gd name="connsiteX2" fmla="*/ 16152795 w 16152795"/>
              <a:gd name="connsiteY2" fmla="*/ 0 h 1896567"/>
              <a:gd name="connsiteX0" fmla="*/ 0 w 15733378"/>
              <a:gd name="connsiteY0" fmla="*/ 1061115 h 1859318"/>
              <a:gd name="connsiteX1" fmla="*/ 12378496 w 15733378"/>
              <a:gd name="connsiteY1" fmla="*/ 1854551 h 1859318"/>
              <a:gd name="connsiteX2" fmla="*/ 15733378 w 15733378"/>
              <a:gd name="connsiteY2" fmla="*/ 0 h 1859318"/>
              <a:gd name="connsiteX0" fmla="*/ 0 w 15733378"/>
              <a:gd name="connsiteY0" fmla="*/ 1061115 h 1953201"/>
              <a:gd name="connsiteX1" fmla="*/ 12378496 w 15733378"/>
              <a:gd name="connsiteY1" fmla="*/ 1854551 h 1953201"/>
              <a:gd name="connsiteX2" fmla="*/ 15733378 w 15733378"/>
              <a:gd name="connsiteY2" fmla="*/ 0 h 19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3378" h="1953201">
                <a:moveTo>
                  <a:pt x="0" y="1061115"/>
                </a:moveTo>
                <a:cubicBezTo>
                  <a:pt x="1509425" y="2284168"/>
                  <a:pt x="10573853" y="1913996"/>
                  <a:pt x="12378496" y="1854551"/>
                </a:cubicBezTo>
                <a:cubicBezTo>
                  <a:pt x="13754764" y="1809217"/>
                  <a:pt x="15204533" y="1988349"/>
                  <a:pt x="15733378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2" name="Freeform 171"/>
          <p:cNvSpPr/>
          <p:nvPr/>
        </p:nvSpPr>
        <p:spPr bwMode="auto">
          <a:xfrm>
            <a:off x="3799439" y="887104"/>
            <a:ext cx="1061023" cy="375894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5215" h="3099725">
                <a:moveTo>
                  <a:pt x="0" y="0"/>
                </a:moveTo>
                <a:cubicBezTo>
                  <a:pt x="53709" y="73995"/>
                  <a:pt x="486700" y="162253"/>
                  <a:pt x="649415" y="439316"/>
                </a:cubicBezTo>
                <a:cubicBezTo>
                  <a:pt x="812130" y="716379"/>
                  <a:pt x="1197840" y="2223198"/>
                  <a:pt x="564243" y="309972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1" name="Freeform 190"/>
          <p:cNvSpPr/>
          <p:nvPr/>
        </p:nvSpPr>
        <p:spPr bwMode="auto">
          <a:xfrm flipH="1">
            <a:off x="2080405" y="3671247"/>
            <a:ext cx="819744" cy="290157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  <a:gd name="connsiteX0" fmla="*/ 285411 w 683154"/>
              <a:gd name="connsiteY0" fmla="*/ 0 h 1247062"/>
              <a:gd name="connsiteX1" fmla="*/ 34886 w 683154"/>
              <a:gd name="connsiteY1" fmla="*/ 864925 h 1247062"/>
              <a:gd name="connsiteX2" fmla="*/ 683154 w 683154"/>
              <a:gd name="connsiteY2" fmla="*/ 1247062 h 1247062"/>
              <a:gd name="connsiteX0" fmla="*/ 0 w 648268"/>
              <a:gd name="connsiteY0" fmla="*/ 0 h 382137"/>
              <a:gd name="connsiteX1" fmla="*/ 648268 w 648268"/>
              <a:gd name="connsiteY1" fmla="*/ 382137 h 382137"/>
              <a:gd name="connsiteX0" fmla="*/ 0 w 648268"/>
              <a:gd name="connsiteY0" fmla="*/ 598486 h 980623"/>
              <a:gd name="connsiteX1" fmla="*/ 648268 w 648268"/>
              <a:gd name="connsiteY1" fmla="*/ 980623 h 980623"/>
              <a:gd name="connsiteX0" fmla="*/ 0 w 648268"/>
              <a:gd name="connsiteY0" fmla="*/ 830338 h 1212475"/>
              <a:gd name="connsiteX1" fmla="*/ 648268 w 648268"/>
              <a:gd name="connsiteY1" fmla="*/ 1212475 h 1212475"/>
              <a:gd name="connsiteX0" fmla="*/ 0 w 771246"/>
              <a:gd name="connsiteY0" fmla="*/ 747468 h 1390621"/>
              <a:gd name="connsiteX1" fmla="*/ 771246 w 771246"/>
              <a:gd name="connsiteY1" fmla="*/ 1390621 h 1390621"/>
              <a:gd name="connsiteX0" fmla="*/ 0 w 699838"/>
              <a:gd name="connsiteY0" fmla="*/ 568832 h 1990017"/>
              <a:gd name="connsiteX1" fmla="*/ 699838 w 699838"/>
              <a:gd name="connsiteY1" fmla="*/ 1990017 h 1990017"/>
              <a:gd name="connsiteX0" fmla="*/ 0 w 699838"/>
              <a:gd name="connsiteY0" fmla="*/ 0 h 1421185"/>
              <a:gd name="connsiteX1" fmla="*/ 699838 w 699838"/>
              <a:gd name="connsiteY1" fmla="*/ 1421185 h 1421185"/>
              <a:gd name="connsiteX0" fmla="*/ 0 w 658183"/>
              <a:gd name="connsiteY0" fmla="*/ 0 h 1877271"/>
              <a:gd name="connsiteX1" fmla="*/ 658183 w 658183"/>
              <a:gd name="connsiteY1" fmla="*/ 1877271 h 1877271"/>
              <a:gd name="connsiteX0" fmla="*/ 0 w 658183"/>
              <a:gd name="connsiteY0" fmla="*/ 0 h 1877271"/>
              <a:gd name="connsiteX1" fmla="*/ 658183 w 658183"/>
              <a:gd name="connsiteY1" fmla="*/ 1877271 h 18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83" h="1877271">
                <a:moveTo>
                  <a:pt x="0" y="0"/>
                </a:moveTo>
                <a:cubicBezTo>
                  <a:pt x="487065" y="25956"/>
                  <a:pt x="599572" y="340568"/>
                  <a:pt x="658183" y="187727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0" name="Freeform 189"/>
          <p:cNvSpPr/>
          <p:nvPr/>
        </p:nvSpPr>
        <p:spPr bwMode="auto">
          <a:xfrm>
            <a:off x="1955046" y="3086129"/>
            <a:ext cx="668209" cy="1579672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  <a:gd name="connsiteX0" fmla="*/ 0 w 832683"/>
              <a:gd name="connsiteY0" fmla="*/ 0 h 1469840"/>
              <a:gd name="connsiteX1" fmla="*/ 388961 w 832683"/>
              <a:gd name="connsiteY1" fmla="*/ 777922 h 1469840"/>
              <a:gd name="connsiteX2" fmla="*/ 832683 w 832683"/>
              <a:gd name="connsiteY2" fmla="*/ 1469840 h 1469840"/>
              <a:gd name="connsiteX0" fmla="*/ 0 w 1044842"/>
              <a:gd name="connsiteY0" fmla="*/ 0 h 4322944"/>
              <a:gd name="connsiteX1" fmla="*/ 601120 w 1044842"/>
              <a:gd name="connsiteY1" fmla="*/ 3631026 h 4322944"/>
              <a:gd name="connsiteX2" fmla="*/ 1044842 w 1044842"/>
              <a:gd name="connsiteY2" fmla="*/ 4322944 h 4322944"/>
              <a:gd name="connsiteX0" fmla="*/ 752 w 1045594"/>
              <a:gd name="connsiteY0" fmla="*/ 0 h 4322944"/>
              <a:gd name="connsiteX1" fmla="*/ 601872 w 1045594"/>
              <a:gd name="connsiteY1" fmla="*/ 3631026 h 4322944"/>
              <a:gd name="connsiteX2" fmla="*/ 1045594 w 1045594"/>
              <a:gd name="connsiteY2" fmla="*/ 4322944 h 4322944"/>
              <a:gd name="connsiteX0" fmla="*/ 1006 w 927983"/>
              <a:gd name="connsiteY0" fmla="*/ 0 h 4281293"/>
              <a:gd name="connsiteX1" fmla="*/ 484261 w 927983"/>
              <a:gd name="connsiteY1" fmla="*/ 3589375 h 4281293"/>
              <a:gd name="connsiteX2" fmla="*/ 927983 w 927983"/>
              <a:gd name="connsiteY2" fmla="*/ 4281293 h 4281293"/>
              <a:gd name="connsiteX0" fmla="*/ 138769 w 1065746"/>
              <a:gd name="connsiteY0" fmla="*/ 0 h 4281293"/>
              <a:gd name="connsiteX1" fmla="*/ 622024 w 1065746"/>
              <a:gd name="connsiteY1" fmla="*/ 3589375 h 4281293"/>
              <a:gd name="connsiteX2" fmla="*/ 1065746 w 1065746"/>
              <a:gd name="connsiteY2" fmla="*/ 4281293 h 4281293"/>
              <a:gd name="connsiteX0" fmla="*/ 138771 w 1065748"/>
              <a:gd name="connsiteY0" fmla="*/ 0 h 4281293"/>
              <a:gd name="connsiteX1" fmla="*/ 622026 w 1065748"/>
              <a:gd name="connsiteY1" fmla="*/ 3589375 h 4281293"/>
              <a:gd name="connsiteX2" fmla="*/ 1065748 w 1065748"/>
              <a:gd name="connsiteY2" fmla="*/ 4281293 h 4281293"/>
              <a:gd name="connsiteX0" fmla="*/ 132965 w 1059942"/>
              <a:gd name="connsiteY0" fmla="*/ 0 h 4281293"/>
              <a:gd name="connsiteX1" fmla="*/ 616220 w 1059942"/>
              <a:gd name="connsiteY1" fmla="*/ 3589375 h 4281293"/>
              <a:gd name="connsiteX2" fmla="*/ 1059942 w 1059942"/>
              <a:gd name="connsiteY2" fmla="*/ 4281293 h 4281293"/>
              <a:gd name="connsiteX0" fmla="*/ 139984 w 1066961"/>
              <a:gd name="connsiteY0" fmla="*/ 0 h 4281293"/>
              <a:gd name="connsiteX1" fmla="*/ 623239 w 1066961"/>
              <a:gd name="connsiteY1" fmla="*/ 3589375 h 4281293"/>
              <a:gd name="connsiteX2" fmla="*/ 1066961 w 1066961"/>
              <a:gd name="connsiteY2" fmla="*/ 4281293 h 4281293"/>
              <a:gd name="connsiteX0" fmla="*/ 139984 w 1066961"/>
              <a:gd name="connsiteY0" fmla="*/ 0 h 4281293"/>
              <a:gd name="connsiteX1" fmla="*/ 623239 w 1066961"/>
              <a:gd name="connsiteY1" fmla="*/ 3589375 h 4281293"/>
              <a:gd name="connsiteX2" fmla="*/ 1066961 w 1066961"/>
              <a:gd name="connsiteY2" fmla="*/ 4281293 h 4281293"/>
              <a:gd name="connsiteX0" fmla="*/ 0 w 926977"/>
              <a:gd name="connsiteY0" fmla="*/ 0 h 4281293"/>
              <a:gd name="connsiteX1" fmla="*/ 926977 w 926977"/>
              <a:gd name="connsiteY1" fmla="*/ 4281293 h 4281293"/>
              <a:gd name="connsiteX0" fmla="*/ 39664 w 966641"/>
              <a:gd name="connsiteY0" fmla="*/ 0 h 4281293"/>
              <a:gd name="connsiteX1" fmla="*/ 966641 w 966641"/>
              <a:gd name="connsiteY1" fmla="*/ 4281293 h 4281293"/>
              <a:gd name="connsiteX0" fmla="*/ 97994 w 1024971"/>
              <a:gd name="connsiteY0" fmla="*/ 0 h 4281293"/>
              <a:gd name="connsiteX1" fmla="*/ 1024971 w 1024971"/>
              <a:gd name="connsiteY1" fmla="*/ 4281293 h 428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4971" h="4281293">
                <a:moveTo>
                  <a:pt x="97994" y="0"/>
                </a:moveTo>
                <a:cubicBezTo>
                  <a:pt x="249978" y="1575052"/>
                  <a:pt x="-623823" y="3205590"/>
                  <a:pt x="1024971" y="4281293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5909480" y="1630907"/>
            <a:ext cx="1064525" cy="180833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835" h="1717679">
                <a:moveTo>
                  <a:pt x="0" y="0"/>
                </a:moveTo>
                <a:cubicBezTo>
                  <a:pt x="702621" y="1154053"/>
                  <a:pt x="730270" y="1160275"/>
                  <a:pt x="1252835" y="171767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53" name="Freeform 152"/>
          <p:cNvSpPr/>
          <p:nvPr/>
        </p:nvSpPr>
        <p:spPr bwMode="auto">
          <a:xfrm>
            <a:off x="5273439" y="1752626"/>
            <a:ext cx="1869746" cy="128434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3510287 w 3510287"/>
              <a:gd name="connsiteY0" fmla="*/ 0 h 80269"/>
              <a:gd name="connsiteX1" fmla="*/ 0 w 3510287"/>
              <a:gd name="connsiteY1" fmla="*/ 80269 h 80269"/>
              <a:gd name="connsiteX0" fmla="*/ 3510287 w 3510287"/>
              <a:gd name="connsiteY0" fmla="*/ 1744 h 82013"/>
              <a:gd name="connsiteX1" fmla="*/ 0 w 3510287"/>
              <a:gd name="connsiteY1" fmla="*/ 82013 h 82013"/>
              <a:gd name="connsiteX0" fmla="*/ 3458123 w 3458123"/>
              <a:gd name="connsiteY0" fmla="*/ 1562 h 90923"/>
              <a:gd name="connsiteX1" fmla="*/ 0 w 3458123"/>
              <a:gd name="connsiteY1" fmla="*/ 90923 h 90923"/>
              <a:gd name="connsiteX0" fmla="*/ 2951795 w 2951795"/>
              <a:gd name="connsiteY0" fmla="*/ 1441 h 97983"/>
              <a:gd name="connsiteX1" fmla="*/ 0 w 2951795"/>
              <a:gd name="connsiteY1" fmla="*/ 97983 h 97983"/>
              <a:gd name="connsiteX0" fmla="*/ 2951795 w 2951795"/>
              <a:gd name="connsiteY0" fmla="*/ 0 h 96542"/>
              <a:gd name="connsiteX1" fmla="*/ 0 w 2951795"/>
              <a:gd name="connsiteY1" fmla="*/ 96542 h 9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1795" h="96542">
                <a:moveTo>
                  <a:pt x="2951795" y="0"/>
                </a:moveTo>
                <a:cubicBezTo>
                  <a:pt x="2326471" y="3572"/>
                  <a:pt x="1170096" y="69786"/>
                  <a:pt x="0" y="96542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2" name="Freeform 131"/>
          <p:cNvSpPr/>
          <p:nvPr/>
        </p:nvSpPr>
        <p:spPr bwMode="auto">
          <a:xfrm rot="19460531">
            <a:off x="5131718" y="1856275"/>
            <a:ext cx="993376" cy="69682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3072977 w 3072976"/>
              <a:gd name="connsiteY0" fmla="*/ 0 h 69214"/>
              <a:gd name="connsiteX1" fmla="*/ 0 w 3072976"/>
              <a:gd name="connsiteY1" fmla="*/ 69214 h 69214"/>
              <a:gd name="connsiteX0" fmla="*/ 3072977 w 3072976"/>
              <a:gd name="connsiteY0" fmla="*/ 364 h 69578"/>
              <a:gd name="connsiteX1" fmla="*/ 0 w 3072976"/>
              <a:gd name="connsiteY1" fmla="*/ 69578 h 6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2976" h="69578">
                <a:moveTo>
                  <a:pt x="3072977" y="364"/>
                </a:moveTo>
                <a:cubicBezTo>
                  <a:pt x="1299583" y="-4813"/>
                  <a:pt x="1024326" y="46507"/>
                  <a:pt x="0" y="69578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4" name="Freeform 163"/>
          <p:cNvSpPr/>
          <p:nvPr/>
        </p:nvSpPr>
        <p:spPr bwMode="auto">
          <a:xfrm rot="17513220">
            <a:off x="8475423" y="1583054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 rot="4086780" flipV="1">
            <a:off x="8294715" y="2353723"/>
            <a:ext cx="930701" cy="10221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93" h="44298">
                <a:moveTo>
                  <a:pt x="10293" y="7405"/>
                </a:moveTo>
                <a:cubicBezTo>
                  <a:pt x="7301" y="-20637"/>
                  <a:pt x="3415" y="39680"/>
                  <a:pt x="0" y="4429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0" name="Freeform 159"/>
          <p:cNvSpPr/>
          <p:nvPr/>
        </p:nvSpPr>
        <p:spPr bwMode="auto">
          <a:xfrm>
            <a:off x="8005085" y="1523301"/>
            <a:ext cx="678057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145290" y="3142192"/>
            <a:ext cx="511114" cy="1445393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  <a:gd name="connsiteX0" fmla="*/ 0 w 627308"/>
              <a:gd name="connsiteY0" fmla="*/ 0 h 1681595"/>
              <a:gd name="connsiteX1" fmla="*/ 388961 w 627308"/>
              <a:gd name="connsiteY1" fmla="*/ 777922 h 1681595"/>
              <a:gd name="connsiteX2" fmla="*/ 627308 w 627308"/>
              <a:gd name="connsiteY2" fmla="*/ 1681595 h 1681595"/>
              <a:gd name="connsiteX0" fmla="*/ 0 w 627308"/>
              <a:gd name="connsiteY0" fmla="*/ 0 h 1681595"/>
              <a:gd name="connsiteX1" fmla="*/ 627308 w 627308"/>
              <a:gd name="connsiteY1" fmla="*/ 1681595 h 1681595"/>
              <a:gd name="connsiteX0" fmla="*/ 0 w 627308"/>
              <a:gd name="connsiteY0" fmla="*/ 0 h 1681595"/>
              <a:gd name="connsiteX1" fmla="*/ 329178 w 627308"/>
              <a:gd name="connsiteY1" fmla="*/ 910785 h 1681595"/>
              <a:gd name="connsiteX2" fmla="*/ 627308 w 627308"/>
              <a:gd name="connsiteY2" fmla="*/ 1681595 h 1681595"/>
              <a:gd name="connsiteX0" fmla="*/ 0 w 627308"/>
              <a:gd name="connsiteY0" fmla="*/ 0 h 1681595"/>
              <a:gd name="connsiteX1" fmla="*/ 627308 w 627308"/>
              <a:gd name="connsiteY1" fmla="*/ 1681595 h 1681595"/>
              <a:gd name="connsiteX0" fmla="*/ 0 w 627308"/>
              <a:gd name="connsiteY0" fmla="*/ 0 h 1681595"/>
              <a:gd name="connsiteX1" fmla="*/ 627308 w 627308"/>
              <a:gd name="connsiteY1" fmla="*/ 1681595 h 1681595"/>
              <a:gd name="connsiteX0" fmla="*/ 0 w 671228"/>
              <a:gd name="connsiteY0" fmla="*/ 0 h 1671369"/>
              <a:gd name="connsiteX1" fmla="*/ 671228 w 671228"/>
              <a:gd name="connsiteY1" fmla="*/ 1671369 h 1671369"/>
              <a:gd name="connsiteX0" fmla="*/ 253964 w 925192"/>
              <a:gd name="connsiteY0" fmla="*/ 0 h 1671369"/>
              <a:gd name="connsiteX1" fmla="*/ 7619 w 925192"/>
              <a:gd name="connsiteY1" fmla="*/ 1453904 h 1671369"/>
              <a:gd name="connsiteX2" fmla="*/ 925192 w 925192"/>
              <a:gd name="connsiteY2" fmla="*/ 1671369 h 1671369"/>
              <a:gd name="connsiteX0" fmla="*/ 253964 w 925192"/>
              <a:gd name="connsiteY0" fmla="*/ 0 h 1671369"/>
              <a:gd name="connsiteX1" fmla="*/ 7619 w 925192"/>
              <a:gd name="connsiteY1" fmla="*/ 1453904 h 1671369"/>
              <a:gd name="connsiteX2" fmla="*/ 925192 w 925192"/>
              <a:gd name="connsiteY2" fmla="*/ 1671369 h 1671369"/>
              <a:gd name="connsiteX0" fmla="*/ 253683 w 924911"/>
              <a:gd name="connsiteY0" fmla="*/ 0 h 1671369"/>
              <a:gd name="connsiteX1" fmla="*/ 7338 w 924911"/>
              <a:gd name="connsiteY1" fmla="*/ 1453904 h 1671369"/>
              <a:gd name="connsiteX2" fmla="*/ 924911 w 924911"/>
              <a:gd name="connsiteY2" fmla="*/ 1671369 h 1671369"/>
              <a:gd name="connsiteX0" fmla="*/ 253683 w 755339"/>
              <a:gd name="connsiteY0" fmla="*/ 0 h 1905199"/>
              <a:gd name="connsiteX1" fmla="*/ 7338 w 755339"/>
              <a:gd name="connsiteY1" fmla="*/ 1453904 h 1905199"/>
              <a:gd name="connsiteX2" fmla="*/ 755339 w 755339"/>
              <a:gd name="connsiteY2" fmla="*/ 1905199 h 1905199"/>
              <a:gd name="connsiteX0" fmla="*/ 253683 w 755339"/>
              <a:gd name="connsiteY0" fmla="*/ 0 h 1905199"/>
              <a:gd name="connsiteX1" fmla="*/ 7338 w 755339"/>
              <a:gd name="connsiteY1" fmla="*/ 1453904 h 1905199"/>
              <a:gd name="connsiteX2" fmla="*/ 755339 w 755339"/>
              <a:gd name="connsiteY2" fmla="*/ 1905199 h 1905199"/>
              <a:gd name="connsiteX0" fmla="*/ 270657 w 772313"/>
              <a:gd name="connsiteY0" fmla="*/ 0 h 1905199"/>
              <a:gd name="connsiteX1" fmla="*/ 24312 w 772313"/>
              <a:gd name="connsiteY1" fmla="*/ 1453904 h 1905199"/>
              <a:gd name="connsiteX2" fmla="*/ 772313 w 772313"/>
              <a:gd name="connsiteY2" fmla="*/ 1905199 h 1905199"/>
              <a:gd name="connsiteX0" fmla="*/ 199538 w 776559"/>
              <a:gd name="connsiteY0" fmla="*/ 0 h 1841427"/>
              <a:gd name="connsiteX1" fmla="*/ 28558 w 776559"/>
              <a:gd name="connsiteY1" fmla="*/ 1390132 h 1841427"/>
              <a:gd name="connsiteX2" fmla="*/ 776559 w 776559"/>
              <a:gd name="connsiteY2" fmla="*/ 1841427 h 1841427"/>
              <a:gd name="connsiteX0" fmla="*/ 217956 w 794977"/>
              <a:gd name="connsiteY0" fmla="*/ 0 h 1841427"/>
              <a:gd name="connsiteX1" fmla="*/ 46976 w 794977"/>
              <a:gd name="connsiteY1" fmla="*/ 1390132 h 1841427"/>
              <a:gd name="connsiteX2" fmla="*/ 794977 w 794977"/>
              <a:gd name="connsiteY2" fmla="*/ 1841427 h 1841427"/>
              <a:gd name="connsiteX0" fmla="*/ 194811 w 771832"/>
              <a:gd name="connsiteY0" fmla="*/ 0 h 1841427"/>
              <a:gd name="connsiteX1" fmla="*/ 52093 w 771832"/>
              <a:gd name="connsiteY1" fmla="*/ 1379503 h 1841427"/>
              <a:gd name="connsiteX2" fmla="*/ 771832 w 771832"/>
              <a:gd name="connsiteY2" fmla="*/ 1841427 h 1841427"/>
              <a:gd name="connsiteX0" fmla="*/ 194811 w 996635"/>
              <a:gd name="connsiteY0" fmla="*/ 0 h 1630712"/>
              <a:gd name="connsiteX1" fmla="*/ 52093 w 996635"/>
              <a:gd name="connsiteY1" fmla="*/ 1379503 h 1630712"/>
              <a:gd name="connsiteX2" fmla="*/ 996635 w 996635"/>
              <a:gd name="connsiteY2" fmla="*/ 1629194 h 1630712"/>
              <a:gd name="connsiteX0" fmla="*/ 33056 w 834880"/>
              <a:gd name="connsiteY0" fmla="*/ 0 h 1629194"/>
              <a:gd name="connsiteX1" fmla="*/ 356000 w 834880"/>
              <a:gd name="connsiteY1" fmla="*/ 906060 h 1629194"/>
              <a:gd name="connsiteX2" fmla="*/ 834880 w 834880"/>
              <a:gd name="connsiteY2" fmla="*/ 1629194 h 1629194"/>
              <a:gd name="connsiteX0" fmla="*/ 57207 w 666342"/>
              <a:gd name="connsiteY0" fmla="*/ 0 h 1547566"/>
              <a:gd name="connsiteX1" fmla="*/ 187462 w 666342"/>
              <a:gd name="connsiteY1" fmla="*/ 824432 h 1547566"/>
              <a:gd name="connsiteX2" fmla="*/ 666342 w 666342"/>
              <a:gd name="connsiteY2" fmla="*/ 1547566 h 1547566"/>
              <a:gd name="connsiteX0" fmla="*/ 295 w 609430"/>
              <a:gd name="connsiteY0" fmla="*/ 0 h 1547566"/>
              <a:gd name="connsiteX1" fmla="*/ 130550 w 609430"/>
              <a:gd name="connsiteY1" fmla="*/ 824432 h 1547566"/>
              <a:gd name="connsiteX2" fmla="*/ 609430 w 609430"/>
              <a:gd name="connsiteY2" fmla="*/ 1547566 h 1547566"/>
              <a:gd name="connsiteX0" fmla="*/ 52 w 609187"/>
              <a:gd name="connsiteY0" fmla="*/ 0 h 1547566"/>
              <a:gd name="connsiteX1" fmla="*/ 178479 w 609187"/>
              <a:gd name="connsiteY1" fmla="*/ 824432 h 1547566"/>
              <a:gd name="connsiteX2" fmla="*/ 609187 w 609187"/>
              <a:gd name="connsiteY2" fmla="*/ 1547566 h 1547566"/>
              <a:gd name="connsiteX0" fmla="*/ 52 w 609187"/>
              <a:gd name="connsiteY0" fmla="*/ 0 h 1547566"/>
              <a:gd name="connsiteX1" fmla="*/ 178479 w 609187"/>
              <a:gd name="connsiteY1" fmla="*/ 824432 h 1547566"/>
              <a:gd name="connsiteX2" fmla="*/ 609187 w 609187"/>
              <a:gd name="connsiteY2" fmla="*/ 1547566 h 1547566"/>
              <a:gd name="connsiteX0" fmla="*/ 2544 w 611679"/>
              <a:gd name="connsiteY0" fmla="*/ 0 h 1547566"/>
              <a:gd name="connsiteX1" fmla="*/ 180971 w 611679"/>
              <a:gd name="connsiteY1" fmla="*/ 824432 h 1547566"/>
              <a:gd name="connsiteX2" fmla="*/ 611679 w 611679"/>
              <a:gd name="connsiteY2" fmla="*/ 1547566 h 1547566"/>
              <a:gd name="connsiteX0" fmla="*/ 2544 w 611679"/>
              <a:gd name="connsiteY0" fmla="*/ 0 h 1547566"/>
              <a:gd name="connsiteX1" fmla="*/ 180971 w 611679"/>
              <a:gd name="connsiteY1" fmla="*/ 824432 h 1547566"/>
              <a:gd name="connsiteX2" fmla="*/ 177049 w 611679"/>
              <a:gd name="connsiteY2" fmla="*/ 828174 h 1547566"/>
              <a:gd name="connsiteX3" fmla="*/ 611679 w 611679"/>
              <a:gd name="connsiteY3" fmla="*/ 1547566 h 1547566"/>
              <a:gd name="connsiteX0" fmla="*/ 13 w 665348"/>
              <a:gd name="connsiteY0" fmla="*/ 0 h 1547566"/>
              <a:gd name="connsiteX1" fmla="*/ 234640 w 665348"/>
              <a:gd name="connsiteY1" fmla="*/ 824432 h 1547566"/>
              <a:gd name="connsiteX2" fmla="*/ 230718 w 665348"/>
              <a:gd name="connsiteY2" fmla="*/ 828174 h 1547566"/>
              <a:gd name="connsiteX3" fmla="*/ 665348 w 665348"/>
              <a:gd name="connsiteY3" fmla="*/ 1547566 h 1547566"/>
              <a:gd name="connsiteX0" fmla="*/ 21 w 665356"/>
              <a:gd name="connsiteY0" fmla="*/ 0 h 1547566"/>
              <a:gd name="connsiteX1" fmla="*/ 234648 w 665356"/>
              <a:gd name="connsiteY1" fmla="*/ 824432 h 1547566"/>
              <a:gd name="connsiteX2" fmla="*/ 665356 w 665356"/>
              <a:gd name="connsiteY2" fmla="*/ 1547566 h 1547566"/>
              <a:gd name="connsiteX0" fmla="*/ 0 w 665335"/>
              <a:gd name="connsiteY0" fmla="*/ 0 h 1547566"/>
              <a:gd name="connsiteX1" fmla="*/ 665335 w 665335"/>
              <a:gd name="connsiteY1" fmla="*/ 1547566 h 1547566"/>
              <a:gd name="connsiteX0" fmla="*/ 0 w 560963"/>
              <a:gd name="connsiteY0" fmla="*/ 0 h 1612869"/>
              <a:gd name="connsiteX1" fmla="*/ 560963 w 560963"/>
              <a:gd name="connsiteY1" fmla="*/ 1612869 h 1612869"/>
              <a:gd name="connsiteX0" fmla="*/ 0 w 560963"/>
              <a:gd name="connsiteY0" fmla="*/ 0 h 1612869"/>
              <a:gd name="connsiteX1" fmla="*/ 560963 w 560963"/>
              <a:gd name="connsiteY1" fmla="*/ 1612869 h 161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963" h="1612869">
                <a:moveTo>
                  <a:pt x="0" y="0"/>
                </a:moveTo>
                <a:cubicBezTo>
                  <a:pt x="186988" y="537623"/>
                  <a:pt x="261574" y="1083408"/>
                  <a:pt x="560963" y="161286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41" name="Freeform 140"/>
          <p:cNvSpPr/>
          <p:nvPr/>
        </p:nvSpPr>
        <p:spPr bwMode="auto">
          <a:xfrm rot="2330860" flipH="1">
            <a:off x="3528418" y="3236017"/>
            <a:ext cx="2195897" cy="5057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-4 w 19993757"/>
              <a:gd name="connsiteY0" fmla="*/ 387986 h 1039692"/>
              <a:gd name="connsiteX1" fmla="*/ 19993757 w 19993757"/>
              <a:gd name="connsiteY1" fmla="*/ 1039692 h 1039692"/>
              <a:gd name="connsiteX0" fmla="*/ -4 w 19993757"/>
              <a:gd name="connsiteY0" fmla="*/ 192141 h 1090754"/>
              <a:gd name="connsiteX1" fmla="*/ 19993757 w 19993757"/>
              <a:gd name="connsiteY1" fmla="*/ 843847 h 1090754"/>
              <a:gd name="connsiteX0" fmla="*/ -4 w 19993757"/>
              <a:gd name="connsiteY0" fmla="*/ 0 h 1342082"/>
              <a:gd name="connsiteX1" fmla="*/ 19993757 w 19993757"/>
              <a:gd name="connsiteY1" fmla="*/ 651706 h 1342082"/>
              <a:gd name="connsiteX0" fmla="*/ 1 w 20256625"/>
              <a:gd name="connsiteY0" fmla="*/ -2 h 1218214"/>
              <a:gd name="connsiteX1" fmla="*/ 20256625 w 20256625"/>
              <a:gd name="connsiteY1" fmla="*/ 433588 h 1218214"/>
              <a:gd name="connsiteX0" fmla="*/ 1 w 20256625"/>
              <a:gd name="connsiteY0" fmla="*/ 1 h 995372"/>
              <a:gd name="connsiteX1" fmla="*/ 20256625 w 20256625"/>
              <a:gd name="connsiteY1" fmla="*/ 433591 h 995372"/>
              <a:gd name="connsiteX0" fmla="*/ 1 w 20256625"/>
              <a:gd name="connsiteY0" fmla="*/ 1 h 699167"/>
              <a:gd name="connsiteX1" fmla="*/ 20256625 w 20256625"/>
              <a:gd name="connsiteY1" fmla="*/ 433591 h 699167"/>
              <a:gd name="connsiteX0" fmla="*/ 0 w 20957688"/>
              <a:gd name="connsiteY0" fmla="*/ 2268638 h 2422043"/>
              <a:gd name="connsiteX1" fmla="*/ 20957688 w 20957688"/>
              <a:gd name="connsiteY1" fmla="*/ -3 h 2422043"/>
              <a:gd name="connsiteX0" fmla="*/ 0 w 20957688"/>
              <a:gd name="connsiteY0" fmla="*/ 3355934 h 3355938"/>
              <a:gd name="connsiteX1" fmla="*/ 20957688 w 20957688"/>
              <a:gd name="connsiteY1" fmla="*/ 1087293 h 3355938"/>
              <a:gd name="connsiteX0" fmla="*/ 0 w 20957688"/>
              <a:gd name="connsiteY0" fmla="*/ 4686277 h 4686281"/>
              <a:gd name="connsiteX1" fmla="*/ 20957688 w 20957688"/>
              <a:gd name="connsiteY1" fmla="*/ 2417636 h 468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7688" h="4686281">
                <a:moveTo>
                  <a:pt x="0" y="4686277"/>
                </a:moveTo>
                <a:cubicBezTo>
                  <a:pt x="7700761" y="-1500293"/>
                  <a:pt x="14243857" y="-801337"/>
                  <a:pt x="20957688" y="2417636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42" name="Freeform 141"/>
          <p:cNvSpPr/>
          <p:nvPr/>
        </p:nvSpPr>
        <p:spPr bwMode="auto">
          <a:xfrm rot="20502170" flipH="1" flipV="1">
            <a:off x="4319193" y="4685683"/>
            <a:ext cx="887644" cy="15639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4388942"/>
              <a:gd name="connsiteY0" fmla="*/ 653327 h 653328"/>
              <a:gd name="connsiteX1" fmla="*/ 14388949 w 14388942"/>
              <a:gd name="connsiteY1" fmla="*/ 549527 h 653328"/>
              <a:gd name="connsiteX0" fmla="*/ 0 w 14388942"/>
              <a:gd name="connsiteY0" fmla="*/ 531090 h 531091"/>
              <a:gd name="connsiteX1" fmla="*/ 14388949 w 14388942"/>
              <a:gd name="connsiteY1" fmla="*/ 427290 h 531091"/>
              <a:gd name="connsiteX0" fmla="*/ 0 w 14388942"/>
              <a:gd name="connsiteY0" fmla="*/ 331064 h 331065"/>
              <a:gd name="connsiteX1" fmla="*/ 14388949 w 14388942"/>
              <a:gd name="connsiteY1" fmla="*/ 227264 h 331065"/>
              <a:gd name="connsiteX0" fmla="*/ -2 w 11832249"/>
              <a:gd name="connsiteY0" fmla="*/ 217731 h 347012"/>
              <a:gd name="connsiteX1" fmla="*/ 11832256 w 11832249"/>
              <a:gd name="connsiteY1" fmla="*/ 347013 h 347012"/>
              <a:gd name="connsiteX0" fmla="*/ -2 w 11832249"/>
              <a:gd name="connsiteY0" fmla="*/ 82131 h 211414"/>
              <a:gd name="connsiteX1" fmla="*/ 11832256 w 11832249"/>
              <a:gd name="connsiteY1" fmla="*/ 211413 h 211414"/>
              <a:gd name="connsiteX0" fmla="*/ -2 w 11832249"/>
              <a:gd name="connsiteY0" fmla="*/ 114374 h 243655"/>
              <a:gd name="connsiteX1" fmla="*/ 11832256 w 11832249"/>
              <a:gd name="connsiteY1" fmla="*/ 243656 h 243655"/>
              <a:gd name="connsiteX0" fmla="*/ -2 w 12301242"/>
              <a:gd name="connsiteY0" fmla="*/ 219132 h 219132"/>
              <a:gd name="connsiteX1" fmla="*/ 12301235 w 12301242"/>
              <a:gd name="connsiteY1" fmla="*/ 176672 h 219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01242" h="219132">
                <a:moveTo>
                  <a:pt x="-2" y="219132"/>
                </a:moveTo>
                <a:cubicBezTo>
                  <a:pt x="4180571" y="105761"/>
                  <a:pt x="6553484" y="-187295"/>
                  <a:pt x="12301235" y="176672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9" name="Freeform 138"/>
          <p:cNvSpPr/>
          <p:nvPr/>
        </p:nvSpPr>
        <p:spPr bwMode="auto">
          <a:xfrm rot="17015922" flipH="1" flipV="1">
            <a:off x="2909499" y="2170573"/>
            <a:ext cx="1110887" cy="26929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8683" h="748278">
                <a:moveTo>
                  <a:pt x="0" y="504994"/>
                </a:moveTo>
                <a:cubicBezTo>
                  <a:pt x="9243408" y="-389090"/>
                  <a:pt x="13214963" y="38641"/>
                  <a:pt x="16388683" y="74827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40" name="Freeform 139"/>
          <p:cNvSpPr/>
          <p:nvPr/>
        </p:nvSpPr>
        <p:spPr bwMode="auto">
          <a:xfrm rot="10800000" flipH="1" flipV="1">
            <a:off x="3854614" y="2575160"/>
            <a:ext cx="1248769" cy="1569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88683" h="748278">
                <a:moveTo>
                  <a:pt x="0" y="504994"/>
                </a:moveTo>
                <a:cubicBezTo>
                  <a:pt x="9243408" y="-389090"/>
                  <a:pt x="13214963" y="38641"/>
                  <a:pt x="16388683" y="74827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43" name="Freeform 142"/>
          <p:cNvSpPr/>
          <p:nvPr/>
        </p:nvSpPr>
        <p:spPr bwMode="auto">
          <a:xfrm rot="20502170" flipH="1" flipV="1">
            <a:off x="4175805" y="3072559"/>
            <a:ext cx="1366276" cy="149469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6388683"/>
              <a:gd name="connsiteY0" fmla="*/ 383780 h 627064"/>
              <a:gd name="connsiteX1" fmla="*/ 16388683 w 16388683"/>
              <a:gd name="connsiteY1" fmla="*/ 627064 h 627064"/>
              <a:gd name="connsiteX0" fmla="*/ 0 w 15674292"/>
              <a:gd name="connsiteY0" fmla="*/ 604611 h 604610"/>
              <a:gd name="connsiteX1" fmla="*/ 15674287 w 15674292"/>
              <a:gd name="connsiteY1" fmla="*/ 230656 h 604610"/>
              <a:gd name="connsiteX0" fmla="*/ 1 w 15796863"/>
              <a:gd name="connsiteY0" fmla="*/ 746317 h 746317"/>
              <a:gd name="connsiteX1" fmla="*/ 15796858 w 15796863"/>
              <a:gd name="connsiteY1" fmla="*/ 139987 h 746317"/>
              <a:gd name="connsiteX0" fmla="*/ 1 w 15796863"/>
              <a:gd name="connsiteY0" fmla="*/ 606330 h 606330"/>
              <a:gd name="connsiteX1" fmla="*/ 15796858 w 15796863"/>
              <a:gd name="connsiteY1" fmla="*/ 0 h 606330"/>
              <a:gd name="connsiteX0" fmla="*/ 1 w 15796863"/>
              <a:gd name="connsiteY0" fmla="*/ 606330 h 606330"/>
              <a:gd name="connsiteX1" fmla="*/ 15796858 w 15796863"/>
              <a:gd name="connsiteY1" fmla="*/ 0 h 606330"/>
              <a:gd name="connsiteX0" fmla="*/ -4 w 15902481"/>
              <a:gd name="connsiteY0" fmla="*/ 522263 h 522262"/>
              <a:gd name="connsiteX1" fmla="*/ 15902476 w 15902481"/>
              <a:gd name="connsiteY1" fmla="*/ 0 h 522262"/>
              <a:gd name="connsiteX0" fmla="*/ -4 w 15902481"/>
              <a:gd name="connsiteY0" fmla="*/ 522263 h 522263"/>
              <a:gd name="connsiteX1" fmla="*/ 15902476 w 15902481"/>
              <a:gd name="connsiteY1" fmla="*/ 0 h 522263"/>
              <a:gd name="connsiteX0" fmla="*/ -4 w 15902481"/>
              <a:gd name="connsiteY0" fmla="*/ 522263 h 522263"/>
              <a:gd name="connsiteX1" fmla="*/ 15902476 w 15902481"/>
              <a:gd name="connsiteY1" fmla="*/ 0 h 522263"/>
              <a:gd name="connsiteX0" fmla="*/ -4 w 15902481"/>
              <a:gd name="connsiteY0" fmla="*/ 522263 h 522263"/>
              <a:gd name="connsiteX1" fmla="*/ 15902476 w 15902481"/>
              <a:gd name="connsiteY1" fmla="*/ 0 h 522263"/>
              <a:gd name="connsiteX0" fmla="*/ -4 w 15902481"/>
              <a:gd name="connsiteY0" fmla="*/ 522263 h 522263"/>
              <a:gd name="connsiteX1" fmla="*/ 15902476 w 15902481"/>
              <a:gd name="connsiteY1" fmla="*/ 0 h 522263"/>
              <a:gd name="connsiteX0" fmla="*/ -4 w 12723869"/>
              <a:gd name="connsiteY0" fmla="*/ 707940 h 707940"/>
              <a:gd name="connsiteX1" fmla="*/ 12723864 w 12723869"/>
              <a:gd name="connsiteY1" fmla="*/ 0 h 707940"/>
              <a:gd name="connsiteX0" fmla="*/ -4 w 12723869"/>
              <a:gd name="connsiteY0" fmla="*/ 707940 h 707940"/>
              <a:gd name="connsiteX1" fmla="*/ 12723864 w 12723869"/>
              <a:gd name="connsiteY1" fmla="*/ 0 h 707940"/>
              <a:gd name="connsiteX0" fmla="*/ -4 w 12573978"/>
              <a:gd name="connsiteY0" fmla="*/ 754550 h 754550"/>
              <a:gd name="connsiteX1" fmla="*/ 12573981 w 12573978"/>
              <a:gd name="connsiteY1" fmla="*/ 0 h 7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73978" h="754550">
                <a:moveTo>
                  <a:pt x="-4" y="754550"/>
                </a:moveTo>
                <a:cubicBezTo>
                  <a:pt x="1253810" y="348940"/>
                  <a:pt x="3384466" y="110503"/>
                  <a:pt x="12573981" y="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7" name="Freeform 136"/>
          <p:cNvSpPr/>
          <p:nvPr/>
        </p:nvSpPr>
        <p:spPr bwMode="auto">
          <a:xfrm>
            <a:off x="5848066" y="1435763"/>
            <a:ext cx="1388537" cy="24291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8556" h="55527">
                <a:moveTo>
                  <a:pt x="3468556" y="16438"/>
                </a:moveTo>
                <a:cubicBezTo>
                  <a:pt x="2072104" y="-26807"/>
                  <a:pt x="1121862" y="25576"/>
                  <a:pt x="0" y="55527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 flipH="1">
            <a:off x="6831366" y="1790505"/>
            <a:ext cx="526025" cy="16422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127464 w 575772"/>
              <a:gd name="connsiteY0" fmla="*/ 0 h 138969"/>
              <a:gd name="connsiteX1" fmla="*/ 0 w 575772"/>
              <a:gd name="connsiteY1" fmla="*/ 138969 h 138969"/>
              <a:gd name="connsiteX0" fmla="*/ 127464 w 685075"/>
              <a:gd name="connsiteY0" fmla="*/ 0 h 138969"/>
              <a:gd name="connsiteX1" fmla="*/ 0 w 685075"/>
              <a:gd name="connsiteY1" fmla="*/ 138969 h 138969"/>
              <a:gd name="connsiteX0" fmla="*/ 0 w 940108"/>
              <a:gd name="connsiteY0" fmla="*/ 0 h 140946"/>
              <a:gd name="connsiteX1" fmla="*/ 472280 w 940108"/>
              <a:gd name="connsiteY1" fmla="*/ 140946 h 140946"/>
              <a:gd name="connsiteX0" fmla="*/ 0 w 651403"/>
              <a:gd name="connsiteY0" fmla="*/ 0 h 140946"/>
              <a:gd name="connsiteX1" fmla="*/ 472280 w 651403"/>
              <a:gd name="connsiteY1" fmla="*/ 140946 h 140946"/>
              <a:gd name="connsiteX0" fmla="*/ 0 w 707718"/>
              <a:gd name="connsiteY0" fmla="*/ 0 h 123989"/>
              <a:gd name="connsiteX1" fmla="*/ 547287 w 707718"/>
              <a:gd name="connsiteY1" fmla="*/ 123989 h 123989"/>
              <a:gd name="connsiteX0" fmla="*/ 0 w 436427"/>
              <a:gd name="connsiteY0" fmla="*/ 0 h 129928"/>
              <a:gd name="connsiteX1" fmla="*/ 117471 w 436427"/>
              <a:gd name="connsiteY1" fmla="*/ 129928 h 129928"/>
              <a:gd name="connsiteX0" fmla="*/ 0 w 770529"/>
              <a:gd name="connsiteY0" fmla="*/ 0 h 129928"/>
              <a:gd name="connsiteX1" fmla="*/ 117471 w 770529"/>
              <a:gd name="connsiteY1" fmla="*/ 129928 h 12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29" h="129928">
                <a:moveTo>
                  <a:pt x="0" y="0"/>
                </a:moveTo>
                <a:cubicBezTo>
                  <a:pt x="655387" y="39239"/>
                  <a:pt x="1287707" y="40112"/>
                  <a:pt x="117471" y="129928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3" name="Freeform 132"/>
          <p:cNvSpPr/>
          <p:nvPr/>
        </p:nvSpPr>
        <p:spPr bwMode="auto">
          <a:xfrm>
            <a:off x="5861713" y="723331"/>
            <a:ext cx="66911" cy="92122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5072" h="115013">
                <a:moveTo>
                  <a:pt x="0" y="0"/>
                </a:moveTo>
                <a:cubicBezTo>
                  <a:pt x="443245" y="59960"/>
                  <a:pt x="460950" y="67465"/>
                  <a:pt x="44608" y="11501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414448" y="3735942"/>
            <a:ext cx="1972298" cy="13273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737018 w 4193831"/>
              <a:gd name="connsiteY0" fmla="*/ 0 h 371389"/>
              <a:gd name="connsiteX1" fmla="*/ 3 w 4193831"/>
              <a:gd name="connsiteY1" fmla="*/ 365202 h 371389"/>
              <a:gd name="connsiteX0" fmla="*/ 0 w 4073786"/>
              <a:gd name="connsiteY0" fmla="*/ 0 h 343669"/>
              <a:gd name="connsiteX1" fmla="*/ 570148 w 4073786"/>
              <a:gd name="connsiteY1" fmla="*/ 337055 h 343669"/>
              <a:gd name="connsiteX0" fmla="*/ 0 w 4549677"/>
              <a:gd name="connsiteY0" fmla="*/ 0 h 344019"/>
              <a:gd name="connsiteX1" fmla="*/ 570148 w 4549677"/>
              <a:gd name="connsiteY1" fmla="*/ 337055 h 344019"/>
              <a:gd name="connsiteX0" fmla="*/ 8583143 w 10714897"/>
              <a:gd name="connsiteY0" fmla="*/ 0 h 332143"/>
              <a:gd name="connsiteX1" fmla="*/ 0 w 10714897"/>
              <a:gd name="connsiteY1" fmla="*/ 324956 h 332143"/>
              <a:gd name="connsiteX0" fmla="*/ 8583143 w 11083134"/>
              <a:gd name="connsiteY0" fmla="*/ 0 h 324956"/>
              <a:gd name="connsiteX1" fmla="*/ 0 w 11083134"/>
              <a:gd name="connsiteY1" fmla="*/ 324956 h 324956"/>
              <a:gd name="connsiteX0" fmla="*/ 8583143 w 12028986"/>
              <a:gd name="connsiteY0" fmla="*/ 0 h 324956"/>
              <a:gd name="connsiteX1" fmla="*/ 10705468 w 12028986"/>
              <a:gd name="connsiteY1" fmla="*/ 111191 h 324956"/>
              <a:gd name="connsiteX2" fmla="*/ 0 w 12028986"/>
              <a:gd name="connsiteY2" fmla="*/ 324956 h 324956"/>
              <a:gd name="connsiteX0" fmla="*/ 8583143 w 10917602"/>
              <a:gd name="connsiteY0" fmla="*/ 0 h 324956"/>
              <a:gd name="connsiteX1" fmla="*/ 10705468 w 10917602"/>
              <a:gd name="connsiteY1" fmla="*/ 111191 h 324956"/>
              <a:gd name="connsiteX2" fmla="*/ 0 w 10917602"/>
              <a:gd name="connsiteY2" fmla="*/ 324956 h 324956"/>
              <a:gd name="connsiteX0" fmla="*/ 8583143 w 10785929"/>
              <a:gd name="connsiteY0" fmla="*/ 0 h 324956"/>
              <a:gd name="connsiteX1" fmla="*/ 10705468 w 10785929"/>
              <a:gd name="connsiteY1" fmla="*/ 111191 h 324956"/>
              <a:gd name="connsiteX2" fmla="*/ 0 w 10785929"/>
              <a:gd name="connsiteY2" fmla="*/ 324956 h 324956"/>
              <a:gd name="connsiteX0" fmla="*/ 8583143 w 12576473"/>
              <a:gd name="connsiteY0" fmla="*/ 0 h 324956"/>
              <a:gd name="connsiteX1" fmla="*/ 12517998 w 12576473"/>
              <a:gd name="connsiteY1" fmla="*/ 94555 h 324956"/>
              <a:gd name="connsiteX2" fmla="*/ 0 w 12576473"/>
              <a:gd name="connsiteY2" fmla="*/ 324956 h 324956"/>
              <a:gd name="connsiteX0" fmla="*/ 8583143 w 12583352"/>
              <a:gd name="connsiteY0" fmla="*/ 0 h 324956"/>
              <a:gd name="connsiteX1" fmla="*/ 12517998 w 12583352"/>
              <a:gd name="connsiteY1" fmla="*/ 94555 h 324956"/>
              <a:gd name="connsiteX2" fmla="*/ 0 w 12583352"/>
              <a:gd name="connsiteY2" fmla="*/ 324956 h 324956"/>
              <a:gd name="connsiteX0" fmla="*/ 8583143 w 12807771"/>
              <a:gd name="connsiteY0" fmla="*/ 0 h 324956"/>
              <a:gd name="connsiteX1" fmla="*/ 12744568 w 12807771"/>
              <a:gd name="connsiteY1" fmla="*/ 132365 h 324956"/>
              <a:gd name="connsiteX2" fmla="*/ 0 w 12807771"/>
              <a:gd name="connsiteY2" fmla="*/ 324956 h 324956"/>
              <a:gd name="connsiteX0" fmla="*/ 8583143 w 12780685"/>
              <a:gd name="connsiteY0" fmla="*/ 0 h 324956"/>
              <a:gd name="connsiteX1" fmla="*/ 12744568 w 12780685"/>
              <a:gd name="connsiteY1" fmla="*/ 132365 h 324956"/>
              <a:gd name="connsiteX2" fmla="*/ 0 w 1278068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830056"/>
              <a:gd name="connsiteY0" fmla="*/ 0 h 324956"/>
              <a:gd name="connsiteX1" fmla="*/ 12789882 w 12830056"/>
              <a:gd name="connsiteY1" fmla="*/ 152026 h 324956"/>
              <a:gd name="connsiteX2" fmla="*/ 0 w 12830056"/>
              <a:gd name="connsiteY2" fmla="*/ 324956 h 324956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153696"/>
              <a:gd name="connsiteY0" fmla="*/ 0 h 311344"/>
              <a:gd name="connsiteX1" fmla="*/ 12835196 w 13153696"/>
              <a:gd name="connsiteY1" fmla="*/ 183786 h 311344"/>
              <a:gd name="connsiteX2" fmla="*/ 0 w 13153696"/>
              <a:gd name="connsiteY2" fmla="*/ 311344 h 31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3696" h="311344">
                <a:moveTo>
                  <a:pt x="8900335" y="0"/>
                </a:moveTo>
                <a:cubicBezTo>
                  <a:pt x="10211953" y="31518"/>
                  <a:pt x="14318585" y="131895"/>
                  <a:pt x="12835196" y="183786"/>
                </a:cubicBezTo>
                <a:cubicBezTo>
                  <a:pt x="11351807" y="235677"/>
                  <a:pt x="8918794" y="241195"/>
                  <a:pt x="0" y="31134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7545629" y="2418989"/>
            <a:ext cx="803177" cy="90351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1296084 w 4526338"/>
              <a:gd name="connsiteY0" fmla="*/ 0 h 333624"/>
              <a:gd name="connsiteX1" fmla="*/ 0 w 4526338"/>
              <a:gd name="connsiteY1" fmla="*/ 326841 h 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338" h="333624">
                <a:moveTo>
                  <a:pt x="1296084" y="0"/>
                </a:moveTo>
                <a:cubicBezTo>
                  <a:pt x="6642011" y="30915"/>
                  <a:pt x="4749971" y="386757"/>
                  <a:pt x="0" y="3268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V="1">
            <a:off x="7306945" y="3718697"/>
            <a:ext cx="574813" cy="7135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12116554"/>
              <a:gd name="connsiteY0" fmla="*/ 0 h 1157983"/>
              <a:gd name="connsiteX1" fmla="*/ 6768281 w 12116554"/>
              <a:gd name="connsiteY1" fmla="*/ 1157983 h 1157983"/>
              <a:gd name="connsiteX0" fmla="*/ 1 w 18502445"/>
              <a:gd name="connsiteY0" fmla="*/ 0 h 1157983"/>
              <a:gd name="connsiteX1" fmla="*/ 6768281 w 18502445"/>
              <a:gd name="connsiteY1" fmla="*/ 1157983 h 1157983"/>
              <a:gd name="connsiteX0" fmla="*/ 1 w 17342561"/>
              <a:gd name="connsiteY0" fmla="*/ 0 h 1042978"/>
              <a:gd name="connsiteX1" fmla="*/ 4607120 w 17342561"/>
              <a:gd name="connsiteY1" fmla="*/ 1042978 h 1042978"/>
              <a:gd name="connsiteX0" fmla="*/ 1 w 15803094"/>
              <a:gd name="connsiteY0" fmla="*/ 0 h 1042978"/>
              <a:gd name="connsiteX1" fmla="*/ 4607120 w 15803094"/>
              <a:gd name="connsiteY1" fmla="*/ 1042978 h 1042978"/>
              <a:gd name="connsiteX0" fmla="*/ 2555877 w 15438257"/>
              <a:gd name="connsiteY0" fmla="*/ 0 h 934829"/>
              <a:gd name="connsiteX1" fmla="*/ 0 w 15438257"/>
              <a:gd name="connsiteY1" fmla="*/ 934829 h 9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8257" h="934829">
                <a:moveTo>
                  <a:pt x="2555877" y="0"/>
                </a:moveTo>
                <a:cubicBezTo>
                  <a:pt x="26337903" y="343845"/>
                  <a:pt x="12177281" y="679831"/>
                  <a:pt x="0" y="934829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5" name="Freeform 124"/>
          <p:cNvSpPr/>
          <p:nvPr/>
        </p:nvSpPr>
        <p:spPr bwMode="auto">
          <a:xfrm flipV="1">
            <a:off x="5376672" y="790173"/>
            <a:ext cx="1849620" cy="209201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210 w 2204322"/>
              <a:gd name="connsiteY0" fmla="*/ 0 h 1650935"/>
              <a:gd name="connsiteX1" fmla="*/ 2204322 w 2204322"/>
              <a:gd name="connsiteY1" fmla="*/ 1650935 h 1650935"/>
              <a:gd name="connsiteX0" fmla="*/ 0 w 2204112"/>
              <a:gd name="connsiteY0" fmla="*/ 0 h 1650935"/>
              <a:gd name="connsiteX1" fmla="*/ 2204112 w 2204112"/>
              <a:gd name="connsiteY1" fmla="*/ 1650935 h 1650935"/>
              <a:gd name="connsiteX0" fmla="*/ 0 w 1806069"/>
              <a:gd name="connsiteY0" fmla="*/ 0 h 1765914"/>
              <a:gd name="connsiteX1" fmla="*/ 1806069 w 1806069"/>
              <a:gd name="connsiteY1" fmla="*/ 1765914 h 1765914"/>
              <a:gd name="connsiteX0" fmla="*/ 0 w 1806069"/>
              <a:gd name="connsiteY0" fmla="*/ 0 h 1653837"/>
              <a:gd name="connsiteX1" fmla="*/ 1806069 w 1806069"/>
              <a:gd name="connsiteY1" fmla="*/ 1653837 h 1653837"/>
              <a:gd name="connsiteX0" fmla="*/ 0 w 1806069"/>
              <a:gd name="connsiteY0" fmla="*/ 0 h 1653837"/>
              <a:gd name="connsiteX1" fmla="*/ 1806069 w 1806069"/>
              <a:gd name="connsiteY1" fmla="*/ 1653837 h 16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06069" h="1653837">
                <a:moveTo>
                  <a:pt x="0" y="0"/>
                </a:moveTo>
                <a:cubicBezTo>
                  <a:pt x="1250135" y="782994"/>
                  <a:pt x="1405734" y="1430923"/>
                  <a:pt x="1806069" y="1653837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 flipV="1">
            <a:off x="5153490" y="777920"/>
            <a:ext cx="2141237" cy="370955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210 w 2204322"/>
              <a:gd name="connsiteY0" fmla="*/ 0 h 1650935"/>
              <a:gd name="connsiteX1" fmla="*/ 2204322 w 2204322"/>
              <a:gd name="connsiteY1" fmla="*/ 1650935 h 1650935"/>
              <a:gd name="connsiteX0" fmla="*/ 0 w 2204112"/>
              <a:gd name="connsiteY0" fmla="*/ 0 h 1650935"/>
              <a:gd name="connsiteX1" fmla="*/ 2204112 w 2204112"/>
              <a:gd name="connsiteY1" fmla="*/ 1650935 h 1650935"/>
              <a:gd name="connsiteX0" fmla="*/ 0 w 1762969"/>
              <a:gd name="connsiteY0" fmla="*/ 0 h 1713297"/>
              <a:gd name="connsiteX1" fmla="*/ 1762969 w 1762969"/>
              <a:gd name="connsiteY1" fmla="*/ 1713297 h 1713297"/>
              <a:gd name="connsiteX0" fmla="*/ 0 w 1702887"/>
              <a:gd name="connsiteY0" fmla="*/ 0 h 1882134"/>
              <a:gd name="connsiteX1" fmla="*/ 1702887 w 1702887"/>
              <a:gd name="connsiteY1" fmla="*/ 1882134 h 18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2887" h="1882134">
                <a:moveTo>
                  <a:pt x="0" y="0"/>
                </a:moveTo>
                <a:cubicBezTo>
                  <a:pt x="857534" y="33843"/>
                  <a:pt x="1302552" y="1659220"/>
                  <a:pt x="1702887" y="188213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4" name="Freeform 123"/>
          <p:cNvSpPr/>
          <p:nvPr/>
        </p:nvSpPr>
        <p:spPr bwMode="auto">
          <a:xfrm flipV="1">
            <a:off x="6013094" y="705284"/>
            <a:ext cx="1273821" cy="93926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84433"/>
              <a:gd name="connsiteY0" fmla="*/ 0 h 1229336"/>
              <a:gd name="connsiteX1" fmla="*/ 5984433 w 5984433"/>
              <a:gd name="connsiteY1" fmla="*/ 1229336 h 1229336"/>
              <a:gd name="connsiteX0" fmla="*/ 1 w 5984433"/>
              <a:gd name="connsiteY0" fmla="*/ 0 h 1239565"/>
              <a:gd name="connsiteX1" fmla="*/ 5984433 w 5984433"/>
              <a:gd name="connsiteY1" fmla="*/ 1229336 h 1239565"/>
              <a:gd name="connsiteX0" fmla="*/ 1 w 5984433"/>
              <a:gd name="connsiteY0" fmla="*/ 0 h 1253268"/>
              <a:gd name="connsiteX1" fmla="*/ 5984433 w 5984433"/>
              <a:gd name="connsiteY1" fmla="*/ 1229336 h 1253268"/>
              <a:gd name="connsiteX0" fmla="*/ 1 w 5984433"/>
              <a:gd name="connsiteY0" fmla="*/ 0 h 1229336"/>
              <a:gd name="connsiteX1" fmla="*/ 5984433 w 5984433"/>
              <a:gd name="connsiteY1" fmla="*/ 1229336 h 1229336"/>
              <a:gd name="connsiteX0" fmla="*/ 1 w 5984433"/>
              <a:gd name="connsiteY0" fmla="*/ 0 h 1229336"/>
              <a:gd name="connsiteX1" fmla="*/ 5984433 w 5984433"/>
              <a:gd name="connsiteY1" fmla="*/ 1229336 h 1229336"/>
              <a:gd name="connsiteX0" fmla="*/ 0 w 4437926"/>
              <a:gd name="connsiteY0" fmla="*/ 0 h 1282851"/>
              <a:gd name="connsiteX1" fmla="*/ 4437926 w 4437926"/>
              <a:gd name="connsiteY1" fmla="*/ 1282851 h 1282851"/>
              <a:gd name="connsiteX0" fmla="*/ 0 w 4437926"/>
              <a:gd name="connsiteY0" fmla="*/ 0 h 1282851"/>
              <a:gd name="connsiteX1" fmla="*/ 4437926 w 4437926"/>
              <a:gd name="connsiteY1" fmla="*/ 1282851 h 1282851"/>
              <a:gd name="connsiteX0" fmla="*/ 0 w 4437926"/>
              <a:gd name="connsiteY0" fmla="*/ 0 h 1282851"/>
              <a:gd name="connsiteX1" fmla="*/ 4437926 w 4437926"/>
              <a:gd name="connsiteY1" fmla="*/ 1282851 h 1282851"/>
              <a:gd name="connsiteX0" fmla="*/ 0 w 4437926"/>
              <a:gd name="connsiteY0" fmla="*/ 0 h 1282851"/>
              <a:gd name="connsiteX1" fmla="*/ 4437926 w 4437926"/>
              <a:gd name="connsiteY1" fmla="*/ 1282851 h 128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37926" h="1282851">
                <a:moveTo>
                  <a:pt x="0" y="0"/>
                </a:moveTo>
                <a:cubicBezTo>
                  <a:pt x="1113799" y="643474"/>
                  <a:pt x="2747942" y="1101455"/>
                  <a:pt x="4437926" y="12828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3700107" y="1429552"/>
            <a:ext cx="2087928" cy="19612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651379"/>
              <a:gd name="connsiteY0" fmla="*/ 428282 h 774811"/>
              <a:gd name="connsiteX1" fmla="*/ 941695 w 1651379"/>
              <a:gd name="connsiteY1" fmla="*/ 769476 h 774811"/>
              <a:gd name="connsiteX2" fmla="*/ 1651379 w 1651379"/>
              <a:gd name="connsiteY2" fmla="*/ 114384 h 774811"/>
              <a:gd name="connsiteX0" fmla="*/ 0 w 1651379"/>
              <a:gd name="connsiteY0" fmla="*/ 313898 h 660427"/>
              <a:gd name="connsiteX1" fmla="*/ 941695 w 1651379"/>
              <a:gd name="connsiteY1" fmla="*/ 655092 h 660427"/>
              <a:gd name="connsiteX2" fmla="*/ 1651379 w 1651379"/>
              <a:gd name="connsiteY2" fmla="*/ 0 h 660427"/>
              <a:gd name="connsiteX0" fmla="*/ 0 w 1651379"/>
              <a:gd name="connsiteY0" fmla="*/ 313898 h 313898"/>
              <a:gd name="connsiteX1" fmla="*/ 1651379 w 1651379"/>
              <a:gd name="connsiteY1" fmla="*/ 0 h 313898"/>
              <a:gd name="connsiteX0" fmla="*/ 0 w 1651379"/>
              <a:gd name="connsiteY0" fmla="*/ 313898 h 313898"/>
              <a:gd name="connsiteX1" fmla="*/ 1651379 w 1651379"/>
              <a:gd name="connsiteY1" fmla="*/ 0 h 313898"/>
              <a:gd name="connsiteX0" fmla="*/ 0 w 1651379"/>
              <a:gd name="connsiteY0" fmla="*/ 313898 h 336246"/>
              <a:gd name="connsiteX1" fmla="*/ 1651379 w 1651379"/>
              <a:gd name="connsiteY1" fmla="*/ 0 h 336246"/>
              <a:gd name="connsiteX0" fmla="*/ 0 w 1740090"/>
              <a:gd name="connsiteY0" fmla="*/ 313898 h 336246"/>
              <a:gd name="connsiteX1" fmla="*/ 1740090 w 1740090"/>
              <a:gd name="connsiteY1" fmla="*/ 0 h 336246"/>
              <a:gd name="connsiteX0" fmla="*/ 0 w 2340592"/>
              <a:gd name="connsiteY0" fmla="*/ 245659 h 281550"/>
              <a:gd name="connsiteX1" fmla="*/ 2340592 w 2340592"/>
              <a:gd name="connsiteY1" fmla="*/ 0 h 281550"/>
              <a:gd name="connsiteX0" fmla="*/ 0 w 2340592"/>
              <a:gd name="connsiteY0" fmla="*/ 259884 h 265908"/>
              <a:gd name="connsiteX1" fmla="*/ 2340592 w 2340592"/>
              <a:gd name="connsiteY1" fmla="*/ 14225 h 265908"/>
              <a:gd name="connsiteX0" fmla="*/ 0 w 2320120"/>
              <a:gd name="connsiteY0" fmla="*/ 187623 h 194911"/>
              <a:gd name="connsiteX1" fmla="*/ 2320120 w 2320120"/>
              <a:gd name="connsiteY1" fmla="*/ 17027 h 194911"/>
              <a:gd name="connsiteX0" fmla="*/ 0 w 2388768"/>
              <a:gd name="connsiteY0" fmla="*/ 0 h 136478"/>
              <a:gd name="connsiteX1" fmla="*/ 2388768 w 2388768"/>
              <a:gd name="connsiteY1" fmla="*/ 136478 h 136478"/>
              <a:gd name="connsiteX0" fmla="*/ 0 w 2388768"/>
              <a:gd name="connsiteY0" fmla="*/ 202886 h 339364"/>
              <a:gd name="connsiteX1" fmla="*/ 2388768 w 2388768"/>
              <a:gd name="connsiteY1" fmla="*/ 339364 h 339364"/>
              <a:gd name="connsiteX0" fmla="*/ 0 w 2093582"/>
              <a:gd name="connsiteY0" fmla="*/ 234505 h 248153"/>
              <a:gd name="connsiteX1" fmla="*/ 2093582 w 2093582"/>
              <a:gd name="connsiteY1" fmla="*/ 248153 h 248153"/>
              <a:gd name="connsiteX0" fmla="*/ 0 w 2100446"/>
              <a:gd name="connsiteY0" fmla="*/ 333104 h 333105"/>
              <a:gd name="connsiteX1" fmla="*/ 2100446 w 2100446"/>
              <a:gd name="connsiteY1" fmla="*/ 103360 h 33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0446" h="333105">
                <a:moveTo>
                  <a:pt x="0" y="333104"/>
                </a:moveTo>
                <a:cubicBezTo>
                  <a:pt x="811240" y="-153667"/>
                  <a:pt x="1563634" y="10100"/>
                  <a:pt x="2100446" y="10336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 flipV="1">
            <a:off x="5363413" y="3694557"/>
            <a:ext cx="1726151" cy="97464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20880"/>
              <a:gd name="connsiteY0" fmla="*/ 0 h 266089"/>
              <a:gd name="connsiteX1" fmla="*/ 5920880 w 5920880"/>
              <a:gd name="connsiteY1" fmla="*/ 266089 h 266089"/>
              <a:gd name="connsiteX0" fmla="*/ 1 w 5920880"/>
              <a:gd name="connsiteY0" fmla="*/ 95176 h 361265"/>
              <a:gd name="connsiteX1" fmla="*/ 5920880 w 5920880"/>
              <a:gd name="connsiteY1" fmla="*/ 361265 h 361265"/>
              <a:gd name="connsiteX0" fmla="*/ 0 w 5793771"/>
              <a:gd name="connsiteY0" fmla="*/ 0 h 738793"/>
              <a:gd name="connsiteX1" fmla="*/ 5793771 w 5793771"/>
              <a:gd name="connsiteY1" fmla="*/ 738793 h 738793"/>
              <a:gd name="connsiteX0" fmla="*/ 0 w 5566537"/>
              <a:gd name="connsiteY0" fmla="*/ 0 h 775154"/>
              <a:gd name="connsiteX1" fmla="*/ 5566537 w 5566537"/>
              <a:gd name="connsiteY1" fmla="*/ 775154 h 775154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3407 h 815832"/>
              <a:gd name="connsiteX1" fmla="*/ 515870 w 5521090"/>
              <a:gd name="connsiteY1" fmla="*/ 117 h 815832"/>
              <a:gd name="connsiteX2" fmla="*/ 5521090 w 5521090"/>
              <a:gd name="connsiteY2" fmla="*/ 815832 h 815832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1 h 802436"/>
              <a:gd name="connsiteX1" fmla="*/ 5521090 w 5521090"/>
              <a:gd name="connsiteY1" fmla="*/ 802436 h 802436"/>
              <a:gd name="connsiteX0" fmla="*/ 0 w 5521090"/>
              <a:gd name="connsiteY0" fmla="*/ 7507 h 809932"/>
              <a:gd name="connsiteX1" fmla="*/ 5521090 w 5521090"/>
              <a:gd name="connsiteY1" fmla="*/ 809932 h 809932"/>
              <a:gd name="connsiteX0" fmla="*/ 0 w 5755430"/>
              <a:gd name="connsiteY0" fmla="*/ 8420 h 736629"/>
              <a:gd name="connsiteX1" fmla="*/ 5755430 w 5755430"/>
              <a:gd name="connsiteY1" fmla="*/ 736629 h 736629"/>
              <a:gd name="connsiteX0" fmla="*/ 0 w 5755430"/>
              <a:gd name="connsiteY0" fmla="*/ 46409 h 774618"/>
              <a:gd name="connsiteX1" fmla="*/ 5755430 w 5755430"/>
              <a:gd name="connsiteY1" fmla="*/ 774618 h 774618"/>
              <a:gd name="connsiteX0" fmla="*/ 0 w 5998320"/>
              <a:gd name="connsiteY0" fmla="*/ 48310 h 741903"/>
              <a:gd name="connsiteX1" fmla="*/ 5998320 w 5998320"/>
              <a:gd name="connsiteY1" fmla="*/ 741903 h 741903"/>
              <a:gd name="connsiteX0" fmla="*/ 0 w 5998320"/>
              <a:gd name="connsiteY0" fmla="*/ 53918 h 747511"/>
              <a:gd name="connsiteX1" fmla="*/ 5998320 w 5998320"/>
              <a:gd name="connsiteY1" fmla="*/ 747511 h 747511"/>
              <a:gd name="connsiteX0" fmla="*/ 0 w 6144056"/>
              <a:gd name="connsiteY0" fmla="*/ 57219 h 706306"/>
              <a:gd name="connsiteX1" fmla="*/ 6144056 w 6144056"/>
              <a:gd name="connsiteY1" fmla="*/ 706306 h 70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44056" h="706306">
                <a:moveTo>
                  <a:pt x="0" y="57219"/>
                </a:moveTo>
                <a:cubicBezTo>
                  <a:pt x="3871303" y="-173618"/>
                  <a:pt x="2967804" y="344873"/>
                  <a:pt x="6144056" y="706306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5369357" y="2829946"/>
            <a:ext cx="1542356" cy="63489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408 w 4518957"/>
              <a:gd name="connsiteY0" fmla="*/ 0 h 1914447"/>
              <a:gd name="connsiteX1" fmla="*/ 4518957 w 4518957"/>
              <a:gd name="connsiteY1" fmla="*/ 1914447 h 1914447"/>
              <a:gd name="connsiteX0" fmla="*/ 154 w 8952840"/>
              <a:gd name="connsiteY0" fmla="*/ 0 h 585549"/>
              <a:gd name="connsiteX1" fmla="*/ 8952840 w 8952840"/>
              <a:gd name="connsiteY1" fmla="*/ 585549 h 585549"/>
              <a:gd name="connsiteX0" fmla="*/ 154 w 9014573"/>
              <a:gd name="connsiteY0" fmla="*/ 0 h 741588"/>
              <a:gd name="connsiteX1" fmla="*/ 9014573 w 9014573"/>
              <a:gd name="connsiteY1" fmla="*/ 741588 h 741588"/>
              <a:gd name="connsiteX0" fmla="*/ 154 w 9014573"/>
              <a:gd name="connsiteY0" fmla="*/ 0 h 741588"/>
              <a:gd name="connsiteX1" fmla="*/ 9014573 w 9014573"/>
              <a:gd name="connsiteY1" fmla="*/ 741588 h 74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14573" h="741588">
                <a:moveTo>
                  <a:pt x="154" y="0"/>
                </a:moveTo>
                <a:cubicBezTo>
                  <a:pt x="-38514" y="441277"/>
                  <a:pt x="7176368" y="668800"/>
                  <a:pt x="9014573" y="741588"/>
                </a:cubicBezTo>
              </a:path>
            </a:pathLst>
          </a:custGeom>
          <a:noFill/>
          <a:ln w="762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flipV="1">
            <a:off x="3348275" y="859808"/>
            <a:ext cx="341194" cy="77792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589899 w 589899"/>
              <a:gd name="connsiteY0" fmla="*/ 0 h 709684"/>
              <a:gd name="connsiteX1" fmla="*/ 310119 w 589899"/>
              <a:gd name="connsiteY1" fmla="*/ 709684 h 709684"/>
              <a:gd name="connsiteX0" fmla="*/ 564216 w 564216"/>
              <a:gd name="connsiteY0" fmla="*/ 0 h 805218"/>
              <a:gd name="connsiteX1" fmla="*/ 332204 w 564216"/>
              <a:gd name="connsiteY1" fmla="*/ 805218 h 805218"/>
              <a:gd name="connsiteX0" fmla="*/ 456397 w 456397"/>
              <a:gd name="connsiteY0" fmla="*/ 0 h 805218"/>
              <a:gd name="connsiteX1" fmla="*/ 224385 w 456397"/>
              <a:gd name="connsiteY1" fmla="*/ 805218 h 805218"/>
              <a:gd name="connsiteX0" fmla="*/ 268060 w 268060"/>
              <a:gd name="connsiteY0" fmla="*/ 0 h 805218"/>
              <a:gd name="connsiteX1" fmla="*/ 36048 w 268060"/>
              <a:gd name="connsiteY1" fmla="*/ 805218 h 80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060" h="805218">
                <a:moveTo>
                  <a:pt x="268060" y="0"/>
                </a:moveTo>
                <a:cubicBezTo>
                  <a:pt x="54245" y="59142"/>
                  <a:pt x="-64037" y="316173"/>
                  <a:pt x="36048" y="80521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 flipV="1">
            <a:off x="1951630" y="849570"/>
            <a:ext cx="825688" cy="211881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857 w 812899"/>
              <a:gd name="connsiteY0" fmla="*/ 0 h 1564648"/>
              <a:gd name="connsiteX1" fmla="*/ 812899 w 812899"/>
              <a:gd name="connsiteY1" fmla="*/ 1564648 h 1564648"/>
              <a:gd name="connsiteX0" fmla="*/ 843 w 819708"/>
              <a:gd name="connsiteY0" fmla="*/ 0 h 1618577"/>
              <a:gd name="connsiteX1" fmla="*/ 819708 w 819708"/>
              <a:gd name="connsiteY1" fmla="*/ 1618577 h 1618577"/>
              <a:gd name="connsiteX0" fmla="*/ 174605 w 993470"/>
              <a:gd name="connsiteY0" fmla="*/ 0 h 1618577"/>
              <a:gd name="connsiteX1" fmla="*/ 993470 w 993470"/>
              <a:gd name="connsiteY1" fmla="*/ 1618577 h 161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470" h="1618577">
                <a:moveTo>
                  <a:pt x="174605" y="0"/>
                </a:moveTo>
                <a:cubicBezTo>
                  <a:pt x="-399797" y="1311244"/>
                  <a:pt x="593135" y="1395663"/>
                  <a:pt x="993470" y="1618577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 flipH="1" flipV="1">
            <a:off x="2134636" y="2681784"/>
            <a:ext cx="901111" cy="20044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388683"/>
              <a:gd name="connsiteY0" fmla="*/ 384702 h 627986"/>
              <a:gd name="connsiteX1" fmla="*/ 16388683 w 16388683"/>
              <a:gd name="connsiteY1" fmla="*/ 627986 h 627986"/>
              <a:gd name="connsiteX0" fmla="*/ 0 w 16388683"/>
              <a:gd name="connsiteY0" fmla="*/ 504994 h 748278"/>
              <a:gd name="connsiteX1" fmla="*/ 16388683 w 16388683"/>
              <a:gd name="connsiteY1" fmla="*/ 748278 h 748278"/>
              <a:gd name="connsiteX0" fmla="*/ 0 w 15424643"/>
              <a:gd name="connsiteY0" fmla="*/ 1319058 h 1319058"/>
              <a:gd name="connsiteX1" fmla="*/ 15424643 w 15424643"/>
              <a:gd name="connsiteY1" fmla="*/ 259734 h 1319058"/>
              <a:gd name="connsiteX0" fmla="*/ 0 w 15424643"/>
              <a:gd name="connsiteY0" fmla="*/ 1399320 h 1399320"/>
              <a:gd name="connsiteX1" fmla="*/ 15424643 w 15424643"/>
              <a:gd name="connsiteY1" fmla="*/ 339996 h 1399320"/>
              <a:gd name="connsiteX0" fmla="*/ 0 w 14219588"/>
              <a:gd name="connsiteY0" fmla="*/ 3142666 h 3142666"/>
              <a:gd name="connsiteX1" fmla="*/ 14219588 w 14219588"/>
              <a:gd name="connsiteY1" fmla="*/ 129438 h 3142666"/>
              <a:gd name="connsiteX0" fmla="*/ 0 w 14225592"/>
              <a:gd name="connsiteY0" fmla="*/ 3013229 h 3013229"/>
              <a:gd name="connsiteX1" fmla="*/ 14219588 w 14225592"/>
              <a:gd name="connsiteY1" fmla="*/ 1 h 3013229"/>
              <a:gd name="connsiteX0" fmla="*/ 0 w 14225892"/>
              <a:gd name="connsiteY0" fmla="*/ 3013229 h 3028177"/>
              <a:gd name="connsiteX1" fmla="*/ 14219588 w 14225892"/>
              <a:gd name="connsiteY1" fmla="*/ 1 h 302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25892" h="3028177">
                <a:moveTo>
                  <a:pt x="0" y="3013229"/>
                </a:moveTo>
                <a:cubicBezTo>
                  <a:pt x="9845938" y="3121140"/>
                  <a:pt x="14420021" y="2697175"/>
                  <a:pt x="14219588" y="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0" name="Freeform 69"/>
          <p:cNvSpPr/>
          <p:nvPr/>
        </p:nvSpPr>
        <p:spPr bwMode="auto">
          <a:xfrm flipH="1">
            <a:off x="703051" y="1624084"/>
            <a:ext cx="5185958" cy="385468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4179657"/>
              <a:gd name="connsiteY0" fmla="*/ 0 h 1902600"/>
              <a:gd name="connsiteX1" fmla="*/ 15726624 w 24179657"/>
              <a:gd name="connsiteY1" fmla="*/ 1790155 h 1902600"/>
              <a:gd name="connsiteX2" fmla="*/ 24179657 w 24179657"/>
              <a:gd name="connsiteY2" fmla="*/ 663942 h 1902600"/>
              <a:gd name="connsiteX0" fmla="*/ 0 w 24179657"/>
              <a:gd name="connsiteY0" fmla="*/ 0 h 1902600"/>
              <a:gd name="connsiteX1" fmla="*/ 15726624 w 24179657"/>
              <a:gd name="connsiteY1" fmla="*/ 1790155 h 1902600"/>
              <a:gd name="connsiteX2" fmla="*/ 24179657 w 24179657"/>
              <a:gd name="connsiteY2" fmla="*/ 663942 h 1902600"/>
              <a:gd name="connsiteX0" fmla="*/ 0 w 24179657"/>
              <a:gd name="connsiteY0" fmla="*/ 0 h 1790154"/>
              <a:gd name="connsiteX1" fmla="*/ 15726624 w 24179657"/>
              <a:gd name="connsiteY1" fmla="*/ 1790155 h 1790154"/>
              <a:gd name="connsiteX2" fmla="*/ 24179657 w 24179657"/>
              <a:gd name="connsiteY2" fmla="*/ 663942 h 1790154"/>
              <a:gd name="connsiteX0" fmla="*/ 0 w 24179657"/>
              <a:gd name="connsiteY0" fmla="*/ 0 h 1814287"/>
              <a:gd name="connsiteX1" fmla="*/ 15726624 w 24179657"/>
              <a:gd name="connsiteY1" fmla="*/ 1790155 h 1814287"/>
              <a:gd name="connsiteX2" fmla="*/ 24179657 w 24179657"/>
              <a:gd name="connsiteY2" fmla="*/ 663942 h 1814287"/>
              <a:gd name="connsiteX0" fmla="*/ 0 w 24179657"/>
              <a:gd name="connsiteY0" fmla="*/ 0 h 1814287"/>
              <a:gd name="connsiteX1" fmla="*/ 15726624 w 24179657"/>
              <a:gd name="connsiteY1" fmla="*/ 1790155 h 1814287"/>
              <a:gd name="connsiteX2" fmla="*/ 24179657 w 24179657"/>
              <a:gd name="connsiteY2" fmla="*/ 663942 h 1814287"/>
              <a:gd name="connsiteX0" fmla="*/ 0 w 24179657"/>
              <a:gd name="connsiteY0" fmla="*/ 0 h 1883027"/>
              <a:gd name="connsiteX1" fmla="*/ 15963823 w 24179657"/>
              <a:gd name="connsiteY1" fmla="*/ 1859724 h 1883027"/>
              <a:gd name="connsiteX2" fmla="*/ 24179657 w 24179657"/>
              <a:gd name="connsiteY2" fmla="*/ 663942 h 1883027"/>
              <a:gd name="connsiteX0" fmla="*/ 0 w 24179657"/>
              <a:gd name="connsiteY0" fmla="*/ 0 h 1864083"/>
              <a:gd name="connsiteX1" fmla="*/ 15963823 w 24179657"/>
              <a:gd name="connsiteY1" fmla="*/ 1859724 h 1864083"/>
              <a:gd name="connsiteX2" fmla="*/ 24179657 w 24179657"/>
              <a:gd name="connsiteY2" fmla="*/ 663942 h 1864083"/>
              <a:gd name="connsiteX0" fmla="*/ 0 w 24179657"/>
              <a:gd name="connsiteY0" fmla="*/ 0 h 1963236"/>
              <a:gd name="connsiteX1" fmla="*/ 14303436 w 24179657"/>
              <a:gd name="connsiteY1" fmla="*/ 1959110 h 1963236"/>
              <a:gd name="connsiteX2" fmla="*/ 24179657 w 24179657"/>
              <a:gd name="connsiteY2" fmla="*/ 663942 h 1963236"/>
              <a:gd name="connsiteX0" fmla="*/ 0 w 24179657"/>
              <a:gd name="connsiteY0" fmla="*/ 0 h 1883909"/>
              <a:gd name="connsiteX1" fmla="*/ 13769744 w 24179657"/>
              <a:gd name="connsiteY1" fmla="*/ 1879601 h 1883909"/>
              <a:gd name="connsiteX2" fmla="*/ 24179657 w 24179657"/>
              <a:gd name="connsiteY2" fmla="*/ 663942 h 1883909"/>
              <a:gd name="connsiteX0" fmla="*/ 0 w 24179657"/>
              <a:gd name="connsiteY0" fmla="*/ 0 h 1880102"/>
              <a:gd name="connsiteX1" fmla="*/ 13769744 w 24179657"/>
              <a:gd name="connsiteY1" fmla="*/ 1879601 h 1880102"/>
              <a:gd name="connsiteX2" fmla="*/ 24179657 w 24179657"/>
              <a:gd name="connsiteY2" fmla="*/ 663942 h 1880102"/>
              <a:gd name="connsiteX0" fmla="*/ 0 w 24179657"/>
              <a:gd name="connsiteY0" fmla="*/ 0 h 1880102"/>
              <a:gd name="connsiteX1" fmla="*/ 13769744 w 24179657"/>
              <a:gd name="connsiteY1" fmla="*/ 1879601 h 1880102"/>
              <a:gd name="connsiteX2" fmla="*/ 24179657 w 24179657"/>
              <a:gd name="connsiteY2" fmla="*/ 663942 h 1880102"/>
              <a:gd name="connsiteX0" fmla="*/ 0 w 24179657"/>
              <a:gd name="connsiteY0" fmla="*/ 0 h 1916344"/>
              <a:gd name="connsiteX1" fmla="*/ 13769744 w 24179657"/>
              <a:gd name="connsiteY1" fmla="*/ 1879601 h 1916344"/>
              <a:gd name="connsiteX2" fmla="*/ 24179657 w 24179657"/>
              <a:gd name="connsiteY2" fmla="*/ 663942 h 1916344"/>
              <a:gd name="connsiteX0" fmla="*/ 0 w 24179657"/>
              <a:gd name="connsiteY0" fmla="*/ 0 h 1927641"/>
              <a:gd name="connsiteX1" fmla="*/ 13769744 w 24179657"/>
              <a:gd name="connsiteY1" fmla="*/ 1879601 h 1927641"/>
              <a:gd name="connsiteX2" fmla="*/ 24179657 w 24179657"/>
              <a:gd name="connsiteY2" fmla="*/ 663942 h 1927641"/>
              <a:gd name="connsiteX0" fmla="*/ 0 w 24179657"/>
              <a:gd name="connsiteY0" fmla="*/ 0 h 1927641"/>
              <a:gd name="connsiteX1" fmla="*/ 13769744 w 24179657"/>
              <a:gd name="connsiteY1" fmla="*/ 1879601 h 1927641"/>
              <a:gd name="connsiteX2" fmla="*/ 24179657 w 24179657"/>
              <a:gd name="connsiteY2" fmla="*/ 663942 h 1927641"/>
              <a:gd name="connsiteX0" fmla="*/ 0 w 24179657"/>
              <a:gd name="connsiteY0" fmla="*/ 0 h 2031631"/>
              <a:gd name="connsiteX1" fmla="*/ 13926910 w 24179657"/>
              <a:gd name="connsiteY1" fmla="*/ 1990252 h 2031631"/>
              <a:gd name="connsiteX2" fmla="*/ 24179657 w 24179657"/>
              <a:gd name="connsiteY2" fmla="*/ 663942 h 2031631"/>
              <a:gd name="connsiteX0" fmla="*/ 0 w 24179657"/>
              <a:gd name="connsiteY0" fmla="*/ 0 h 2126608"/>
              <a:gd name="connsiteX1" fmla="*/ 13926910 w 24179657"/>
              <a:gd name="connsiteY1" fmla="*/ 1990252 h 2126608"/>
              <a:gd name="connsiteX2" fmla="*/ 22148892 w 24179657"/>
              <a:gd name="connsiteY2" fmla="*/ 1865815 h 2126608"/>
              <a:gd name="connsiteX3" fmla="*/ 24179657 w 24179657"/>
              <a:gd name="connsiteY3" fmla="*/ 663942 h 2126608"/>
              <a:gd name="connsiteX0" fmla="*/ 0 w 24179657"/>
              <a:gd name="connsiteY0" fmla="*/ 0 h 2170060"/>
              <a:gd name="connsiteX1" fmla="*/ 12460038 w 24179657"/>
              <a:gd name="connsiteY1" fmla="*/ 2049834 h 2170060"/>
              <a:gd name="connsiteX2" fmla="*/ 22148892 w 24179657"/>
              <a:gd name="connsiteY2" fmla="*/ 1865815 h 2170060"/>
              <a:gd name="connsiteX3" fmla="*/ 24179657 w 24179657"/>
              <a:gd name="connsiteY3" fmla="*/ 663942 h 2170060"/>
              <a:gd name="connsiteX0" fmla="*/ 0 w 24374658"/>
              <a:gd name="connsiteY0" fmla="*/ 0 h 2170060"/>
              <a:gd name="connsiteX1" fmla="*/ 12460038 w 24374658"/>
              <a:gd name="connsiteY1" fmla="*/ 2049834 h 2170060"/>
              <a:gd name="connsiteX2" fmla="*/ 22148892 w 24374658"/>
              <a:gd name="connsiteY2" fmla="*/ 1865815 h 2170060"/>
              <a:gd name="connsiteX3" fmla="*/ 24374658 w 24374658"/>
              <a:gd name="connsiteY3" fmla="*/ 157028 h 2170060"/>
              <a:gd name="connsiteX0" fmla="*/ 0 w 24374658"/>
              <a:gd name="connsiteY0" fmla="*/ 0 h 2100372"/>
              <a:gd name="connsiteX1" fmla="*/ 7022164 w 24374658"/>
              <a:gd name="connsiteY1" fmla="*/ 1206519 h 2100372"/>
              <a:gd name="connsiteX2" fmla="*/ 12460038 w 24374658"/>
              <a:gd name="connsiteY2" fmla="*/ 2049834 h 2100372"/>
              <a:gd name="connsiteX3" fmla="*/ 22148892 w 24374658"/>
              <a:gd name="connsiteY3" fmla="*/ 1865815 h 2100372"/>
              <a:gd name="connsiteX4" fmla="*/ 24374658 w 24374658"/>
              <a:gd name="connsiteY4" fmla="*/ 157028 h 2100372"/>
              <a:gd name="connsiteX0" fmla="*/ 0 w 24374658"/>
              <a:gd name="connsiteY0" fmla="*/ 0 h 2100372"/>
              <a:gd name="connsiteX1" fmla="*/ 7022164 w 24374658"/>
              <a:gd name="connsiteY1" fmla="*/ 1206519 h 2100372"/>
              <a:gd name="connsiteX2" fmla="*/ 12460038 w 24374658"/>
              <a:gd name="connsiteY2" fmla="*/ 2049834 h 2100372"/>
              <a:gd name="connsiteX3" fmla="*/ 22148892 w 24374658"/>
              <a:gd name="connsiteY3" fmla="*/ 1865815 h 2100372"/>
              <a:gd name="connsiteX4" fmla="*/ 24374658 w 24374658"/>
              <a:gd name="connsiteY4" fmla="*/ 157028 h 2100372"/>
              <a:gd name="connsiteX0" fmla="*/ 0 w 24374658"/>
              <a:gd name="connsiteY0" fmla="*/ 0 h 2100956"/>
              <a:gd name="connsiteX1" fmla="*/ 7436541 w 24374658"/>
              <a:gd name="connsiteY1" fmla="*/ 1198599 h 2100956"/>
              <a:gd name="connsiteX2" fmla="*/ 12460038 w 24374658"/>
              <a:gd name="connsiteY2" fmla="*/ 2049834 h 2100956"/>
              <a:gd name="connsiteX3" fmla="*/ 22148892 w 24374658"/>
              <a:gd name="connsiteY3" fmla="*/ 1865815 h 2100956"/>
              <a:gd name="connsiteX4" fmla="*/ 24374658 w 24374658"/>
              <a:gd name="connsiteY4" fmla="*/ 157028 h 2100956"/>
              <a:gd name="connsiteX0" fmla="*/ 0 w 24374658"/>
              <a:gd name="connsiteY0" fmla="*/ 0 h 2100956"/>
              <a:gd name="connsiteX1" fmla="*/ 7436541 w 24374658"/>
              <a:gd name="connsiteY1" fmla="*/ 1198599 h 2100956"/>
              <a:gd name="connsiteX2" fmla="*/ 12460038 w 24374658"/>
              <a:gd name="connsiteY2" fmla="*/ 2049834 h 2100956"/>
              <a:gd name="connsiteX3" fmla="*/ 22148892 w 24374658"/>
              <a:gd name="connsiteY3" fmla="*/ 1865815 h 2100956"/>
              <a:gd name="connsiteX4" fmla="*/ 24374658 w 24374658"/>
              <a:gd name="connsiteY4" fmla="*/ 157028 h 2100956"/>
              <a:gd name="connsiteX0" fmla="*/ 0 w 24374658"/>
              <a:gd name="connsiteY0" fmla="*/ 0 h 2171224"/>
              <a:gd name="connsiteX1" fmla="*/ 7436541 w 24374658"/>
              <a:gd name="connsiteY1" fmla="*/ 1198599 h 2171224"/>
              <a:gd name="connsiteX2" fmla="*/ 12460038 w 24374658"/>
              <a:gd name="connsiteY2" fmla="*/ 2049834 h 2171224"/>
              <a:gd name="connsiteX3" fmla="*/ 22148892 w 24374658"/>
              <a:gd name="connsiteY3" fmla="*/ 1865815 h 2171224"/>
              <a:gd name="connsiteX4" fmla="*/ 24374658 w 24374658"/>
              <a:gd name="connsiteY4" fmla="*/ 157028 h 2171224"/>
              <a:gd name="connsiteX0" fmla="*/ 0 w 18475892"/>
              <a:gd name="connsiteY0" fmla="*/ 0 h 4523625"/>
              <a:gd name="connsiteX1" fmla="*/ 1537775 w 18475892"/>
              <a:gd name="connsiteY1" fmla="*/ 3551000 h 4523625"/>
              <a:gd name="connsiteX2" fmla="*/ 6561272 w 18475892"/>
              <a:gd name="connsiteY2" fmla="*/ 4402235 h 4523625"/>
              <a:gd name="connsiteX3" fmla="*/ 16250126 w 18475892"/>
              <a:gd name="connsiteY3" fmla="*/ 4218216 h 4523625"/>
              <a:gd name="connsiteX4" fmla="*/ 18475892 w 18475892"/>
              <a:gd name="connsiteY4" fmla="*/ 2509429 h 4523625"/>
              <a:gd name="connsiteX0" fmla="*/ 0 w 18475892"/>
              <a:gd name="connsiteY0" fmla="*/ 0 h 4523625"/>
              <a:gd name="connsiteX1" fmla="*/ 1537775 w 18475892"/>
              <a:gd name="connsiteY1" fmla="*/ 3551000 h 4523625"/>
              <a:gd name="connsiteX2" fmla="*/ 6561272 w 18475892"/>
              <a:gd name="connsiteY2" fmla="*/ 4402235 h 4523625"/>
              <a:gd name="connsiteX3" fmla="*/ 16250126 w 18475892"/>
              <a:gd name="connsiteY3" fmla="*/ 4218216 h 4523625"/>
              <a:gd name="connsiteX4" fmla="*/ 18475892 w 18475892"/>
              <a:gd name="connsiteY4" fmla="*/ 2509429 h 4523625"/>
              <a:gd name="connsiteX0" fmla="*/ 0 w 19314102"/>
              <a:gd name="connsiteY0" fmla="*/ 0 h 4523625"/>
              <a:gd name="connsiteX1" fmla="*/ 1537775 w 19314102"/>
              <a:gd name="connsiteY1" fmla="*/ 3551000 h 4523625"/>
              <a:gd name="connsiteX2" fmla="*/ 6561272 w 19314102"/>
              <a:gd name="connsiteY2" fmla="*/ 4402235 h 4523625"/>
              <a:gd name="connsiteX3" fmla="*/ 16250126 w 19314102"/>
              <a:gd name="connsiteY3" fmla="*/ 4218216 h 4523625"/>
              <a:gd name="connsiteX4" fmla="*/ 19314102 w 19314102"/>
              <a:gd name="connsiteY4" fmla="*/ 3335057 h 452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4102" h="4523625">
                <a:moveTo>
                  <a:pt x="0" y="0"/>
                </a:moveTo>
                <a:cubicBezTo>
                  <a:pt x="849423" y="483586"/>
                  <a:pt x="-928901" y="3581626"/>
                  <a:pt x="1537775" y="3551000"/>
                </a:cubicBezTo>
                <a:cubicBezTo>
                  <a:pt x="3614448" y="3892639"/>
                  <a:pt x="4121995" y="4128586"/>
                  <a:pt x="6561272" y="4402235"/>
                </a:cubicBezTo>
                <a:cubicBezTo>
                  <a:pt x="8964580" y="4671849"/>
                  <a:pt x="14541335" y="4439268"/>
                  <a:pt x="16250126" y="4218216"/>
                </a:cubicBezTo>
                <a:cubicBezTo>
                  <a:pt x="17958917" y="3997164"/>
                  <a:pt x="18744260" y="3491392"/>
                  <a:pt x="19314102" y="3335057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 flipH="1" flipV="1">
            <a:off x="936412" y="2929523"/>
            <a:ext cx="990434" cy="20400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6405134"/>
              <a:gd name="connsiteY0" fmla="*/ 140148 h 140237"/>
              <a:gd name="connsiteX1" fmla="*/ 4768945 w 6405134"/>
              <a:gd name="connsiteY1" fmla="*/ 85663 h 140237"/>
              <a:gd name="connsiteX0" fmla="*/ 518191 w 5287137"/>
              <a:gd name="connsiteY0" fmla="*/ 144990 h 144990"/>
              <a:gd name="connsiteX1" fmla="*/ 5287136 w 5287137"/>
              <a:gd name="connsiteY1" fmla="*/ 90505 h 144990"/>
              <a:gd name="connsiteX0" fmla="*/ 415924 w 7268653"/>
              <a:gd name="connsiteY0" fmla="*/ 173049 h 173049"/>
              <a:gd name="connsiteX1" fmla="*/ 7268653 w 7268653"/>
              <a:gd name="connsiteY1" fmla="*/ 83533 h 173049"/>
              <a:gd name="connsiteX0" fmla="*/ 743339 w 2934047"/>
              <a:gd name="connsiteY0" fmla="*/ 56888 h 128517"/>
              <a:gd name="connsiteX1" fmla="*/ 2934047 w 2934047"/>
              <a:gd name="connsiteY1" fmla="*/ 128517 h 128517"/>
              <a:gd name="connsiteX0" fmla="*/ 0 w 2371800"/>
              <a:gd name="connsiteY0" fmla="*/ 38884 h 110513"/>
              <a:gd name="connsiteX1" fmla="*/ 2190708 w 2371800"/>
              <a:gd name="connsiteY1" fmla="*/ 110513 h 110513"/>
              <a:gd name="connsiteX0" fmla="*/ 250628 w 2441336"/>
              <a:gd name="connsiteY0" fmla="*/ 14149 h 85778"/>
              <a:gd name="connsiteX1" fmla="*/ 2441336 w 2441336"/>
              <a:gd name="connsiteY1" fmla="*/ 85778 h 85778"/>
              <a:gd name="connsiteX0" fmla="*/ 0 w 2190708"/>
              <a:gd name="connsiteY0" fmla="*/ 32745 h 104374"/>
              <a:gd name="connsiteX1" fmla="*/ 2190708 w 2190708"/>
              <a:gd name="connsiteY1" fmla="*/ 104374 h 104374"/>
              <a:gd name="connsiteX0" fmla="*/ 0 w 2190708"/>
              <a:gd name="connsiteY0" fmla="*/ 43150 h 114779"/>
              <a:gd name="connsiteX1" fmla="*/ 2190708 w 2190708"/>
              <a:gd name="connsiteY1" fmla="*/ 114779 h 114779"/>
              <a:gd name="connsiteX0" fmla="*/ 0 w 2190708"/>
              <a:gd name="connsiteY0" fmla="*/ 0 h 71629"/>
              <a:gd name="connsiteX1" fmla="*/ 2190708 w 2190708"/>
              <a:gd name="connsiteY1" fmla="*/ 71629 h 71629"/>
              <a:gd name="connsiteX0" fmla="*/ 0 w 1131159"/>
              <a:gd name="connsiteY0" fmla="*/ 0 h 57616"/>
              <a:gd name="connsiteX1" fmla="*/ 1131159 w 1131159"/>
              <a:gd name="connsiteY1" fmla="*/ 57616 h 57616"/>
              <a:gd name="connsiteX0" fmla="*/ 0 w 1625619"/>
              <a:gd name="connsiteY0" fmla="*/ 0 h 57616"/>
              <a:gd name="connsiteX1" fmla="*/ 1625619 w 1625619"/>
              <a:gd name="connsiteY1" fmla="*/ 57616 h 57616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20185"/>
              <a:gd name="connsiteY0" fmla="*/ 0 h 95811"/>
              <a:gd name="connsiteX1" fmla="*/ 1120185 w 1120185"/>
              <a:gd name="connsiteY1" fmla="*/ 95811 h 95811"/>
              <a:gd name="connsiteX0" fmla="*/ 0 w 1266576"/>
              <a:gd name="connsiteY0" fmla="*/ 0 h 25661"/>
              <a:gd name="connsiteX1" fmla="*/ 1266576 w 1266576"/>
              <a:gd name="connsiteY1" fmla="*/ 25661 h 25661"/>
              <a:gd name="connsiteX0" fmla="*/ 0 w 1251166"/>
              <a:gd name="connsiteY0" fmla="*/ 0 h 37995"/>
              <a:gd name="connsiteX1" fmla="*/ 1251166 w 1251166"/>
              <a:gd name="connsiteY1" fmla="*/ 37995 h 37995"/>
              <a:gd name="connsiteX0" fmla="*/ 0 w 1251166"/>
              <a:gd name="connsiteY0" fmla="*/ 2054 h 40049"/>
              <a:gd name="connsiteX1" fmla="*/ 1251166 w 1251166"/>
              <a:gd name="connsiteY1" fmla="*/ 40049 h 40049"/>
              <a:gd name="connsiteX0" fmla="*/ 0 w 1251166"/>
              <a:gd name="connsiteY0" fmla="*/ 0 h 37995"/>
              <a:gd name="connsiteX1" fmla="*/ 1251166 w 1251166"/>
              <a:gd name="connsiteY1" fmla="*/ 37995 h 37995"/>
              <a:gd name="connsiteX0" fmla="*/ 0 w 1197509"/>
              <a:gd name="connsiteY0" fmla="*/ 0 h 20289"/>
              <a:gd name="connsiteX1" fmla="*/ 1197509 w 1197509"/>
              <a:gd name="connsiteY1" fmla="*/ 15525 h 20289"/>
              <a:gd name="connsiteX0" fmla="*/ 0 w 1197509"/>
              <a:gd name="connsiteY0" fmla="*/ 50872 h 66397"/>
              <a:gd name="connsiteX1" fmla="*/ 1197509 w 1197509"/>
              <a:gd name="connsiteY1" fmla="*/ 66397 h 66397"/>
              <a:gd name="connsiteX0" fmla="*/ 0 w 1197509"/>
              <a:gd name="connsiteY0" fmla="*/ 65152 h 80677"/>
              <a:gd name="connsiteX1" fmla="*/ 1197509 w 1197509"/>
              <a:gd name="connsiteY1" fmla="*/ 80677 h 80677"/>
              <a:gd name="connsiteX0" fmla="*/ 0 w 1028871"/>
              <a:gd name="connsiteY0" fmla="*/ 92305 h 92305"/>
              <a:gd name="connsiteX1" fmla="*/ 1028871 w 1028871"/>
              <a:gd name="connsiteY1" fmla="*/ 70705 h 92305"/>
              <a:gd name="connsiteX0" fmla="*/ 0 w 1028871"/>
              <a:gd name="connsiteY0" fmla="*/ 38823 h 38823"/>
              <a:gd name="connsiteX1" fmla="*/ 1028871 w 1028871"/>
              <a:gd name="connsiteY1" fmla="*/ 17223 h 38823"/>
              <a:gd name="connsiteX0" fmla="*/ 0 w 988027"/>
              <a:gd name="connsiteY0" fmla="*/ 57179 h 57179"/>
              <a:gd name="connsiteX1" fmla="*/ 988027 w 988027"/>
              <a:gd name="connsiteY1" fmla="*/ 13889 h 57179"/>
              <a:gd name="connsiteX0" fmla="*/ 0 w 988027"/>
              <a:gd name="connsiteY0" fmla="*/ 42376 h 42376"/>
              <a:gd name="connsiteX1" fmla="*/ 988027 w 988027"/>
              <a:gd name="connsiteY1" fmla="*/ 16438 h 42376"/>
              <a:gd name="connsiteX0" fmla="*/ 0 w 988027"/>
              <a:gd name="connsiteY0" fmla="*/ 25938 h 25938"/>
              <a:gd name="connsiteX1" fmla="*/ 988027 w 988027"/>
              <a:gd name="connsiteY1" fmla="*/ 0 h 2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8027" h="25938">
                <a:moveTo>
                  <a:pt x="0" y="25938"/>
                </a:moveTo>
                <a:cubicBezTo>
                  <a:pt x="627804" y="15711"/>
                  <a:pt x="490778" y="4392"/>
                  <a:pt x="988027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684881" y="2467720"/>
            <a:ext cx="1626924" cy="7884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6106" y="2464653"/>
            <a:ext cx="546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ESnet</a:t>
            </a:r>
          </a:p>
          <a:p>
            <a:pPr algn="ctr"/>
            <a:r>
              <a:rPr lang="en-US" sz="1000" u="sng" dirty="0" smtClean="0"/>
              <a:t>USA</a:t>
            </a:r>
            <a:endParaRPr lang="en-US" sz="1000" u="sng" dirty="0"/>
          </a:p>
        </p:txBody>
      </p:sp>
      <p:sp>
        <p:nvSpPr>
          <p:cNvPr id="15" name="Hexagon 14"/>
          <p:cNvSpPr/>
          <p:nvPr/>
        </p:nvSpPr>
        <p:spPr bwMode="auto">
          <a:xfrm>
            <a:off x="5005055" y="2630019"/>
            <a:ext cx="726951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New York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(MAN LAN)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04467" y="2885719"/>
            <a:ext cx="382349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BNL-T1</a:t>
            </a:r>
            <a:endParaRPr lang="en-US" sz="800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423918" y="4453054"/>
            <a:ext cx="2194560" cy="8223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3158759" y="4860850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Internet2</a:t>
            </a:r>
          </a:p>
          <a:p>
            <a:pPr algn="ctr"/>
            <a:r>
              <a:rPr lang="en-US" sz="1000" u="sng" dirty="0" smtClean="0"/>
              <a:t>USA</a:t>
            </a:r>
            <a:endParaRPr lang="en-US" sz="10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918655" y="4875281"/>
            <a:ext cx="35670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Harvard</a:t>
            </a:r>
            <a:endParaRPr lang="en-US" sz="700" dirty="0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606725" y="307075"/>
            <a:ext cx="1549022" cy="70968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44074" y="309608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CANARIE</a:t>
            </a:r>
          </a:p>
          <a:p>
            <a:pPr algn="ctr"/>
            <a:r>
              <a:rPr lang="en-US" sz="1000" u="sng" dirty="0" smtClean="0"/>
              <a:t>Canada</a:t>
            </a:r>
            <a:endParaRPr lang="en-US" sz="10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690645" y="552188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UVic</a:t>
            </a:r>
            <a:endParaRPr 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3228424" y="853240"/>
            <a:ext cx="3871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SimFraU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9616" y="684814"/>
            <a:ext cx="55867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TRIUMF-T1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555478" y="476461"/>
            <a:ext cx="34547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SCINET</a:t>
            </a:r>
            <a:endParaRPr lang="en-US" sz="700" dirty="0" smtClean="0"/>
          </a:p>
          <a:p>
            <a:pPr algn="ctr"/>
            <a:r>
              <a:rPr lang="en-US" sz="700" dirty="0"/>
              <a:t>(</a:t>
            </a:r>
            <a:r>
              <a:rPr lang="en-US" sz="700" dirty="0" err="1" smtClean="0"/>
              <a:t>UTor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3662356" y="742411"/>
            <a:ext cx="29097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McGill</a:t>
            </a:r>
            <a:endParaRPr lang="en-US" sz="700" dirty="0"/>
          </a:p>
        </p:txBody>
      </p:sp>
      <p:sp>
        <p:nvSpPr>
          <p:cNvPr id="42" name="Hexagon 41"/>
          <p:cNvSpPr/>
          <p:nvPr/>
        </p:nvSpPr>
        <p:spPr bwMode="auto">
          <a:xfrm>
            <a:off x="1781031" y="2790980"/>
            <a:ext cx="696037" cy="5595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Seattle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</a:t>
            </a:r>
            <a:r>
              <a:rPr lang="en-US" sz="8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PNWG</a:t>
            </a: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Sunnyvale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57202" y="3689884"/>
            <a:ext cx="945729" cy="102931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327" y="3724666"/>
            <a:ext cx="617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ASGC</a:t>
            </a:r>
          </a:p>
          <a:p>
            <a:pPr algn="ctr"/>
            <a:r>
              <a:rPr lang="en-US" sz="1000" u="sng" dirty="0" smtClean="0"/>
              <a:t>Taiwan</a:t>
            </a:r>
            <a:endParaRPr lang="en-US" sz="10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95611" y="4101222"/>
            <a:ext cx="4689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ASGC-T1</a:t>
            </a:r>
            <a:endParaRPr lang="en-US" sz="800" dirty="0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32226" y="2639810"/>
            <a:ext cx="1056182" cy="901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9331" y="281978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KERONET2</a:t>
            </a:r>
          </a:p>
          <a:p>
            <a:pPr algn="ctr"/>
            <a:r>
              <a:rPr lang="en-US" sz="1000" u="sng" dirty="0" smtClean="0"/>
              <a:t>Korea</a:t>
            </a:r>
            <a:endParaRPr lang="en-US" sz="10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35929" y="317528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KNU</a:t>
            </a:r>
            <a:endParaRPr lang="en-US" sz="700" dirty="0"/>
          </a:p>
        </p:txBody>
      </p:sp>
      <p:sp>
        <p:nvSpPr>
          <p:cNvPr id="83" name="Freeform 7"/>
          <p:cNvSpPr>
            <a:spLocks/>
          </p:cNvSpPr>
          <p:nvPr/>
        </p:nvSpPr>
        <p:spPr bwMode="auto">
          <a:xfrm>
            <a:off x="7078042" y="302956"/>
            <a:ext cx="1508077" cy="7358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7018167" y="2107108"/>
            <a:ext cx="1508077" cy="76045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403354" y="2079012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DFN</a:t>
            </a:r>
          </a:p>
          <a:p>
            <a:pPr algn="ctr"/>
            <a:r>
              <a:rPr lang="en-US" sz="1000" u="sng" dirty="0" smtClean="0"/>
              <a:t>Germany</a:t>
            </a:r>
            <a:endParaRPr lang="en-US" sz="10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7418110" y="2644545"/>
            <a:ext cx="26052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DESY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7161705" y="2331718"/>
            <a:ext cx="28616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RWTH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7515308" y="2453155"/>
            <a:ext cx="513795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DE-KIT-T1</a:t>
            </a:r>
            <a:endParaRPr lang="en-US" sz="800" dirty="0"/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6818481" y="3189428"/>
            <a:ext cx="1191684" cy="6272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000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6898513" y="4904718"/>
            <a:ext cx="1508077" cy="79322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357416" y="487387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GARR</a:t>
            </a:r>
          </a:p>
          <a:p>
            <a:pPr algn="ctr"/>
            <a:r>
              <a:rPr lang="en-US" sz="1000" u="sng" dirty="0" smtClean="0"/>
              <a:t>Italy</a:t>
            </a:r>
            <a:endParaRPr lang="en-US" sz="1000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7442041" y="5240633"/>
            <a:ext cx="45608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CNAF-T1</a:t>
            </a:r>
            <a:endParaRPr lang="en-US" sz="800" dirty="0"/>
          </a:p>
        </p:txBody>
      </p:sp>
      <p:sp>
        <p:nvSpPr>
          <p:cNvPr id="103" name="Freeform 7"/>
          <p:cNvSpPr>
            <a:spLocks/>
          </p:cNvSpPr>
          <p:nvPr/>
        </p:nvSpPr>
        <p:spPr bwMode="auto">
          <a:xfrm>
            <a:off x="5219296" y="4943658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263141" y="4979269"/>
            <a:ext cx="1420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RedIRIS</a:t>
            </a:r>
          </a:p>
          <a:p>
            <a:pPr algn="ctr"/>
            <a:r>
              <a:rPr lang="en-US" sz="1000" u="sng" dirty="0" smtClean="0"/>
              <a:t>Spain</a:t>
            </a:r>
            <a:endParaRPr lang="en-US" sz="1000" u="sng" dirty="0"/>
          </a:p>
        </p:txBody>
      </p:sp>
      <p:sp>
        <p:nvSpPr>
          <p:cNvPr id="108" name="Freeform 7"/>
          <p:cNvSpPr>
            <a:spLocks/>
          </p:cNvSpPr>
          <p:nvPr/>
        </p:nvSpPr>
        <p:spPr bwMode="auto">
          <a:xfrm>
            <a:off x="5760597" y="303334"/>
            <a:ext cx="1126952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862248" y="288897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SARA</a:t>
            </a:r>
          </a:p>
          <a:p>
            <a:pPr algn="ctr"/>
            <a:r>
              <a:rPr lang="en-US" sz="1000" u="sng" dirty="0" smtClean="0"/>
              <a:t>Netherlands</a:t>
            </a:r>
            <a:endParaRPr lang="en-US" sz="1000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6169768" y="668152"/>
            <a:ext cx="3086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6566247" y="4009013"/>
            <a:ext cx="1668718" cy="73030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7018563" y="4008212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RENATER</a:t>
            </a:r>
          </a:p>
          <a:p>
            <a:pPr algn="ctr"/>
            <a:r>
              <a:rPr lang="en-US" sz="1000" u="sng" dirty="0" smtClean="0"/>
              <a:t>France</a:t>
            </a:r>
            <a:endParaRPr lang="en-US" sz="10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6661640" y="4221629"/>
            <a:ext cx="40959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IN2P3</a:t>
            </a:r>
          </a:p>
          <a:p>
            <a:pPr algn="ctr"/>
            <a:r>
              <a:rPr lang="en-US" sz="700" dirty="0" smtClean="0"/>
              <a:t>(10 sites)</a:t>
            </a:r>
            <a:endParaRPr lang="en-US" sz="700" dirty="0"/>
          </a:p>
        </p:txBody>
      </p:sp>
      <p:sp>
        <p:nvSpPr>
          <p:cNvPr id="121" name="Hexagon 120"/>
          <p:cNvSpPr/>
          <p:nvPr/>
        </p:nvSpPr>
        <p:spPr bwMode="auto">
          <a:xfrm>
            <a:off x="5045631" y="4337487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Washington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(WIX)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105761" y="4395524"/>
            <a:ext cx="640432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CC-IN2P3-T1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824129" y="4259100"/>
            <a:ext cx="28777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smtClean="0"/>
              <a:t>CEA</a:t>
            </a:r>
          </a:p>
          <a:p>
            <a:pPr algn="ctr"/>
            <a:r>
              <a:rPr lang="en-US" sz="700" smtClean="0"/>
              <a:t>(IRFU)</a:t>
            </a:r>
            <a:endParaRPr lang="en-US" sz="700" dirty="0"/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6953534" y="1146412"/>
            <a:ext cx="1523553" cy="8477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90533" y="1159939"/>
            <a:ext cx="949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CERN</a:t>
            </a:r>
          </a:p>
          <a:p>
            <a:pPr algn="ctr"/>
            <a:r>
              <a:rPr lang="en-US" sz="1000" u="sng" dirty="0" smtClean="0"/>
              <a:t>(CERNLight)</a:t>
            </a:r>
          </a:p>
          <a:p>
            <a:pPr algn="ctr"/>
            <a:r>
              <a:rPr lang="en-US" sz="1000" u="sng" dirty="0" smtClean="0"/>
              <a:t>Geneva</a:t>
            </a:r>
            <a:endParaRPr lang="en-US" sz="1000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7333933" y="169370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CERN-T1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191086" y="3056538"/>
            <a:ext cx="29738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SLAC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827548" y="4661392"/>
            <a:ext cx="34227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GLakes</a:t>
            </a:r>
            <a:endParaRPr 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2440" y="4722990"/>
            <a:ext cx="14189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NE</a:t>
            </a:r>
            <a:endParaRPr 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258972" y="4744967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SoW</a:t>
            </a:r>
            <a:endParaRPr lang="en-US" sz="700" dirty="0"/>
          </a:p>
        </p:txBody>
      </p:sp>
      <p:sp>
        <p:nvSpPr>
          <p:cNvPr id="157" name="Hexagon 156"/>
          <p:cNvSpPr/>
          <p:nvPr/>
        </p:nvSpPr>
        <p:spPr bwMode="auto">
          <a:xfrm>
            <a:off x="8501685" y="1693064"/>
            <a:ext cx="45037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065322" y="1387716"/>
            <a:ext cx="27174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KISTI</a:t>
            </a:r>
          </a:p>
          <a:p>
            <a:pPr algn="ctr"/>
            <a:r>
              <a:rPr lang="en-US" sz="700" dirty="0" smtClean="0"/>
              <a:t>Korea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56268" y="1653201"/>
            <a:ext cx="22846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TIFR</a:t>
            </a:r>
          </a:p>
          <a:p>
            <a:pPr algn="ctr"/>
            <a:r>
              <a:rPr lang="en-US" sz="700" dirty="0" smtClean="0"/>
              <a:t>India</a:t>
            </a:r>
            <a:endParaRPr lang="en-US" sz="7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740066" y="2800238"/>
            <a:ext cx="482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India</a:t>
            </a:r>
            <a:endParaRPr 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678588" y="1105189"/>
            <a:ext cx="546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Korea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6778" y="2726189"/>
            <a:ext cx="444865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FNAL-T1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340593" y="4534917"/>
            <a:ext cx="38234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UFlorida</a:t>
            </a:r>
            <a:endParaRPr lang="en-US" sz="7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906492" y="2895474"/>
            <a:ext cx="28616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UNeb</a:t>
            </a:r>
            <a:endParaRPr 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856426" y="4605001"/>
            <a:ext cx="231666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PurU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3074703" y="4766091"/>
            <a:ext cx="29258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UWisc</a:t>
            </a:r>
            <a:endParaRPr lang="en-US" sz="700" dirty="0"/>
          </a:p>
        </p:txBody>
      </p:sp>
      <p:pic>
        <p:nvPicPr>
          <p:cNvPr id="9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8" y="22871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 15"/>
          <p:cNvSpPr/>
          <p:nvPr/>
        </p:nvSpPr>
        <p:spPr bwMode="auto">
          <a:xfrm>
            <a:off x="5417004" y="1316110"/>
            <a:ext cx="765832" cy="3709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(NetherLight)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79937" y="328130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GÉANT </a:t>
            </a:r>
          </a:p>
          <a:p>
            <a:pPr algn="ctr"/>
            <a:r>
              <a:rPr lang="en-US" sz="1000" u="sng" dirty="0" smtClean="0"/>
              <a:t>Europe</a:t>
            </a:r>
            <a:endParaRPr lang="en-US" sz="1000" u="sng" dirty="0"/>
          </a:p>
        </p:txBody>
      </p:sp>
      <p:sp>
        <p:nvSpPr>
          <p:cNvPr id="173" name="Freeform 7"/>
          <p:cNvSpPr>
            <a:spLocks/>
          </p:cNvSpPr>
          <p:nvPr/>
        </p:nvSpPr>
        <p:spPr bwMode="auto">
          <a:xfrm>
            <a:off x="2619487" y="3492688"/>
            <a:ext cx="626936" cy="40574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2657617" y="3492342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CENIC</a:t>
            </a:r>
          </a:p>
          <a:p>
            <a:pPr algn="ctr"/>
            <a:r>
              <a:rPr lang="en-US" sz="1000" u="sng" dirty="0" smtClean="0"/>
              <a:t>USA</a:t>
            </a:r>
            <a:endParaRPr lang="en-US" sz="1000" u="sng" dirty="0"/>
          </a:p>
        </p:txBody>
      </p:sp>
      <p:sp>
        <p:nvSpPr>
          <p:cNvPr id="187" name="TextBox 186"/>
          <p:cNvSpPr txBox="1"/>
          <p:nvPr/>
        </p:nvSpPr>
        <p:spPr>
          <a:xfrm>
            <a:off x="366945" y="4280915"/>
            <a:ext cx="32624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ASGC2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882883" y="2640977"/>
            <a:ext cx="30219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Wup.U</a:t>
            </a:r>
            <a:endParaRPr lang="en-US" sz="700" dirty="0"/>
          </a:p>
        </p:txBody>
      </p:sp>
      <p:sp>
        <p:nvSpPr>
          <p:cNvPr id="189" name="Hexagon 188"/>
          <p:cNvSpPr/>
          <p:nvPr/>
        </p:nvSpPr>
        <p:spPr bwMode="auto">
          <a:xfrm>
            <a:off x="1821116" y="3864661"/>
            <a:ext cx="55664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" tIns="0" rIns="9144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Los</a:t>
            </a:r>
            <a:b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Angeles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556849" y="4818129"/>
            <a:ext cx="42242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Vandebilt</a:t>
            </a:r>
            <a:endParaRPr lang="en-US" sz="700" dirty="0"/>
          </a:p>
        </p:txBody>
      </p:sp>
      <p:sp>
        <p:nvSpPr>
          <p:cNvPr id="175" name="Trapezoid 174"/>
          <p:cNvSpPr/>
          <p:nvPr/>
        </p:nvSpPr>
        <p:spPr bwMode="auto">
          <a:xfrm>
            <a:off x="3038091" y="4241646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UIUC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8" name="Trapezoid 177"/>
          <p:cNvSpPr/>
          <p:nvPr/>
        </p:nvSpPr>
        <p:spPr bwMode="auto">
          <a:xfrm>
            <a:off x="3749660" y="4230050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MIT</a:t>
            </a:r>
            <a:endParaRPr kumimoji="0" lang="en-US" sz="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9" name="Trapezoid 178"/>
          <p:cNvSpPr/>
          <p:nvPr/>
        </p:nvSpPr>
        <p:spPr bwMode="auto">
          <a:xfrm>
            <a:off x="3929744" y="320285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UM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1" name="Trapezoid 180"/>
          <p:cNvSpPr/>
          <p:nvPr/>
        </p:nvSpPr>
        <p:spPr bwMode="auto">
          <a:xfrm>
            <a:off x="3514654" y="3349044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MSU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2" name="Trapezoid 181"/>
          <p:cNvSpPr/>
          <p:nvPr/>
        </p:nvSpPr>
        <p:spPr bwMode="auto">
          <a:xfrm>
            <a:off x="3382501" y="4237426"/>
            <a:ext cx="342014" cy="136478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MWT2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4" name="Hexagon 183"/>
          <p:cNvSpPr/>
          <p:nvPr/>
        </p:nvSpPr>
        <p:spPr bwMode="auto">
          <a:xfrm>
            <a:off x="3740553" y="1905510"/>
            <a:ext cx="523494" cy="247707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Indiana</a:t>
            </a:r>
            <a:br>
              <a:rPr kumimoji="0" lang="en-US" sz="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GigaPoP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5" name="Trapezoid 184"/>
          <p:cNvSpPr/>
          <p:nvPr/>
        </p:nvSpPr>
        <p:spPr bwMode="auto">
          <a:xfrm>
            <a:off x="3645691" y="4036759"/>
            <a:ext cx="212361" cy="15367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1" name="Trapezoid 200"/>
          <p:cNvSpPr/>
          <p:nvPr/>
        </p:nvSpPr>
        <p:spPr bwMode="auto">
          <a:xfrm>
            <a:off x="3181170" y="3263442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195188" y="2503521"/>
            <a:ext cx="17395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GSI</a:t>
            </a:r>
            <a:endParaRPr lang="en-US" sz="700" dirty="0"/>
          </a:p>
        </p:txBody>
      </p:sp>
      <p:sp>
        <p:nvSpPr>
          <p:cNvPr id="10" name="Hexagon 9"/>
          <p:cNvSpPr/>
          <p:nvPr/>
        </p:nvSpPr>
        <p:spPr bwMode="auto">
          <a:xfrm>
            <a:off x="3215301" y="1442813"/>
            <a:ext cx="688845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(StarLight)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-55393" y="349519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CERN</a:t>
            </a:r>
            <a:endParaRPr lang="en-US" sz="1000" dirty="0"/>
          </a:p>
        </p:txBody>
      </p:sp>
      <p:sp>
        <p:nvSpPr>
          <p:cNvPr id="230" name="Hexagon 229"/>
          <p:cNvSpPr/>
          <p:nvPr/>
        </p:nvSpPr>
        <p:spPr bwMode="auto">
          <a:xfrm>
            <a:off x="2643802" y="1957163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br>
              <a:rPr lang="en-US" sz="80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</a:p>
          <a:p>
            <a:pPr algn="ctr">
              <a:lnSpc>
                <a:spcPts val="900"/>
              </a:lnSpc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1" name="Hexagon 230"/>
          <p:cNvSpPr/>
          <p:nvPr/>
        </p:nvSpPr>
        <p:spPr bwMode="auto">
          <a:xfrm>
            <a:off x="1748452" y="652238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smtClean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8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2" name="Hexagon 231"/>
          <p:cNvSpPr/>
          <p:nvPr/>
        </p:nvSpPr>
        <p:spPr bwMode="auto">
          <a:xfrm>
            <a:off x="2151345" y="1395330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smtClean="0"/>
              <a:t>MREN</a:t>
            </a:r>
          </a:p>
          <a:p>
            <a:pPr algn="ctr">
              <a:lnSpc>
                <a:spcPts val="900"/>
              </a:lnSpc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2050" name="Picture 2" descr="C:\Users\Johnston\AppData\Roaming\PixelMetrics\CaptureWiz\Tem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6"/>
          <a:stretch/>
        </p:blipFill>
        <p:spPr bwMode="auto">
          <a:xfrm>
            <a:off x="8352431" y="288053"/>
            <a:ext cx="24176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07926" y="308979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NORDUnet</a:t>
            </a:r>
          </a:p>
          <a:p>
            <a:pPr algn="ctr"/>
            <a:r>
              <a:rPr lang="en-US" sz="1000" u="sng" dirty="0" smtClean="0"/>
              <a:t>Nordic</a:t>
            </a:r>
            <a:endParaRPr lang="en-US" sz="10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12356" y="66979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NDGF-T1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9969" y="684513"/>
            <a:ext cx="460895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NDGF-T1b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634401" y="847576"/>
            <a:ext cx="456087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NDGF-T1c</a:t>
            </a:r>
            <a:endParaRPr lang="en-US" sz="700" dirty="0"/>
          </a:p>
        </p:txBody>
      </p:sp>
      <p:sp>
        <p:nvSpPr>
          <p:cNvPr id="202" name="Trapezoid 201"/>
          <p:cNvSpPr/>
          <p:nvPr/>
        </p:nvSpPr>
        <p:spPr bwMode="auto">
          <a:xfrm>
            <a:off x="8572248" y="787022"/>
            <a:ext cx="571751" cy="338918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KIAE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/</a:t>
            </a:r>
            <a:b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Kurchatov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T1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3" name="Trapezoid 212"/>
          <p:cNvSpPr/>
          <p:nvPr/>
        </p:nvSpPr>
        <p:spPr bwMode="auto">
          <a:xfrm>
            <a:off x="0" y="225508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302" y="443775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NCU</a:t>
            </a:r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598338" y="4439642"/>
            <a:ext cx="20120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NTU</a:t>
            </a:r>
            <a:endParaRPr lang="en-US" sz="700" dirty="0"/>
          </a:p>
        </p:txBody>
      </p:sp>
      <p:grpSp>
        <p:nvGrpSpPr>
          <p:cNvPr id="5" name="Group 4"/>
          <p:cNvGrpSpPr/>
          <p:nvPr/>
        </p:nvGrpSpPr>
        <p:grpSpPr>
          <a:xfrm rot="5400000">
            <a:off x="8517345" y="5114970"/>
            <a:ext cx="724878" cy="454934"/>
            <a:chOff x="8462753" y="5251450"/>
            <a:chExt cx="724878" cy="454934"/>
          </a:xfrm>
        </p:grpSpPr>
        <p:sp>
          <p:nvSpPr>
            <p:cNvPr id="217" name="Freeform 7"/>
            <p:cNvSpPr>
              <a:spLocks/>
            </p:cNvSpPr>
            <p:nvPr/>
          </p:nvSpPr>
          <p:spPr bwMode="auto">
            <a:xfrm>
              <a:off x="8506385" y="5251450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462753" y="5301215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smtClean="0"/>
                <a:t>Romania</a:t>
              </a:r>
              <a:endParaRPr lang="en-US" sz="1000" u="sng" dirty="0"/>
            </a:p>
          </p:txBody>
        </p:sp>
      </p:grpSp>
      <p:sp>
        <p:nvSpPr>
          <p:cNvPr id="221" name="Freeform 7"/>
          <p:cNvSpPr>
            <a:spLocks/>
          </p:cNvSpPr>
          <p:nvPr/>
        </p:nvSpPr>
        <p:spPr bwMode="auto">
          <a:xfrm>
            <a:off x="8462754" y="3368238"/>
            <a:ext cx="637615" cy="454934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8500876" y="3377059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Czech</a:t>
            </a:r>
            <a:endParaRPr lang="en-US" sz="1000" u="sng" dirty="0"/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135909" y="1448351"/>
            <a:ext cx="825500" cy="76824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974" y="1424913"/>
            <a:ext cx="561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SINET</a:t>
            </a:r>
          </a:p>
          <a:p>
            <a:pPr algn="ctr"/>
            <a:r>
              <a:rPr lang="en-US" sz="1000" u="sng" dirty="0" smtClean="0"/>
              <a:t>Japan</a:t>
            </a:r>
            <a:endParaRPr lang="en-US" sz="1000" u="sng" dirty="0"/>
          </a:p>
        </p:txBody>
      </p:sp>
      <p:sp>
        <p:nvSpPr>
          <p:cNvPr id="226" name="Freeform 225"/>
          <p:cNvSpPr/>
          <p:nvPr/>
        </p:nvSpPr>
        <p:spPr bwMode="auto">
          <a:xfrm rot="17289633" flipH="1" flipV="1">
            <a:off x="5360445" y="4452841"/>
            <a:ext cx="413955" cy="23016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6405134"/>
              <a:gd name="connsiteY0" fmla="*/ 140148 h 140237"/>
              <a:gd name="connsiteX1" fmla="*/ 4768945 w 6405134"/>
              <a:gd name="connsiteY1" fmla="*/ 85663 h 140237"/>
              <a:gd name="connsiteX0" fmla="*/ 518191 w 5287137"/>
              <a:gd name="connsiteY0" fmla="*/ 144990 h 144990"/>
              <a:gd name="connsiteX1" fmla="*/ 5287136 w 5287137"/>
              <a:gd name="connsiteY1" fmla="*/ 90505 h 144990"/>
              <a:gd name="connsiteX0" fmla="*/ 415924 w 7268653"/>
              <a:gd name="connsiteY0" fmla="*/ 173049 h 173049"/>
              <a:gd name="connsiteX1" fmla="*/ 7268653 w 7268653"/>
              <a:gd name="connsiteY1" fmla="*/ 83533 h 173049"/>
              <a:gd name="connsiteX0" fmla="*/ 743339 w 2934047"/>
              <a:gd name="connsiteY0" fmla="*/ 56888 h 128517"/>
              <a:gd name="connsiteX1" fmla="*/ 2934047 w 2934047"/>
              <a:gd name="connsiteY1" fmla="*/ 128517 h 128517"/>
              <a:gd name="connsiteX0" fmla="*/ 0 w 2371800"/>
              <a:gd name="connsiteY0" fmla="*/ 38884 h 110513"/>
              <a:gd name="connsiteX1" fmla="*/ 2190708 w 2371800"/>
              <a:gd name="connsiteY1" fmla="*/ 110513 h 110513"/>
              <a:gd name="connsiteX0" fmla="*/ 250628 w 2441336"/>
              <a:gd name="connsiteY0" fmla="*/ 14149 h 85778"/>
              <a:gd name="connsiteX1" fmla="*/ 2441336 w 2441336"/>
              <a:gd name="connsiteY1" fmla="*/ 85778 h 85778"/>
              <a:gd name="connsiteX0" fmla="*/ 0 w 2190708"/>
              <a:gd name="connsiteY0" fmla="*/ 32745 h 104374"/>
              <a:gd name="connsiteX1" fmla="*/ 2190708 w 2190708"/>
              <a:gd name="connsiteY1" fmla="*/ 104374 h 104374"/>
              <a:gd name="connsiteX0" fmla="*/ 0 w 2190708"/>
              <a:gd name="connsiteY0" fmla="*/ 43150 h 114779"/>
              <a:gd name="connsiteX1" fmla="*/ 2190708 w 2190708"/>
              <a:gd name="connsiteY1" fmla="*/ 114779 h 114779"/>
              <a:gd name="connsiteX0" fmla="*/ 0 w 2190708"/>
              <a:gd name="connsiteY0" fmla="*/ 0 h 71629"/>
              <a:gd name="connsiteX1" fmla="*/ 2190708 w 2190708"/>
              <a:gd name="connsiteY1" fmla="*/ 71629 h 71629"/>
              <a:gd name="connsiteX0" fmla="*/ 0 w 1131159"/>
              <a:gd name="connsiteY0" fmla="*/ 0 h 57616"/>
              <a:gd name="connsiteX1" fmla="*/ 1131159 w 1131159"/>
              <a:gd name="connsiteY1" fmla="*/ 57616 h 57616"/>
              <a:gd name="connsiteX0" fmla="*/ 0 w 1625619"/>
              <a:gd name="connsiteY0" fmla="*/ 0 h 57616"/>
              <a:gd name="connsiteX1" fmla="*/ 1625619 w 1625619"/>
              <a:gd name="connsiteY1" fmla="*/ 57616 h 57616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1181823"/>
              <a:gd name="connsiteY0" fmla="*/ 0 h 78852"/>
              <a:gd name="connsiteX1" fmla="*/ 1181823 w 1181823"/>
              <a:gd name="connsiteY1" fmla="*/ 78852 h 78852"/>
              <a:gd name="connsiteX0" fmla="*/ 0 w 669170"/>
              <a:gd name="connsiteY0" fmla="*/ 0 h 48622"/>
              <a:gd name="connsiteX1" fmla="*/ 669170 w 669170"/>
              <a:gd name="connsiteY1" fmla="*/ 48622 h 48622"/>
              <a:gd name="connsiteX0" fmla="*/ 0 w 669170"/>
              <a:gd name="connsiteY0" fmla="*/ 0 h 48622"/>
              <a:gd name="connsiteX1" fmla="*/ 669170 w 669170"/>
              <a:gd name="connsiteY1" fmla="*/ 48622 h 48622"/>
              <a:gd name="connsiteX0" fmla="*/ 0 w 394774"/>
              <a:gd name="connsiteY0" fmla="*/ 0 h 29232"/>
              <a:gd name="connsiteX1" fmla="*/ 394774 w 394774"/>
              <a:gd name="connsiteY1" fmla="*/ 29232 h 29232"/>
              <a:gd name="connsiteX0" fmla="*/ 0 w 394774"/>
              <a:gd name="connsiteY0" fmla="*/ 0 h 29232"/>
              <a:gd name="connsiteX1" fmla="*/ 394774 w 394774"/>
              <a:gd name="connsiteY1" fmla="*/ 29232 h 29232"/>
              <a:gd name="connsiteX0" fmla="*/ 0 w 394889"/>
              <a:gd name="connsiteY0" fmla="*/ 0 h 26794"/>
              <a:gd name="connsiteX1" fmla="*/ 394889 w 394889"/>
              <a:gd name="connsiteY1" fmla="*/ 26794 h 26794"/>
              <a:gd name="connsiteX0" fmla="*/ 0 w 443717"/>
              <a:gd name="connsiteY0" fmla="*/ 0 h 32438"/>
              <a:gd name="connsiteX1" fmla="*/ 443717 w 443717"/>
              <a:gd name="connsiteY1" fmla="*/ 32438 h 32438"/>
              <a:gd name="connsiteX0" fmla="*/ 0 w 438998"/>
              <a:gd name="connsiteY0" fmla="*/ 0 h 27942"/>
              <a:gd name="connsiteX1" fmla="*/ 438998 w 438998"/>
              <a:gd name="connsiteY1" fmla="*/ 27942 h 2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8998" h="27942">
                <a:moveTo>
                  <a:pt x="0" y="0"/>
                </a:moveTo>
                <a:cubicBezTo>
                  <a:pt x="103500" y="4120"/>
                  <a:pt x="193002" y="-3011"/>
                  <a:pt x="438998" y="27942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  <a:alpha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70879" y="3302289"/>
            <a:ext cx="206018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</a:t>
            </a:r>
            <a:r>
              <a:rPr lang="en-US" sz="700" smtClean="0">
                <a:solidFill>
                  <a:schemeClr val="bg1"/>
                </a:solidFill>
              </a:rPr>
              <a:t>NU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3929" y="3213389"/>
            <a:ext cx="28135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KCMS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9129" y="2705389"/>
            <a:ext cx="488147" cy="141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KISTI –T1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8" name="Hexagon 247"/>
          <p:cNvSpPr/>
          <p:nvPr/>
        </p:nvSpPr>
        <p:spPr bwMode="auto">
          <a:xfrm>
            <a:off x="575705" y="5505119"/>
            <a:ext cx="496828" cy="345389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-69376" y="556486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mtClean="0"/>
              <a:t>CERN</a:t>
            </a:r>
            <a:endParaRPr lang="en-US" sz="1000" dirty="0"/>
          </a:p>
        </p:txBody>
      </p:sp>
      <p:sp>
        <p:nvSpPr>
          <p:cNvPr id="251" name="Trapezoid 250"/>
          <p:cNvSpPr/>
          <p:nvPr/>
        </p:nvSpPr>
        <p:spPr bwMode="auto">
          <a:xfrm>
            <a:off x="1097539" y="5482751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7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0" name="Freeform 7"/>
          <p:cNvSpPr>
            <a:spLocks/>
          </p:cNvSpPr>
          <p:nvPr/>
        </p:nvSpPr>
        <p:spPr bwMode="auto">
          <a:xfrm>
            <a:off x="28259" y="566379"/>
            <a:ext cx="1152272" cy="7796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-30951" y="774015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/>
              <a:t>CSTNet/CERNet2</a:t>
            </a:r>
            <a:endParaRPr lang="en-US" sz="1000" u="sng" dirty="0" smtClean="0"/>
          </a:p>
          <a:p>
            <a:pPr algn="ctr"/>
            <a:r>
              <a:rPr lang="en-US" sz="1000" u="sng" smtClean="0"/>
              <a:t>China</a:t>
            </a:r>
            <a:endParaRPr lang="en-US" sz="1000" u="sng" dirty="0"/>
          </a:p>
        </p:txBody>
      </p:sp>
      <p:sp>
        <p:nvSpPr>
          <p:cNvPr id="253" name="TextBox 252"/>
          <p:cNvSpPr txBox="1"/>
          <p:nvPr/>
        </p:nvSpPr>
        <p:spPr>
          <a:xfrm>
            <a:off x="253122" y="674024"/>
            <a:ext cx="634020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IHEP-ATLAS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10029" y="1127555"/>
            <a:ext cx="520207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IHEP-CMS</a:t>
            </a:r>
            <a:endParaRPr lang="en-US" sz="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8497668" y="3017568"/>
            <a:ext cx="646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Beijing,</a:t>
            </a:r>
          </a:p>
          <a:p>
            <a:pPr algn="ctr"/>
            <a:r>
              <a:rPr lang="en-US" sz="1000" dirty="0" smtClean="0"/>
              <a:t>China</a:t>
            </a:r>
            <a:endParaRPr lang="en-US" sz="10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355" y="319178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GÉANT </a:t>
            </a:r>
          </a:p>
        </p:txBody>
      </p:sp>
      <p:sp>
        <p:nvSpPr>
          <p:cNvPr id="262" name="Trapezoid 261"/>
          <p:cNvSpPr/>
          <p:nvPr/>
        </p:nvSpPr>
        <p:spPr bwMode="auto">
          <a:xfrm>
            <a:off x="3103014" y="3989042"/>
            <a:ext cx="437200" cy="16889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Caltech</a:t>
            </a:r>
            <a:endParaRPr kumimoji="0" 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561700" y="3024035"/>
            <a:ext cx="308611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267" name="Freeform 7"/>
          <p:cNvSpPr>
            <a:spLocks/>
          </p:cNvSpPr>
          <p:nvPr/>
        </p:nvSpPr>
        <p:spPr bwMode="auto">
          <a:xfrm>
            <a:off x="4582339" y="305609"/>
            <a:ext cx="1126952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4843488" y="291172"/>
            <a:ext cx="604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JANET</a:t>
            </a:r>
          </a:p>
          <a:p>
            <a:pPr algn="ctr"/>
            <a:r>
              <a:rPr lang="en-US" sz="1000" u="sng" dirty="0" smtClean="0"/>
              <a:t>UK</a:t>
            </a:r>
            <a:endParaRPr lang="en-US" sz="1000" u="sng" dirty="0"/>
          </a:p>
        </p:txBody>
      </p:sp>
      <p:sp>
        <p:nvSpPr>
          <p:cNvPr id="272" name="TextBox 271"/>
          <p:cNvSpPr txBox="1"/>
          <p:nvPr/>
        </p:nvSpPr>
        <p:spPr>
          <a:xfrm>
            <a:off x="377117" y="1814077"/>
            <a:ext cx="383951" cy="141577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KEK </a:t>
            </a:r>
            <a:r>
              <a:rPr lang="en-US" sz="800" dirty="0" smtClean="0"/>
              <a:t>T1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2976946" y="2564689"/>
            <a:ext cx="451277" cy="1415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PNNL-T1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713389" y="677292"/>
            <a:ext cx="2268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UAlb</a:t>
            </a:r>
            <a:endParaRPr lang="en-US" sz="700" dirty="0"/>
          </a:p>
        </p:txBody>
      </p:sp>
      <p:sp>
        <p:nvSpPr>
          <p:cNvPr id="256" name="Freeform 7"/>
          <p:cNvSpPr>
            <a:spLocks/>
          </p:cNvSpPr>
          <p:nvPr/>
        </p:nvSpPr>
        <p:spPr bwMode="auto">
          <a:xfrm>
            <a:off x="141389" y="4887929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>
              <a:alpha val="40000"/>
            </a:srgb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4025" y="4947560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TEIN</a:t>
            </a:r>
          </a:p>
          <a:p>
            <a:pPr algn="ctr"/>
            <a:r>
              <a:rPr lang="en-US" sz="1000" b="0" dirty="0" smtClean="0"/>
              <a:t>(proposed)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7020306" y="5085986"/>
            <a:ext cx="35990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(7 sites)</a:t>
            </a:r>
            <a:endParaRPr lang="en-US" sz="7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801396" y="5383688"/>
            <a:ext cx="34387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PIC-T1</a:t>
            </a:r>
            <a:endParaRPr lang="en-US" sz="800" dirty="0"/>
          </a:p>
        </p:txBody>
      </p:sp>
      <p:sp>
        <p:nvSpPr>
          <p:cNvPr id="278" name="Rectangle 277"/>
          <p:cNvSpPr/>
          <p:nvPr/>
        </p:nvSpPr>
        <p:spPr bwMode="auto">
          <a:xfrm>
            <a:off x="3673503" y="5779008"/>
            <a:ext cx="5455129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9" name="Freeform 7"/>
          <p:cNvSpPr>
            <a:spLocks/>
          </p:cNvSpPr>
          <p:nvPr/>
        </p:nvSpPr>
        <p:spPr bwMode="auto">
          <a:xfrm>
            <a:off x="3717899" y="5872038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4006326" y="5810798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LHCONE VRF domain</a:t>
            </a:r>
            <a:endParaRPr lang="en-US" sz="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150836" y="5849447"/>
            <a:ext cx="177164" cy="110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smtClean="0"/>
              <a:t>NTU</a:t>
            </a:r>
            <a:endParaRPr lang="en-US" sz="600" dirty="0"/>
          </a:p>
        </p:txBody>
      </p:sp>
      <p:sp>
        <p:nvSpPr>
          <p:cNvPr id="282" name="Hexagon 281"/>
          <p:cNvSpPr/>
          <p:nvPr/>
        </p:nvSpPr>
        <p:spPr bwMode="auto">
          <a:xfrm>
            <a:off x="3722135" y="6397155"/>
            <a:ext cx="316298" cy="16635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  <a:endParaRPr kumimoji="0" 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519025" y="6472760"/>
            <a:ext cx="24670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/>
              <a:t>C</a:t>
            </a:r>
            <a:r>
              <a:rPr lang="en-US" sz="800" dirty="0" smtClean="0"/>
              <a:t>ommunication </a:t>
            </a:r>
            <a:r>
              <a:rPr lang="en-US" sz="800" dirty="0" smtClean="0"/>
              <a:t>links: 1, 10</a:t>
            </a:r>
            <a:r>
              <a:rPr lang="en-US" sz="800" dirty="0" smtClean="0"/>
              <a:t>, 20/30/40, and 100Gb/s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006326" y="6353246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Regional R&amp;E </a:t>
            </a:r>
            <a:r>
              <a:rPr lang="en-US" sz="800" smtClean="0"/>
              <a:t>communication nexus</a:t>
            </a:r>
            <a:br>
              <a:rPr lang="en-US" sz="800" smtClean="0"/>
            </a:br>
            <a:r>
              <a:rPr lang="en-US" sz="800" smtClean="0"/>
              <a:t>or link/VLAN provider</a:t>
            </a:r>
            <a:endParaRPr lang="en-US" sz="800" dirty="0" smtClean="0"/>
          </a:p>
        </p:txBody>
      </p:sp>
      <p:sp>
        <p:nvSpPr>
          <p:cNvPr id="286" name="Freeform 7"/>
          <p:cNvSpPr>
            <a:spLocks/>
          </p:cNvSpPr>
          <p:nvPr/>
        </p:nvSpPr>
        <p:spPr bwMode="auto">
          <a:xfrm>
            <a:off x="3717899" y="6154232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4006326" y="6092992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LHCONE VRF </a:t>
            </a:r>
            <a:r>
              <a:rPr lang="en-US" sz="800" dirty="0" err="1" smtClean="0"/>
              <a:t>aggregrator</a:t>
            </a:r>
            <a:r>
              <a:rPr lang="en-US" sz="800" dirty="0" smtClean="0"/>
              <a:t> </a:t>
            </a:r>
            <a:r>
              <a:rPr lang="en-US" sz="800" dirty="0" smtClean="0"/>
              <a:t>network</a:t>
            </a:r>
            <a:endParaRPr lang="en-US" sz="8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519025" y="6365890"/>
            <a:ext cx="1540486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Sites that are standalone VRFs,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994555" y="6572550"/>
            <a:ext cx="406248" cy="0"/>
            <a:chOff x="5967260" y="6524782"/>
            <a:chExt cx="406248" cy="0"/>
          </a:xfrm>
        </p:grpSpPr>
        <p:cxnSp>
          <p:nvCxnSpPr>
            <p:cNvPr id="289" name="Straight Connector 288"/>
            <p:cNvCxnSpPr/>
            <p:nvPr/>
          </p:nvCxnSpPr>
          <p:spPr bwMode="auto">
            <a:xfrm>
              <a:off x="5967260" y="6524782"/>
              <a:ext cx="15466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 bwMode="auto">
            <a:xfrm>
              <a:off x="6057618" y="6524782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Straight Connector 290"/>
            <p:cNvCxnSpPr/>
            <p:nvPr/>
          </p:nvCxnSpPr>
          <p:spPr bwMode="auto">
            <a:xfrm>
              <a:off x="6218839" y="6524782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2" name="TextBox 291"/>
          <p:cNvSpPr txBox="1"/>
          <p:nvPr/>
        </p:nvSpPr>
        <p:spPr>
          <a:xfrm>
            <a:off x="6555182" y="6591113"/>
            <a:ext cx="1745991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 smtClean="0"/>
              <a:t>See </a:t>
            </a:r>
            <a:r>
              <a:rPr lang="en-US" sz="800" dirty="0" smtClean="0">
                <a:hlinkClick r:id="rId5"/>
              </a:rPr>
              <a:t>http://lhcone.net</a:t>
            </a:r>
            <a:r>
              <a:rPr lang="en-US" sz="800" dirty="0" smtClean="0"/>
              <a:t> for details.</a:t>
            </a:r>
            <a:endParaRPr lang="en-US" sz="800" dirty="0"/>
          </a:p>
        </p:txBody>
      </p:sp>
      <p:sp>
        <p:nvSpPr>
          <p:cNvPr id="293" name="Trapezoid 292"/>
          <p:cNvSpPr/>
          <p:nvPr/>
        </p:nvSpPr>
        <p:spPr bwMode="auto">
          <a:xfrm>
            <a:off x="6100430" y="6334805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578628" y="5601342"/>
            <a:ext cx="1177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25 February 2015</a:t>
            </a:r>
            <a:endParaRPr lang="en-US" sz="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6157186" y="6173019"/>
            <a:ext cx="181973" cy="110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err="1" smtClean="0">
                <a:solidFill>
                  <a:schemeClr val="bg1"/>
                </a:solidFill>
              </a:rPr>
              <a:t>PNU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9025" y="602218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Belle </a:t>
            </a:r>
            <a:r>
              <a:rPr lang="en-US" sz="800" dirty="0"/>
              <a:t>II </a:t>
            </a:r>
            <a:r>
              <a:rPr lang="en-US" sz="800" dirty="0" smtClean="0"/>
              <a:t>Tier 1/2</a:t>
            </a:r>
          </a:p>
        </p:txBody>
      </p:sp>
      <p:pic>
        <p:nvPicPr>
          <p:cNvPr id="298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4" y="6056966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" y="5967490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" y="6129519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6" y="6463406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0" y="6407363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7" y="6635561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" y="6430254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9" y="6618872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" y="6636780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2" y="5971499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7" y="6222385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7" y="6226429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1" y="5986914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5929414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" y="6651936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5" y="6221343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17" y="6462238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0" descr="ESnet_Logo_Header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23" y="6445836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5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50" y="6649153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5" y="6635943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Freeform 7"/>
          <p:cNvSpPr>
            <a:spLocks/>
          </p:cNvSpPr>
          <p:nvPr/>
        </p:nvSpPr>
        <p:spPr bwMode="auto">
          <a:xfrm>
            <a:off x="2412007" y="5633938"/>
            <a:ext cx="1059472" cy="56432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633004" y="5633308"/>
            <a:ext cx="617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CUDI</a:t>
            </a:r>
          </a:p>
          <a:p>
            <a:pPr algn="ctr"/>
            <a:r>
              <a:rPr lang="en-US" sz="1000" u="sng" dirty="0" smtClean="0"/>
              <a:t>Mexico</a:t>
            </a:r>
            <a:endParaRPr lang="en-US" sz="1000" u="sng" dirty="0"/>
          </a:p>
        </p:txBody>
      </p:sp>
      <p:sp>
        <p:nvSpPr>
          <p:cNvPr id="321" name="TextBox 320"/>
          <p:cNvSpPr txBox="1"/>
          <p:nvPr/>
        </p:nvSpPr>
        <p:spPr>
          <a:xfrm>
            <a:off x="2798659" y="5994788"/>
            <a:ext cx="28616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UNAM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409981" y="5747657"/>
            <a:ext cx="8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yellow outline indicates </a:t>
            </a:r>
            <a:r>
              <a:rPr lang="en-US" sz="800" dirty="0" err="1" smtClean="0"/>
              <a:t>LHC+Belle</a:t>
            </a:r>
            <a:r>
              <a:rPr lang="en-US" sz="800" dirty="0" smtClean="0"/>
              <a:t> II</a:t>
            </a:r>
          </a:p>
          <a:p>
            <a:r>
              <a:rPr lang="en-US" sz="800" dirty="0" smtClean="0"/>
              <a:t>site</a:t>
            </a:r>
            <a:endParaRPr lang="en-US" sz="8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196164" y="5593977"/>
            <a:ext cx="44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4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144209" y="6011233"/>
            <a:ext cx="177164" cy="110800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600" dirty="0" smtClean="0"/>
              <a:t>NTU</a:t>
            </a:r>
            <a:endParaRPr lang="en-US" sz="6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047163" y="718234"/>
            <a:ext cx="16273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ICL</a:t>
            </a:r>
            <a:endParaRPr lang="en-US" sz="700" dirty="0"/>
          </a:p>
        </p:txBody>
      </p:sp>
      <p:sp>
        <p:nvSpPr>
          <p:cNvPr id="296" name="Rectangle 295"/>
          <p:cNvSpPr/>
          <p:nvPr/>
        </p:nvSpPr>
        <p:spPr>
          <a:xfrm>
            <a:off x="6519025" y="586409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LHC </a:t>
            </a:r>
            <a:r>
              <a:rPr lang="en-US" sz="800" dirty="0"/>
              <a:t>Tier </a:t>
            </a:r>
            <a:r>
              <a:rPr lang="en-US" sz="800" dirty="0" smtClean="0"/>
              <a:t>1/2/3 </a:t>
            </a:r>
            <a:r>
              <a:rPr lang="en-US" sz="800" dirty="0" err="1" smtClean="0"/>
              <a:t>ALTAS</a:t>
            </a:r>
            <a:r>
              <a:rPr lang="en-US" sz="800" dirty="0"/>
              <a:t> </a:t>
            </a:r>
            <a:r>
              <a:rPr lang="en-US" sz="800" dirty="0" smtClean="0"/>
              <a:t>and</a:t>
            </a:r>
            <a:r>
              <a:rPr lang="en-US" sz="800" dirty="0" smtClean="0"/>
              <a:t> CMS</a:t>
            </a:r>
            <a:endParaRPr lang="en-US" sz="800" dirty="0"/>
          </a:p>
        </p:txBody>
      </p:sp>
      <p:sp>
        <p:nvSpPr>
          <p:cNvPr id="316" name="Rectangle 315"/>
          <p:cNvSpPr/>
          <p:nvPr/>
        </p:nvSpPr>
        <p:spPr>
          <a:xfrm>
            <a:off x="6519025" y="618709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800" dirty="0" smtClean="0"/>
              <a:t>LHC </a:t>
            </a:r>
            <a:r>
              <a:rPr lang="en-US" sz="800" dirty="0"/>
              <a:t>ALICE</a:t>
            </a:r>
          </a:p>
        </p:txBody>
      </p:sp>
      <p:sp>
        <p:nvSpPr>
          <p:cNvPr id="324" name="Rectangle 323"/>
          <p:cNvSpPr>
            <a:spLocks noChangeArrowheads="1"/>
          </p:cNvSpPr>
          <p:nvPr/>
        </p:nvSpPr>
        <p:spPr bwMode="auto">
          <a:xfrm>
            <a:off x="-2240507" y="-6027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Imperial College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8241415" y="2424147"/>
            <a:ext cx="162737" cy="126188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KIT</a:t>
            </a:r>
            <a:endParaRPr lang="en-US" sz="700" dirty="0"/>
          </a:p>
        </p:txBody>
      </p:sp>
      <p:sp>
        <p:nvSpPr>
          <p:cNvPr id="326" name="TextBox 325"/>
          <p:cNvSpPr txBox="1"/>
          <p:nvPr/>
        </p:nvSpPr>
        <p:spPr>
          <a:xfrm>
            <a:off x="7956996" y="5204269"/>
            <a:ext cx="29258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Napoli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582698" y="5418085"/>
            <a:ext cx="22685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Pisa</a:t>
            </a:r>
            <a:endParaRPr lang="en-US" sz="700" dirty="0"/>
          </a:p>
        </p:txBody>
      </p:sp>
      <p:grpSp>
        <p:nvGrpSpPr>
          <p:cNvPr id="2" name="Group 1"/>
          <p:cNvGrpSpPr/>
          <p:nvPr/>
        </p:nvGrpSpPr>
        <p:grpSpPr>
          <a:xfrm rot="5400000">
            <a:off x="8543011" y="4087024"/>
            <a:ext cx="708848" cy="454934"/>
            <a:chOff x="8467947" y="4032432"/>
            <a:chExt cx="708848" cy="454934"/>
          </a:xfrm>
        </p:grpSpPr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8506385" y="4032432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467947" y="4048073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Solvenia</a:t>
              </a:r>
              <a:endParaRPr lang="en-US" sz="1000" u="sng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8653120" y="4289341"/>
              <a:ext cx="351891" cy="126188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SiGNET</a:t>
              </a:r>
              <a:endParaRPr lang="en-US" sz="700" dirty="0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3482088" y="2862536"/>
            <a:ext cx="257315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UChi</a:t>
            </a:r>
            <a:endParaRPr lang="en-US" sz="800" dirty="0"/>
          </a:p>
        </p:txBody>
      </p:sp>
      <p:sp>
        <p:nvSpPr>
          <p:cNvPr id="2061" name="TextBox 2060"/>
          <p:cNvSpPr txBox="1"/>
          <p:nvPr/>
        </p:nvSpPr>
        <p:spPr>
          <a:xfrm>
            <a:off x="0" y="-4821"/>
            <a:ext cx="9144000" cy="315471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50" dirty="0" smtClean="0"/>
              <a:t>LHCONE: A global infrastructure for the High Energy Physics (LHC and Belle II) data management</a:t>
            </a:r>
            <a:endParaRPr lang="en-US" sz="1450" dirty="0"/>
          </a:p>
        </p:txBody>
      </p:sp>
      <p:pic>
        <p:nvPicPr>
          <p:cNvPr id="1026" name="Picture 2" descr="D:\wej\BillJ\My Documents-wej\Picture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2"/>
          <a:stretch/>
        </p:blipFill>
        <p:spPr bwMode="auto">
          <a:xfrm>
            <a:off x="131519" y="2046846"/>
            <a:ext cx="847725" cy="1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80860</TotalTime>
  <Words>268</Words>
  <Application>Microsoft Office PowerPoint</Application>
  <PresentationFormat>On-screen Show (4:3)</PresentationFormat>
  <Paragraphs>171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1_Custom Design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ESnet Defined:  Challenges and Overview   Department of Energy Lehman Review of ESnet February 21-23, 2006</dc:title>
  <dc:creator>wej</dc:creator>
  <cp:lastModifiedBy>William E Johnston</cp:lastModifiedBy>
  <cp:revision>1060</cp:revision>
  <dcterms:created xsi:type="dcterms:W3CDTF">2009-01-26T05:01:57Z</dcterms:created>
  <dcterms:modified xsi:type="dcterms:W3CDTF">2015-02-25T19:43:57Z</dcterms:modified>
</cp:coreProperties>
</file>