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CE07-A140-B44A-A217-8A6DCF5C2B90}" type="datetimeFigureOut">
              <a:rPr lang="en-US" smtClean="0"/>
              <a:t>16/04/2014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F8D3-12A9-9344-BAE3-080D17B79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135 Discussion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Jules Testard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3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from class</a:t>
            </a:r>
          </a:p>
          <a:p>
            <a:r>
              <a:rPr lang="en-US" dirty="0" smtClean="0"/>
              <a:t>How to get setup for the project</a:t>
            </a:r>
          </a:p>
          <a:p>
            <a:r>
              <a:rPr lang="en-US" dirty="0" smtClean="0"/>
              <a:t>(if we have time) : E/R modeling exercises from </a:t>
            </a:r>
            <a:r>
              <a:rPr lang="en-US" dirty="0" err="1" smtClean="0"/>
              <a:t>www.newgradiance.com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from class : Recall the sample database</a:t>
            </a:r>
            <a:endParaRPr lang="en-US" dirty="0"/>
          </a:p>
        </p:txBody>
      </p:sp>
      <p:pic>
        <p:nvPicPr>
          <p:cNvPr id="4" name="Content Placeholder 3" descr="sampledataba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9" r="-4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70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Produce </a:t>
            </a:r>
            <a:r>
              <a:rPr lang="en-US" sz="2400" dirty="0"/>
              <a:t>a table where each row has the name of a </a:t>
            </a:r>
            <a:r>
              <a:rPr lang="en-US" sz="2400" dirty="0" smtClean="0"/>
              <a:t>CSE 135 </a:t>
            </a:r>
            <a:r>
              <a:rPr lang="en-US" sz="2400" dirty="0"/>
              <a:t>student and the name of another class he/she </a:t>
            </a:r>
            <a:r>
              <a:rPr lang="en-US" sz="2400" dirty="0" smtClean="0"/>
              <a:t>takes.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SELECT  	</a:t>
            </a:r>
            <a:r>
              <a:rPr lang="en-US" sz="2400" dirty="0" err="1" smtClean="0"/>
              <a:t>c_others.name,first_name,last_name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FROM    	classes AS c_135, enrollment AS e_135,</a:t>
            </a:r>
          </a:p>
          <a:p>
            <a:pPr marL="0" indent="0">
              <a:buNone/>
            </a:pPr>
            <a:r>
              <a:rPr lang="en-US" sz="2400" dirty="0" smtClean="0"/>
              <a:t>        		students, enrollment AS </a:t>
            </a:r>
            <a:r>
              <a:rPr lang="en-US" sz="2400" dirty="0" err="1" smtClean="0"/>
              <a:t>e_others</a:t>
            </a:r>
            <a:r>
              <a:rPr lang="en-US" sz="2400" dirty="0" smtClean="0"/>
              <a:t>, classes AS </a:t>
            </a:r>
            <a:r>
              <a:rPr lang="en-US" sz="2400" dirty="0" err="1" smtClean="0"/>
              <a:t>c_others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WHERE   	c_135.number = 'CSE135' </a:t>
            </a:r>
          </a:p>
          <a:p>
            <a:pPr marL="0" indent="0">
              <a:buNone/>
            </a:pPr>
            <a:r>
              <a:rPr lang="en-US" sz="2400" dirty="0" smtClean="0"/>
              <a:t>			AND c_135.id = e_135.class </a:t>
            </a:r>
          </a:p>
          <a:p>
            <a:pPr marL="0" indent="0">
              <a:buNone/>
            </a:pPr>
            <a:r>
              <a:rPr lang="en-US" sz="2400" dirty="0" smtClean="0"/>
              <a:t>			AND e_135.student = </a:t>
            </a:r>
            <a:r>
              <a:rPr lang="en-US" sz="2400" dirty="0" err="1" smtClean="0"/>
              <a:t>students.id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		AND </a:t>
            </a:r>
            <a:r>
              <a:rPr lang="en-US" sz="2400" dirty="0" err="1" smtClean="0"/>
              <a:t>students.id</a:t>
            </a:r>
            <a:r>
              <a:rPr lang="en-US" sz="2400" dirty="0" smtClean="0"/>
              <a:t> = </a:t>
            </a:r>
            <a:r>
              <a:rPr lang="en-US" sz="2400" dirty="0" err="1" smtClean="0"/>
              <a:t>e_others.student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 smtClean="0"/>
              <a:t>        		AND </a:t>
            </a:r>
            <a:r>
              <a:rPr lang="en-US" sz="2400" dirty="0" err="1" smtClean="0"/>
              <a:t>e_others.class</a:t>
            </a:r>
            <a:r>
              <a:rPr lang="en-US" sz="2400" dirty="0" smtClean="0"/>
              <a:t> = </a:t>
            </a:r>
            <a:r>
              <a:rPr lang="en-US" sz="2400" dirty="0" err="1" smtClean="0"/>
              <a:t>c_others.id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		AND NOT (</a:t>
            </a:r>
            <a:r>
              <a:rPr lang="en-US" sz="2400" dirty="0" err="1" smtClean="0"/>
              <a:t>c_others.number</a:t>
            </a:r>
            <a:r>
              <a:rPr lang="en-US" sz="2400" dirty="0" smtClean="0"/>
              <a:t> = 'CSE135');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08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Query using Joins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SELECT		</a:t>
            </a:r>
            <a:r>
              <a:rPr lang="en-US" sz="2000" dirty="0" err="1" smtClean="0"/>
              <a:t>c_others.name,first_name,last_name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FROM    		classes AS c_135</a:t>
            </a:r>
          </a:p>
          <a:p>
            <a:pPr marL="0" indent="0">
              <a:buNone/>
            </a:pPr>
            <a:r>
              <a:rPr lang="en-US" sz="2000" dirty="0" smtClean="0"/>
              <a:t>			JOIN enrollment AS e_135 ON c_135.id = e_135.class</a:t>
            </a:r>
          </a:p>
          <a:p>
            <a:pPr marL="0" indent="0">
              <a:buNone/>
            </a:pPr>
            <a:r>
              <a:rPr lang="en-US" sz="2000" dirty="0" smtClean="0"/>
              <a:t>			JOIN students ON e_135.student=</a:t>
            </a:r>
            <a:r>
              <a:rPr lang="en-US" sz="2000" dirty="0" err="1" smtClean="0"/>
              <a:t>students.id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JOIN enrollment AS </a:t>
            </a:r>
            <a:r>
              <a:rPr lang="en-US" sz="2000" dirty="0" err="1" smtClean="0"/>
              <a:t>e_others</a:t>
            </a:r>
            <a:r>
              <a:rPr lang="en-US" sz="2000" dirty="0" smtClean="0"/>
              <a:t> ON </a:t>
            </a:r>
            <a:r>
              <a:rPr lang="en-US" sz="2000" dirty="0" err="1" smtClean="0"/>
              <a:t>students.id</a:t>
            </a:r>
            <a:r>
              <a:rPr lang="en-US" sz="2000" dirty="0" smtClean="0"/>
              <a:t> = </a:t>
            </a:r>
            <a:r>
              <a:rPr lang="en-US" sz="2000" dirty="0" err="1" smtClean="0"/>
              <a:t>e_others.student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JOIN classes AS </a:t>
            </a:r>
            <a:r>
              <a:rPr lang="en-US" sz="2000" dirty="0" err="1" smtClean="0"/>
              <a:t>c_others</a:t>
            </a:r>
            <a:r>
              <a:rPr lang="en-US" sz="2000" dirty="0" smtClean="0"/>
              <a:t> ON </a:t>
            </a:r>
            <a:r>
              <a:rPr lang="en-US" sz="2000" dirty="0" err="1" smtClean="0"/>
              <a:t>e_others.class</a:t>
            </a:r>
            <a:r>
              <a:rPr lang="en-US" sz="2000" dirty="0" smtClean="0"/>
              <a:t> = </a:t>
            </a:r>
            <a:r>
              <a:rPr lang="en-US" sz="2000" dirty="0" err="1" smtClean="0"/>
              <a:t>c_others.id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WHERE 	  	c_135.number = 'CSE135'</a:t>
            </a:r>
          </a:p>
          <a:p>
            <a:pPr marL="0" indent="0">
              <a:buNone/>
            </a:pPr>
            <a:r>
              <a:rPr lang="en-US" sz="2000" dirty="0" smtClean="0"/>
              <a:t>			AND NOT (</a:t>
            </a:r>
            <a:r>
              <a:rPr lang="en-US" sz="2000" dirty="0" err="1" smtClean="0"/>
              <a:t>c_others.number</a:t>
            </a:r>
            <a:r>
              <a:rPr lang="en-US" sz="2000" dirty="0" smtClean="0"/>
              <a:t> = 'CSE135');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51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Query using a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SELECT		</a:t>
            </a:r>
            <a:r>
              <a:rPr lang="en-US" sz="2000" dirty="0" err="1" smtClean="0"/>
              <a:t>c_others.name</a:t>
            </a:r>
            <a:r>
              <a:rPr lang="en-US" sz="2000" dirty="0" smtClean="0"/>
              <a:t>, </a:t>
            </a:r>
            <a:r>
              <a:rPr lang="en-US" sz="2000" dirty="0" err="1" smtClean="0"/>
              <a:t>students.first_name,students.last_name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FROM    	enrollment AS </a:t>
            </a:r>
            <a:r>
              <a:rPr lang="en-US" sz="2000" dirty="0" err="1" smtClean="0"/>
              <a:t>e_others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JOIN classes AS </a:t>
            </a:r>
            <a:r>
              <a:rPr lang="en-US" sz="2000" dirty="0" err="1" smtClean="0"/>
              <a:t>c_others</a:t>
            </a:r>
            <a:r>
              <a:rPr lang="en-US" sz="2000" dirty="0" smtClean="0"/>
              <a:t> ON </a:t>
            </a:r>
            <a:r>
              <a:rPr lang="en-US" sz="2000" dirty="0" err="1" smtClean="0"/>
              <a:t>e_others.class</a:t>
            </a:r>
            <a:r>
              <a:rPr lang="en-US" sz="2000" dirty="0" smtClean="0"/>
              <a:t> = </a:t>
            </a:r>
            <a:r>
              <a:rPr lang="en-US" sz="2000" dirty="0" err="1" smtClean="0"/>
              <a:t>c_others.id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JOIN students ON </a:t>
            </a:r>
            <a:r>
              <a:rPr lang="en-US" sz="2000" dirty="0" err="1" smtClean="0"/>
              <a:t>e_others.student</a:t>
            </a:r>
            <a:r>
              <a:rPr lang="en-US" sz="2000" dirty="0" smtClean="0"/>
              <a:t>=</a:t>
            </a:r>
            <a:r>
              <a:rPr lang="en-US" sz="2000" dirty="0" err="1" smtClean="0"/>
              <a:t>students.id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 	  	NOT (</a:t>
            </a:r>
            <a:r>
              <a:rPr lang="en-US" sz="2000" dirty="0" err="1" smtClean="0"/>
              <a:t>c_others.number</a:t>
            </a:r>
            <a:r>
              <a:rPr lang="en-US" sz="2000" dirty="0" smtClean="0"/>
              <a:t> = 'CSE135')</a:t>
            </a:r>
          </a:p>
          <a:p>
            <a:pPr marL="0" indent="0">
              <a:buNone/>
            </a:pPr>
            <a:r>
              <a:rPr lang="en-US" sz="2000" dirty="0" smtClean="0"/>
              <a:t>			AND </a:t>
            </a:r>
            <a:r>
              <a:rPr lang="en-US" sz="2000" dirty="0" err="1" smtClean="0"/>
              <a:t>students.id</a:t>
            </a:r>
            <a:r>
              <a:rPr lang="en-US" sz="2000" dirty="0" smtClean="0"/>
              <a:t> IN (</a:t>
            </a:r>
          </a:p>
          <a:p>
            <a:pPr marL="0" indent="0">
              <a:buNone/>
            </a:pPr>
            <a:r>
              <a:rPr lang="en-US" sz="2000" dirty="0" smtClean="0"/>
              <a:t>			SELECT		e_135.student</a:t>
            </a:r>
          </a:p>
          <a:p>
            <a:pPr marL="0" indent="0">
              <a:buNone/>
            </a:pPr>
            <a:r>
              <a:rPr lang="en-US" sz="2000" dirty="0" smtClean="0"/>
              <a:t>			FROM		classes AS c_135</a:t>
            </a:r>
          </a:p>
          <a:p>
            <a:pPr marL="0" indent="0">
              <a:buNone/>
            </a:pPr>
            <a:r>
              <a:rPr lang="en-US" sz="2000" dirty="0" smtClean="0"/>
              <a:t>						JOIN enrollment AS e_135 ON c_135.id = e_135.class</a:t>
            </a:r>
          </a:p>
          <a:p>
            <a:pPr marL="0" indent="0">
              <a:buNone/>
            </a:pPr>
            <a:r>
              <a:rPr lang="en-US" sz="2000" dirty="0" smtClean="0"/>
              <a:t>			WHERE 		c_135.number = 'CSE135'</a:t>
            </a:r>
          </a:p>
          <a:p>
            <a:pPr marL="0" indent="0">
              <a:buNone/>
            </a:pPr>
            <a:r>
              <a:rPr lang="en-US" sz="2000" dirty="0" smtClean="0"/>
              <a:t>		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79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86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CSE 135 Discussion Week 3</vt:lpstr>
      <vt:lpstr>What we are going to cover</vt:lpstr>
      <vt:lpstr>Examples from class : Recall the sample database</vt:lpstr>
      <vt:lpstr>Query</vt:lpstr>
      <vt:lpstr>Same Query using Joins</vt:lpstr>
      <vt:lpstr>Sample Query using a subquery</vt:lpstr>
      <vt:lpstr>Project Setup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135 Discussion Week 3</dc:title>
  <dc:creator>Jules Testard</dc:creator>
  <cp:lastModifiedBy>Jules Testard</cp:lastModifiedBy>
  <cp:revision>7</cp:revision>
  <dcterms:created xsi:type="dcterms:W3CDTF">2014-04-16T19:28:16Z</dcterms:created>
  <dcterms:modified xsi:type="dcterms:W3CDTF">2014-04-17T02:25:15Z</dcterms:modified>
</cp:coreProperties>
</file>