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77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FC65F-9CFA-DEB4-287F-6C0D77EB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29082-96B5-DB1E-C90C-B9E06FC3B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6CC5A-674E-032A-A012-D7312447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8D6-AE1B-4EE2-A418-E778EC0773CB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29005-A16D-0CBD-9184-F0C40047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59389-7C93-C0D8-9C40-3084C38F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49AC-94F2-4D51-8DF1-D5FBAB43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5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6E1FC-3C2B-2C7F-332C-CC34833E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73091-7BF6-6C9A-D619-5614C1C5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7CE4F-C30D-7EEE-329B-785EC9A6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8D6-AE1B-4EE2-A418-E778EC0773CB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3FBF9-F897-41C3-2997-EBA302F3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C5EDF-1BF1-5559-83D7-7B2D884B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49AC-94F2-4D51-8DF1-D5FBAB43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7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0E7FB9-45A6-8180-3324-38CCC9A15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2867C-F19D-502E-50A6-CFE5DF424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6541F-D93B-79B1-ACC1-DDBB4147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8D6-AE1B-4EE2-A418-E778EC0773CB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9951F-DD79-0427-B416-1C9F03D3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4C0CA-FCE3-C92F-D1C6-EF324B53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49AC-94F2-4D51-8DF1-D5FBAB43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9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273FD-F6BB-9C99-3900-13B9BE90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E9ABB-5923-DD99-170C-D950BF90F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FE833-5B97-2692-C8E1-967CCE07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8D6-AE1B-4EE2-A418-E778EC0773CB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A664F-896E-F270-B7FB-42215B97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EB535-7F44-4989-9CB1-99ED413E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49AC-94F2-4D51-8DF1-D5FBAB43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0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9BBA4-52A7-BEA2-8FE4-88C5F450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3707B-B458-0A14-E3A5-C8307895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E5A88-BD58-85EF-5A69-3FBD6435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8D6-AE1B-4EE2-A418-E778EC0773CB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C3E5D-A923-EA81-9AB7-37B748D4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10FDB-1B73-A635-75CB-F358B68C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49AC-94F2-4D51-8DF1-D5FBAB43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0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F9E9-CFBC-6E30-7475-C0BC1031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D9459-7BF0-8160-A6C4-D82F32124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4A67D-4EB6-E142-F4EA-F1968068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0D9AC-9024-5308-D50E-C8E5D91F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8D6-AE1B-4EE2-A418-E778EC0773CB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43524-5CC5-03CD-0DAE-148825D2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BFA2B-DF6A-E108-8C08-4A891C1D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49AC-94F2-4D51-8DF1-D5FBAB43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85E04-A432-F37C-221B-FFD19D29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FEE75-4160-AF78-51E0-21F6C4EEB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1FDA67-070F-6F79-2BC8-77F8A6FA4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340D88-E0B2-F459-979E-6CD292882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BA443-4555-9C60-AE8D-31EF578E9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7FFED-8A90-28B2-1D05-04D90D89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8D6-AE1B-4EE2-A418-E778EC0773CB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9185F-F8F5-97AE-8804-761C425B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DE96EC-4BFF-5CDC-4499-BA3AD0C8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49AC-94F2-4D51-8DF1-D5FBAB43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1F85-37A4-4D12-FD7F-F5B7B0E5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A0F010-9B26-AA07-5A7D-6297030B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8D6-AE1B-4EE2-A418-E778EC0773CB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E3BD8-94C3-E816-CF12-4E081C6F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E13032-7B73-BEC2-4243-95D54DB3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49AC-94F2-4D51-8DF1-D5FBAB43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22F8E3-65B9-B158-BBB0-13D8E117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8D6-AE1B-4EE2-A418-E778EC0773CB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D6AAD-F226-8FD6-8594-E73FA461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1AD06-D6CA-9C0A-9E12-89994358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49AC-94F2-4D51-8DF1-D5FBAB43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4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6F4E4-D539-3D32-30DA-4D704CF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C9EBB-9A99-3C5F-AF2F-79C6B6E7D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E868F-1AE4-ED22-D361-E4E9BE654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82A3F-4C9E-3DBB-D86F-BD5323E6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8D6-AE1B-4EE2-A418-E778EC0773CB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53ABC-A066-822E-570E-9C55FE3B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66E9D-9A2B-A88D-8EB4-8F211579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49AC-94F2-4D51-8DF1-D5FBAB43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4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C624B-A134-F915-4C89-6F45D82F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375B97-C6AC-0220-D104-99A1F33FB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F6DC7F-A8DE-4D26-6B06-DEF76DFBB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76370-4EF9-2737-F383-F44D5796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8D6-AE1B-4EE2-A418-E778EC0773CB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AFE9C-4DF6-37D6-8915-A9A04249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CBB98-A4A1-4DD5-560B-4B4698F6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49AC-94F2-4D51-8DF1-D5FBAB43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9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D486E0-02BA-744D-AD19-67C97F67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815E6-5347-8206-CD5A-4E30A7CB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E11FF-CB59-1732-C9C6-1E269D57C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78D6-AE1B-4EE2-A418-E778EC0773CB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4D592-F09C-FB61-69E2-7010EB8AC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D3D85-5B3F-1838-AFCF-8BC68E3B8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49AC-94F2-4D51-8DF1-D5FBAB43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2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9C6C703-EE96-C4D6-921C-D446D259B87A}"/>
              </a:ext>
            </a:extLst>
          </p:cNvPr>
          <p:cNvGrpSpPr/>
          <p:nvPr/>
        </p:nvGrpSpPr>
        <p:grpSpPr>
          <a:xfrm flipH="1">
            <a:off x="3788200" y="2331938"/>
            <a:ext cx="1829042" cy="1366775"/>
            <a:chOff x="436897" y="1798129"/>
            <a:chExt cx="2126832" cy="160201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E34AA63-F305-A54C-9B67-285083085668}"/>
                </a:ext>
              </a:extLst>
            </p:cNvPr>
            <p:cNvGrpSpPr/>
            <p:nvPr/>
          </p:nvGrpSpPr>
          <p:grpSpPr>
            <a:xfrm flipH="1">
              <a:off x="436897" y="1798129"/>
              <a:ext cx="2126832" cy="1602014"/>
              <a:chOff x="1691769" y="3882830"/>
              <a:chExt cx="2140879" cy="1602014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31676068-722D-B7AA-04DE-A31990B8C06C}"/>
                  </a:ext>
                </a:extLst>
              </p:cNvPr>
              <p:cNvSpPr/>
              <p:nvPr/>
            </p:nvSpPr>
            <p:spPr>
              <a:xfrm>
                <a:off x="1691769" y="4280884"/>
                <a:ext cx="1991360" cy="1203960"/>
              </a:xfrm>
              <a:custGeom>
                <a:avLst/>
                <a:gdLst>
                  <a:gd name="connsiteX0" fmla="*/ 1874520 w 1874520"/>
                  <a:gd name="connsiteY0" fmla="*/ 0 h 990600"/>
                  <a:gd name="connsiteX1" fmla="*/ 1579880 w 1874520"/>
                  <a:gd name="connsiteY1" fmla="*/ 482600 h 990600"/>
                  <a:gd name="connsiteX2" fmla="*/ 386080 w 1874520"/>
                  <a:gd name="connsiteY2" fmla="*/ 497840 h 990600"/>
                  <a:gd name="connsiteX3" fmla="*/ 0 w 1874520"/>
                  <a:gd name="connsiteY3" fmla="*/ 990600 h 990600"/>
                  <a:gd name="connsiteX0" fmla="*/ 1874520 w 1874520"/>
                  <a:gd name="connsiteY0" fmla="*/ 0 h 990600"/>
                  <a:gd name="connsiteX1" fmla="*/ 1620520 w 1874520"/>
                  <a:gd name="connsiteY1" fmla="*/ 396240 h 990600"/>
                  <a:gd name="connsiteX2" fmla="*/ 386080 w 1874520"/>
                  <a:gd name="connsiteY2" fmla="*/ 497840 h 990600"/>
                  <a:gd name="connsiteX3" fmla="*/ 0 w 1874520"/>
                  <a:gd name="connsiteY3" fmla="*/ 990600 h 990600"/>
                  <a:gd name="connsiteX0" fmla="*/ 1991360 w 1991360"/>
                  <a:gd name="connsiteY0" fmla="*/ 0 h 1203960"/>
                  <a:gd name="connsiteX1" fmla="*/ 1620520 w 1991360"/>
                  <a:gd name="connsiteY1" fmla="*/ 609600 h 1203960"/>
                  <a:gd name="connsiteX2" fmla="*/ 386080 w 1991360"/>
                  <a:gd name="connsiteY2" fmla="*/ 711200 h 1203960"/>
                  <a:gd name="connsiteX3" fmla="*/ 0 w 1991360"/>
                  <a:gd name="connsiteY3" fmla="*/ 1203960 h 1203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1360" h="1203960">
                    <a:moveTo>
                      <a:pt x="1991360" y="0"/>
                    </a:moveTo>
                    <a:cubicBezTo>
                      <a:pt x="1968076" y="199813"/>
                      <a:pt x="1888067" y="491067"/>
                      <a:pt x="1620520" y="609600"/>
                    </a:cubicBezTo>
                    <a:cubicBezTo>
                      <a:pt x="1352973" y="728133"/>
                      <a:pt x="649393" y="626533"/>
                      <a:pt x="386080" y="711200"/>
                    </a:cubicBezTo>
                    <a:cubicBezTo>
                      <a:pt x="122767" y="795867"/>
                      <a:pt x="61383" y="999913"/>
                      <a:pt x="0" y="120396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763E9C9-2693-45B6-A3BA-C27C4B74071D}"/>
                  </a:ext>
                </a:extLst>
              </p:cNvPr>
              <p:cNvSpPr/>
              <p:nvPr/>
            </p:nvSpPr>
            <p:spPr>
              <a:xfrm>
                <a:off x="2497257" y="4216737"/>
                <a:ext cx="765782" cy="85166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6CF031F6-EACB-4027-A71A-B14500816C5B}"/>
                  </a:ext>
                </a:extLst>
              </p:cNvPr>
              <p:cNvSpPr/>
              <p:nvPr/>
            </p:nvSpPr>
            <p:spPr>
              <a:xfrm>
                <a:off x="2685173" y="4452319"/>
                <a:ext cx="407284" cy="452959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32D45E4-C829-84A7-5F7F-AF8590DC2316}"/>
                  </a:ext>
                </a:extLst>
              </p:cNvPr>
              <p:cNvSpPr/>
              <p:nvPr/>
            </p:nvSpPr>
            <p:spPr>
              <a:xfrm>
                <a:off x="2004310" y="3882830"/>
                <a:ext cx="1272861" cy="4812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3488674-5D10-4CE7-F53A-93E2CB298D7A}"/>
                  </a:ext>
                </a:extLst>
              </p:cNvPr>
              <p:cNvSpPr/>
              <p:nvPr/>
            </p:nvSpPr>
            <p:spPr>
              <a:xfrm>
                <a:off x="1927648" y="3927645"/>
                <a:ext cx="1905000" cy="1148080"/>
              </a:xfrm>
              <a:custGeom>
                <a:avLst/>
                <a:gdLst>
                  <a:gd name="connsiteX0" fmla="*/ 1874520 w 1874520"/>
                  <a:gd name="connsiteY0" fmla="*/ 0 h 990600"/>
                  <a:gd name="connsiteX1" fmla="*/ 1579880 w 1874520"/>
                  <a:gd name="connsiteY1" fmla="*/ 482600 h 990600"/>
                  <a:gd name="connsiteX2" fmla="*/ 386080 w 1874520"/>
                  <a:gd name="connsiteY2" fmla="*/ 497840 h 990600"/>
                  <a:gd name="connsiteX3" fmla="*/ 0 w 1874520"/>
                  <a:gd name="connsiteY3" fmla="*/ 990600 h 990600"/>
                  <a:gd name="connsiteX0" fmla="*/ 1874520 w 1874520"/>
                  <a:gd name="connsiteY0" fmla="*/ 0 h 990600"/>
                  <a:gd name="connsiteX1" fmla="*/ 1620520 w 1874520"/>
                  <a:gd name="connsiteY1" fmla="*/ 396240 h 990600"/>
                  <a:gd name="connsiteX2" fmla="*/ 386080 w 1874520"/>
                  <a:gd name="connsiteY2" fmla="*/ 497840 h 990600"/>
                  <a:gd name="connsiteX3" fmla="*/ 0 w 1874520"/>
                  <a:gd name="connsiteY3" fmla="*/ 990600 h 990600"/>
                  <a:gd name="connsiteX0" fmla="*/ 1905000 w 1905000"/>
                  <a:gd name="connsiteY0" fmla="*/ 0 h 1148080"/>
                  <a:gd name="connsiteX1" fmla="*/ 1651000 w 1905000"/>
                  <a:gd name="connsiteY1" fmla="*/ 396240 h 1148080"/>
                  <a:gd name="connsiteX2" fmla="*/ 416560 w 1905000"/>
                  <a:gd name="connsiteY2" fmla="*/ 497840 h 1148080"/>
                  <a:gd name="connsiteX3" fmla="*/ 0 w 1905000"/>
                  <a:gd name="connsiteY3" fmla="*/ 1148080 h 114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0" h="1148080">
                    <a:moveTo>
                      <a:pt x="1905000" y="0"/>
                    </a:moveTo>
                    <a:cubicBezTo>
                      <a:pt x="1881716" y="199813"/>
                      <a:pt x="1899073" y="313267"/>
                      <a:pt x="1651000" y="396240"/>
                    </a:cubicBezTo>
                    <a:cubicBezTo>
                      <a:pt x="1402927" y="479213"/>
                      <a:pt x="679873" y="413173"/>
                      <a:pt x="416560" y="497840"/>
                    </a:cubicBezTo>
                    <a:cubicBezTo>
                      <a:pt x="153247" y="582507"/>
                      <a:pt x="61383" y="944033"/>
                      <a:pt x="0" y="114808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F1BED74-7D92-FF25-1C2C-2007E0F76FF3}"/>
                </a:ext>
              </a:extLst>
            </p:cNvPr>
            <p:cNvSpPr/>
            <p:nvPr/>
          </p:nvSpPr>
          <p:spPr>
            <a:xfrm>
              <a:off x="1210075" y="2495216"/>
              <a:ext cx="274902" cy="274903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981A97-7366-B7B7-769D-40025066B407}"/>
                </a:ext>
              </a:extLst>
            </p:cNvPr>
            <p:cNvSpPr/>
            <p:nvPr/>
          </p:nvSpPr>
          <p:spPr>
            <a:xfrm>
              <a:off x="1240554" y="2453677"/>
              <a:ext cx="268459" cy="28084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324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Yutong Zhou</dc:creator>
  <cp:lastModifiedBy>Yutong Zhou</cp:lastModifiedBy>
  <cp:revision>1</cp:revision>
  <dcterms:created xsi:type="dcterms:W3CDTF">2025-02-03T23:38:21Z</dcterms:created>
  <dcterms:modified xsi:type="dcterms:W3CDTF">2025-02-03T23:39:09Z</dcterms:modified>
</cp:coreProperties>
</file>