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6699"/>
    <a:srgbClr val="57D3FF"/>
    <a:srgbClr val="66FFFF"/>
    <a:srgbClr val="CC0000"/>
    <a:srgbClr val="D0CECE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7" autoAdjust="0"/>
    <p:restoredTop sz="94660"/>
  </p:normalViewPr>
  <p:slideViewPr>
    <p:cSldViewPr snapToGrid="0">
      <p:cViewPr>
        <p:scale>
          <a:sx n="400" d="100"/>
          <a:sy n="400" d="100"/>
        </p:scale>
        <p:origin x="-14064" y="-190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8E2D5-7352-0683-5421-4F1D697E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A4EB9D-28FA-9E46-171F-8936D44F5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682B6-DBEE-BEDD-EF5C-C69BD5DA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C1682-5993-47A9-701D-4CC1AF98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5D27B-2D8F-7271-9184-353A928F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2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56761-FEA3-929F-A89E-BF7E19C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C24F9-5DF3-FEB5-FD75-536983241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DB6C2-D5D3-6A49-3289-C36E85C8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84841-EBE2-2C12-EFF6-FFCD1200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90B30-6E0D-1622-7769-39B8C4DC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5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F9B243-A753-011A-1ECA-F8B34D9D8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28CCA8-4A49-A694-B55E-8820706E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EDFECB-CFAA-4A03-6DB3-1DE0F6B0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5CB89-DB58-694F-227F-20E2E517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420AC-6A44-CE3E-8AC3-7F20A95E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4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7AB27-AFDC-D5FB-2F96-A04AEA82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27DB9-AA15-D03D-AA91-387FABC7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BA10F-CD16-3F84-B14C-ACA9F981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DCFC5-CAEF-D03C-C45C-D1078BBB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B6021-6564-FC8E-E8DF-9333D640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5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28698-A6FF-729B-65D1-82906CF0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62BEE-D2BC-9DA5-77A6-51CFEF70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7053C-003B-6BF4-C7AB-1CB0C325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BE4E0-0CA1-7BB0-CF19-DBC36C58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B1E64-3A6E-6299-DADB-011EF3B3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7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E049-3F34-91D0-72F7-AB0A2EAE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8CA12-3B95-0AE6-A938-ECAA15C15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40F4D0-A5AB-A5D1-24BE-7E72F746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4AA5D-C842-D45A-2061-26682673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105BE-C7C6-EBE6-3EAE-7DDDC07F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936DDA-7AF7-6495-DF7A-A8CDDF51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5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7CBA4-8B5B-89AB-AFF2-83BDDB8C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E9455-23AA-17BB-9E00-732AD537F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6668B-90C6-8011-F948-2A9CC5932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E26CD6-3CDA-F533-9E93-5064214D0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C15F64-1455-311D-67D9-EB731188E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D832A1-B18E-F069-03BB-F325B4F6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9B375A-C642-8920-3972-E45BFC2A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2310BB-EC09-17F9-A0B3-642D02B4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4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EEFCC-634A-6D0A-D7D7-300F2EAB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4D488D-A462-7D49-285F-8F0C3756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0740F-C739-1810-5FCF-9B25F874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29B46-B0CA-A719-3B0D-933BB2BD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2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B205F2-5A5C-3C3B-3542-890F8A15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620B21-1365-25FD-A2C0-0FF15A3A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B5531D-4B52-E5A1-F9C1-DFFB9EAD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9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17362-3398-A7BB-8399-D60A1DF0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16405-ACEA-719B-64ED-5A086266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EAA35-07DE-10E0-290F-87C2B59E0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82F21-7795-0396-FB7F-AB77CF0F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B3B23-1046-85FE-5743-55821585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65B94-ECEE-182F-4A54-B52E5251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4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03994-F4F1-3DB7-6FD7-EEB3AA2B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4A0DB1-2020-C532-D7B4-B1CC02729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D8BD34-27DA-C98D-2F1C-676446BA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6BBB2-DC29-C6C4-C187-0F498BBE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FC0EC-F066-005E-13A1-A9BE0105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786E3-6BD3-F5F2-14D2-02DA9E5A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6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13B36-FB0E-C514-7709-952D0DB7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E8202-7776-EDDC-C670-92B438234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1CE42-EEB0-6D55-79A7-080313C73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A6792-B08C-45FD-A349-0C6BC589A11E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F94B1-9EE9-7128-16F9-EB1818694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0FCBD-7A62-6374-5D4F-6303FAEF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1BD0-CC1D-4472-8EBE-BE3B828E00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0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1C839B0D-2EF9-8BC2-FBA5-BBB3A78063F7}"/>
              </a:ext>
            </a:extLst>
          </p:cNvPr>
          <p:cNvGrpSpPr/>
          <p:nvPr/>
        </p:nvGrpSpPr>
        <p:grpSpPr>
          <a:xfrm rot="10800000">
            <a:off x="2831715" y="1075917"/>
            <a:ext cx="415246" cy="1131271"/>
            <a:chOff x="803244" y="1429320"/>
            <a:chExt cx="415246" cy="1131271"/>
          </a:xfrm>
          <a:noFill/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05914529-0318-7F55-BF7F-209A42710A16}"/>
                </a:ext>
              </a:extLst>
            </p:cNvPr>
            <p:cNvSpPr/>
            <p:nvPr/>
          </p:nvSpPr>
          <p:spPr>
            <a:xfrm rot="10800000">
              <a:off x="803244" y="1429320"/>
              <a:ext cx="415246" cy="415246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DCE433E-6B37-3CB8-E06A-11FC0AD61A45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1218490" y="1636943"/>
              <a:ext cx="0" cy="923648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EBFDAEE-3E95-8AE1-2154-1DCF766CB87A}"/>
              </a:ext>
            </a:extLst>
          </p:cNvPr>
          <p:cNvGrpSpPr/>
          <p:nvPr/>
        </p:nvGrpSpPr>
        <p:grpSpPr>
          <a:xfrm rot="16200000">
            <a:off x="3796512" y="4677628"/>
            <a:ext cx="340918" cy="1134020"/>
            <a:chOff x="1549400" y="1449910"/>
            <a:chExt cx="340918" cy="1134020"/>
          </a:xfrm>
          <a:noFill/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1E86957-07D1-DD31-7CD2-DE449A76B05C}"/>
                </a:ext>
              </a:extLst>
            </p:cNvPr>
            <p:cNvCxnSpPr>
              <a:cxnSpLocks/>
            </p:cNvCxnSpPr>
            <p:nvPr/>
          </p:nvCxnSpPr>
          <p:spPr>
            <a:xfrm>
              <a:off x="1864918" y="1449910"/>
              <a:ext cx="0" cy="113402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55C4D37C-F4F7-0254-404F-69291F58FB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400" y="1475311"/>
              <a:ext cx="34091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4A536A1-5794-73BE-ADEB-FD67B79B4B80}"/>
              </a:ext>
            </a:extLst>
          </p:cNvPr>
          <p:cNvGrpSpPr/>
          <p:nvPr/>
        </p:nvGrpSpPr>
        <p:grpSpPr>
          <a:xfrm rot="16200000">
            <a:off x="3704004" y="914207"/>
            <a:ext cx="415246" cy="1131271"/>
            <a:chOff x="803244" y="1429320"/>
            <a:chExt cx="415246" cy="1131271"/>
          </a:xfrm>
          <a:noFill/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6F752A9E-D596-3AAB-61FE-026740F18E38}"/>
                </a:ext>
              </a:extLst>
            </p:cNvPr>
            <p:cNvSpPr/>
            <p:nvPr/>
          </p:nvSpPr>
          <p:spPr>
            <a:xfrm rot="10800000">
              <a:off x="803244" y="1429320"/>
              <a:ext cx="415246" cy="415246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9277EA7-FCD5-E7B7-A4B9-6B6BE8DDE894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>
              <a:off x="1218490" y="1636943"/>
              <a:ext cx="0" cy="923648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C7B5F53-3AB4-42F3-52F4-B85A7CD7565B}"/>
              </a:ext>
            </a:extLst>
          </p:cNvPr>
          <p:cNvGrpSpPr/>
          <p:nvPr/>
        </p:nvGrpSpPr>
        <p:grpSpPr>
          <a:xfrm>
            <a:off x="7573340" y="1116204"/>
            <a:ext cx="415246" cy="1131271"/>
            <a:chOff x="803244" y="1429320"/>
            <a:chExt cx="415246" cy="1131271"/>
          </a:xfrm>
          <a:noFill/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B44033D3-3CDF-4411-0980-8BAC282A850F}"/>
                </a:ext>
              </a:extLst>
            </p:cNvPr>
            <p:cNvSpPr/>
            <p:nvPr/>
          </p:nvSpPr>
          <p:spPr>
            <a:xfrm rot="10800000">
              <a:off x="803244" y="1429320"/>
              <a:ext cx="415246" cy="415246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FD12FBA4-4773-2919-26E1-15E76A58E76B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>
              <a:off x="1218490" y="1636943"/>
              <a:ext cx="0" cy="923648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A9DD7B6D-20B9-CC07-D62F-DD81B916F195}"/>
              </a:ext>
            </a:extLst>
          </p:cNvPr>
          <p:cNvGrpSpPr/>
          <p:nvPr/>
        </p:nvGrpSpPr>
        <p:grpSpPr>
          <a:xfrm rot="5400000">
            <a:off x="8664500" y="1226307"/>
            <a:ext cx="415246" cy="1131271"/>
            <a:chOff x="803244" y="1429320"/>
            <a:chExt cx="415246" cy="1131271"/>
          </a:xfrm>
          <a:noFill/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1C6D604-CF3B-21F1-10DC-729169D7D26A}"/>
                </a:ext>
              </a:extLst>
            </p:cNvPr>
            <p:cNvSpPr/>
            <p:nvPr/>
          </p:nvSpPr>
          <p:spPr>
            <a:xfrm rot="10800000">
              <a:off x="803244" y="1429320"/>
              <a:ext cx="415246" cy="415246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072AEFC7-4B46-71BB-2289-AC0FE1676389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1218490" y="1636943"/>
              <a:ext cx="0" cy="923648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7C1933B-F780-BFA8-7DA8-A84552C072A3}"/>
              </a:ext>
            </a:extLst>
          </p:cNvPr>
          <p:cNvGrpSpPr/>
          <p:nvPr/>
        </p:nvGrpSpPr>
        <p:grpSpPr>
          <a:xfrm>
            <a:off x="5829686" y="1390691"/>
            <a:ext cx="1320884" cy="415246"/>
            <a:chOff x="5638800" y="1837255"/>
            <a:chExt cx="1320884" cy="415246"/>
          </a:xfrm>
          <a:noFill/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900F76ED-3EE4-7A71-66E2-D2E8E306675E}"/>
                </a:ext>
              </a:extLst>
            </p:cNvPr>
            <p:cNvSpPr/>
            <p:nvPr/>
          </p:nvSpPr>
          <p:spPr>
            <a:xfrm rot="5400000">
              <a:off x="6096000" y="1837255"/>
              <a:ext cx="415246" cy="415246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382067EE-F032-DDEE-1283-776A9811F18C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2051627"/>
              <a:ext cx="44843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E2A6F17-6837-6666-F63F-A4584D906B9D}"/>
                </a:ext>
              </a:extLst>
            </p:cNvPr>
            <p:cNvCxnSpPr>
              <a:cxnSpLocks/>
            </p:cNvCxnSpPr>
            <p:nvPr/>
          </p:nvCxnSpPr>
          <p:spPr>
            <a:xfrm>
              <a:off x="6511246" y="2060117"/>
              <a:ext cx="44843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FAF264DD-929C-A475-4473-8455F78A623C}"/>
              </a:ext>
            </a:extLst>
          </p:cNvPr>
          <p:cNvGrpSpPr/>
          <p:nvPr/>
        </p:nvGrpSpPr>
        <p:grpSpPr>
          <a:xfrm rot="5400000">
            <a:off x="4795462" y="1376697"/>
            <a:ext cx="1320884" cy="415246"/>
            <a:chOff x="5638800" y="1837255"/>
            <a:chExt cx="1320884" cy="415246"/>
          </a:xfrm>
          <a:noFill/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AFB8796B-AA71-918A-47E5-98A10F02F9BB}"/>
                </a:ext>
              </a:extLst>
            </p:cNvPr>
            <p:cNvSpPr/>
            <p:nvPr/>
          </p:nvSpPr>
          <p:spPr>
            <a:xfrm rot="5400000">
              <a:off x="6096000" y="1837255"/>
              <a:ext cx="415246" cy="415246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766F5BB5-57FC-564F-93BC-47BE70657B25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0" y="2051627"/>
              <a:ext cx="44843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56F5E3A5-A3F1-8B21-2FBA-063E7C5AFF55}"/>
                </a:ext>
              </a:extLst>
            </p:cNvPr>
            <p:cNvCxnSpPr>
              <a:cxnSpLocks/>
            </p:cNvCxnSpPr>
            <p:nvPr/>
          </p:nvCxnSpPr>
          <p:spPr>
            <a:xfrm>
              <a:off x="6511246" y="2060117"/>
              <a:ext cx="44843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EC07EE5-4AEC-72E4-B6CF-E7AF97C9945D}"/>
              </a:ext>
            </a:extLst>
          </p:cNvPr>
          <p:cNvGrpSpPr/>
          <p:nvPr/>
        </p:nvGrpSpPr>
        <p:grpSpPr>
          <a:xfrm rot="10800000">
            <a:off x="2791836" y="4793700"/>
            <a:ext cx="340918" cy="1134020"/>
            <a:chOff x="1549400" y="1449910"/>
            <a:chExt cx="340918" cy="1134020"/>
          </a:xfrm>
          <a:noFill/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83D3591D-3ABD-349F-6EAF-2B1D2F9E5E8C}"/>
                </a:ext>
              </a:extLst>
            </p:cNvPr>
            <p:cNvCxnSpPr>
              <a:cxnSpLocks/>
            </p:cNvCxnSpPr>
            <p:nvPr/>
          </p:nvCxnSpPr>
          <p:spPr>
            <a:xfrm>
              <a:off x="1864918" y="1449910"/>
              <a:ext cx="0" cy="113402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D565445-8A97-57EC-406D-2B8CE77E7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400" y="1475311"/>
              <a:ext cx="34091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70E8291-7C2B-5F0F-F0DE-8E2B6F6F15EF}"/>
              </a:ext>
            </a:extLst>
          </p:cNvPr>
          <p:cNvGrpSpPr/>
          <p:nvPr/>
        </p:nvGrpSpPr>
        <p:grpSpPr>
          <a:xfrm rot="5400000">
            <a:off x="8608583" y="4727916"/>
            <a:ext cx="340918" cy="1134020"/>
            <a:chOff x="1549400" y="1449910"/>
            <a:chExt cx="340918" cy="1134020"/>
          </a:xfrm>
          <a:noFill/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E8291DF7-53FB-0271-FD00-1BA8647538B3}"/>
                </a:ext>
              </a:extLst>
            </p:cNvPr>
            <p:cNvCxnSpPr>
              <a:cxnSpLocks/>
            </p:cNvCxnSpPr>
            <p:nvPr/>
          </p:nvCxnSpPr>
          <p:spPr>
            <a:xfrm>
              <a:off x="1864918" y="1449910"/>
              <a:ext cx="0" cy="113402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1DADAC4-E7F6-777A-B6BA-CED0946FB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400" y="1475311"/>
              <a:ext cx="34091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04C542BD-B3DA-91FE-8C23-E75E6164E775}"/>
              </a:ext>
            </a:extLst>
          </p:cNvPr>
          <p:cNvGrpSpPr/>
          <p:nvPr/>
        </p:nvGrpSpPr>
        <p:grpSpPr>
          <a:xfrm>
            <a:off x="7603907" y="4843988"/>
            <a:ext cx="340918" cy="1134020"/>
            <a:chOff x="1549400" y="1449910"/>
            <a:chExt cx="340918" cy="1134020"/>
          </a:xfrm>
          <a:noFill/>
        </p:grpSpPr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F47D497F-F13B-7F4A-EB6E-295A0228F18E}"/>
                </a:ext>
              </a:extLst>
            </p:cNvPr>
            <p:cNvCxnSpPr>
              <a:cxnSpLocks/>
            </p:cNvCxnSpPr>
            <p:nvPr/>
          </p:nvCxnSpPr>
          <p:spPr>
            <a:xfrm>
              <a:off x="1864918" y="1449910"/>
              <a:ext cx="0" cy="113402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ACB827BB-FDCF-AD8F-6112-8ADE804EED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400" y="1475311"/>
              <a:ext cx="34091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DCBE8552-A005-0521-161E-67B8AA9895D4}"/>
              </a:ext>
            </a:extLst>
          </p:cNvPr>
          <p:cNvGrpSpPr/>
          <p:nvPr/>
        </p:nvGrpSpPr>
        <p:grpSpPr>
          <a:xfrm>
            <a:off x="8306488" y="3437576"/>
            <a:ext cx="1134020" cy="340918"/>
            <a:chOff x="8476987" y="3485544"/>
            <a:chExt cx="1134020" cy="340918"/>
          </a:xfrm>
          <a:noFill/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DC5CDAE-C2CF-B4BE-4064-EA64132E69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43997" y="3259452"/>
              <a:ext cx="0" cy="113402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E0EBC0C2-48DA-BCCC-1892-D645BE903BE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864813" y="3656003"/>
              <a:ext cx="34091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027F7A0-5514-7387-1725-87237FD98CC0}"/>
              </a:ext>
            </a:extLst>
          </p:cNvPr>
          <p:cNvGrpSpPr/>
          <p:nvPr/>
        </p:nvGrpSpPr>
        <p:grpSpPr>
          <a:xfrm rot="16200000">
            <a:off x="7181956" y="3437576"/>
            <a:ext cx="1134020" cy="340918"/>
            <a:chOff x="8476987" y="3485544"/>
            <a:chExt cx="1134020" cy="340918"/>
          </a:xfrm>
          <a:noFill/>
        </p:grpSpPr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45A97CA4-4E88-DE5A-5F3B-AD19543808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043997" y="3259452"/>
              <a:ext cx="0" cy="113402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8FAE6BC2-A0D1-F1C0-8593-4C99AE5E544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864813" y="3656003"/>
              <a:ext cx="34091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8C587E57-A464-B410-1CF8-51BF5971B8DC}"/>
              </a:ext>
            </a:extLst>
          </p:cNvPr>
          <p:cNvGrpSpPr/>
          <p:nvPr/>
        </p:nvGrpSpPr>
        <p:grpSpPr>
          <a:xfrm>
            <a:off x="3484025" y="3478662"/>
            <a:ext cx="1146289" cy="340918"/>
            <a:chOff x="3945254" y="4590611"/>
            <a:chExt cx="1146289" cy="340918"/>
          </a:xfrm>
          <a:noFill/>
        </p:grpSpPr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BC006F61-3B06-598D-D503-63C1E8AB5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5254" y="4929941"/>
              <a:ext cx="463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D3F3A7BC-AAA2-007F-2F3E-9135E5EA6FE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208296" y="4761070"/>
              <a:ext cx="34091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F797A701-6E6D-6A2E-6A04-A543CA62C7A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514477" y="4761070"/>
              <a:ext cx="34091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9F942F4E-8DBF-3223-A2C7-1F71AC175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6138" y="4929941"/>
              <a:ext cx="435405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04CB7E8F-11EA-CF7F-2FFB-3FFE5AE32DE8}"/>
              </a:ext>
            </a:extLst>
          </p:cNvPr>
          <p:cNvGrpSpPr/>
          <p:nvPr/>
        </p:nvGrpSpPr>
        <p:grpSpPr>
          <a:xfrm rot="5400000">
            <a:off x="2445611" y="3403833"/>
            <a:ext cx="1146289" cy="340918"/>
            <a:chOff x="3945254" y="4590611"/>
            <a:chExt cx="1146289" cy="340918"/>
          </a:xfrm>
          <a:noFill/>
        </p:grpSpPr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C4EC7C1E-9D4C-F292-8203-BA685B501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5254" y="4929941"/>
              <a:ext cx="463234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5A47E6D2-8421-905D-F328-1D1D5EB38E9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208296" y="4761070"/>
              <a:ext cx="34091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8AA1A01-BBE3-1C78-86E7-4FAA49A5BF1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514477" y="4761070"/>
              <a:ext cx="34091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FA284722-A475-6C92-1E51-351FBCA28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6138" y="4929941"/>
              <a:ext cx="435405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1657D64D-4806-5F4B-C9CA-6F7AC5F1C738}"/>
              </a:ext>
            </a:extLst>
          </p:cNvPr>
          <p:cNvGrpSpPr/>
          <p:nvPr/>
        </p:nvGrpSpPr>
        <p:grpSpPr>
          <a:xfrm>
            <a:off x="6021239" y="3540011"/>
            <a:ext cx="1148203" cy="277981"/>
            <a:chOff x="6578801" y="3600563"/>
            <a:chExt cx="1148203" cy="277981"/>
          </a:xfrm>
          <a:noFill/>
        </p:grpSpPr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DA8E32C8-BA68-493E-37E3-7CB775366322}"/>
                </a:ext>
              </a:extLst>
            </p:cNvPr>
            <p:cNvCxnSpPr>
              <a:cxnSpLocks/>
            </p:cNvCxnSpPr>
            <p:nvPr/>
          </p:nvCxnSpPr>
          <p:spPr>
            <a:xfrm>
              <a:off x="6756119" y="3600563"/>
              <a:ext cx="793566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8B28E5ED-E39B-01CA-1C36-A091549154EF}"/>
                </a:ext>
              </a:extLst>
            </p:cNvPr>
            <p:cNvCxnSpPr>
              <a:cxnSpLocks/>
            </p:cNvCxnSpPr>
            <p:nvPr/>
          </p:nvCxnSpPr>
          <p:spPr>
            <a:xfrm>
              <a:off x="6578801" y="3878544"/>
              <a:ext cx="114820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B1A9DF98-37C3-683F-8823-ED012B8ACF1B}"/>
              </a:ext>
            </a:extLst>
          </p:cNvPr>
          <p:cNvGrpSpPr/>
          <p:nvPr/>
        </p:nvGrpSpPr>
        <p:grpSpPr>
          <a:xfrm>
            <a:off x="6016550" y="5147373"/>
            <a:ext cx="1134020" cy="263625"/>
            <a:chOff x="6125674" y="5096672"/>
            <a:chExt cx="1134020" cy="263625"/>
          </a:xfrm>
          <a:noFill/>
        </p:grpSpPr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305BC122-C313-C1A7-9B9C-70F577277856}"/>
                </a:ext>
              </a:extLst>
            </p:cNvPr>
            <p:cNvCxnSpPr>
              <a:cxnSpLocks/>
            </p:cNvCxnSpPr>
            <p:nvPr/>
          </p:nvCxnSpPr>
          <p:spPr>
            <a:xfrm>
              <a:off x="6125674" y="5096672"/>
              <a:ext cx="793566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7DD0BCB9-0EFA-46CF-7B91-40C4544E69AD}"/>
                </a:ext>
              </a:extLst>
            </p:cNvPr>
            <p:cNvCxnSpPr>
              <a:cxnSpLocks/>
            </p:cNvCxnSpPr>
            <p:nvPr/>
          </p:nvCxnSpPr>
          <p:spPr>
            <a:xfrm>
              <a:off x="6522457" y="5360297"/>
              <a:ext cx="737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E5F9D2F-2A59-AE95-9C24-9E0ED974C33A}"/>
              </a:ext>
            </a:extLst>
          </p:cNvPr>
          <p:cNvGrpSpPr/>
          <p:nvPr/>
        </p:nvGrpSpPr>
        <p:grpSpPr>
          <a:xfrm rot="16200000">
            <a:off x="4971428" y="5015560"/>
            <a:ext cx="1134020" cy="263625"/>
            <a:chOff x="6125674" y="5096672"/>
            <a:chExt cx="1134020" cy="263625"/>
          </a:xfrm>
          <a:noFill/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5A01C31C-EF80-6771-FDD9-7EEF099931C7}"/>
                </a:ext>
              </a:extLst>
            </p:cNvPr>
            <p:cNvCxnSpPr>
              <a:cxnSpLocks/>
            </p:cNvCxnSpPr>
            <p:nvPr/>
          </p:nvCxnSpPr>
          <p:spPr>
            <a:xfrm>
              <a:off x="6125674" y="5096672"/>
              <a:ext cx="793566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582B7016-630E-271B-AFF7-333C07BFD3B8}"/>
                </a:ext>
              </a:extLst>
            </p:cNvPr>
            <p:cNvCxnSpPr>
              <a:cxnSpLocks/>
            </p:cNvCxnSpPr>
            <p:nvPr/>
          </p:nvCxnSpPr>
          <p:spPr>
            <a:xfrm>
              <a:off x="6522457" y="5360297"/>
              <a:ext cx="737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7EFBEE5A-EECC-644C-D7F4-C15131DBE5F8}"/>
              </a:ext>
            </a:extLst>
          </p:cNvPr>
          <p:cNvGrpSpPr/>
          <p:nvPr/>
        </p:nvGrpSpPr>
        <p:grpSpPr>
          <a:xfrm rot="5400000">
            <a:off x="4909175" y="3401020"/>
            <a:ext cx="1148203" cy="277981"/>
            <a:chOff x="6578801" y="3600563"/>
            <a:chExt cx="1148203" cy="277981"/>
          </a:xfrm>
          <a:noFill/>
        </p:grpSpPr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9E68831E-306F-454D-CB54-6A3FBD3916B5}"/>
                </a:ext>
              </a:extLst>
            </p:cNvPr>
            <p:cNvCxnSpPr>
              <a:cxnSpLocks/>
            </p:cNvCxnSpPr>
            <p:nvPr/>
          </p:nvCxnSpPr>
          <p:spPr>
            <a:xfrm>
              <a:off x="6756119" y="3600563"/>
              <a:ext cx="793566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A96D3230-30D1-1202-6943-B7E8982611DD}"/>
                </a:ext>
              </a:extLst>
            </p:cNvPr>
            <p:cNvCxnSpPr>
              <a:cxnSpLocks/>
            </p:cNvCxnSpPr>
            <p:nvPr/>
          </p:nvCxnSpPr>
          <p:spPr>
            <a:xfrm>
              <a:off x="6578801" y="3878544"/>
              <a:ext cx="1148203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30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CBBDE3-2DEE-17E4-C82C-E19078FF58FB}"/>
              </a:ext>
            </a:extLst>
          </p:cNvPr>
          <p:cNvSpPr txBox="1"/>
          <p:nvPr/>
        </p:nvSpPr>
        <p:spPr>
          <a:xfrm>
            <a:off x="7110674" y="976746"/>
            <a:ext cx="2933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series</a:t>
            </a:r>
          </a:p>
          <a:p>
            <a:r>
              <a:rPr lang="en-US" altLang="zh-CN" sz="3200" dirty="0">
                <a:solidFill>
                  <a:srgbClr val="C00000"/>
                </a:solidFill>
                <a:latin typeface="Consolas" panose="020B0609020204030204" pitchFamily="49" charset="0"/>
              </a:rPr>
              <a:t>(contiguous)</a:t>
            </a:r>
            <a:endParaRPr lang="zh-CN" altLang="en-US" sz="3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276B9F-5AAC-0D90-8364-1C45A4B26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96" b="100000" l="1942" r="95839">
                        <a14:foregroundMark x1="66019" y1="23142" x2="66158" y2="25676"/>
                        <a14:foregroundMark x1="20943" y1="78041" x2="23162" y2="78547"/>
                        <a14:foregroundMark x1="48128" y1="32770" x2="50485" y2="33108"/>
                        <a14:foregroundMark x1="74202" y1="59966" x2="74480" y2="63007"/>
                        <a14:backgroundMark x1="75867" y1="68412" x2="75451" y2="73311"/>
                        <a14:backgroundMark x1="73925" y1="90203" x2="76006" y2="94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89" y="487026"/>
            <a:ext cx="4578585" cy="37593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B38CE3-7CC0-E0A3-0ECF-2FDA8F8E275B}"/>
              </a:ext>
            </a:extLst>
          </p:cNvPr>
          <p:cNvSpPr txBox="1"/>
          <p:nvPr/>
        </p:nvSpPr>
        <p:spPr>
          <a:xfrm>
            <a:off x="7110673" y="3136612"/>
            <a:ext cx="2549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  <a:latin typeface="Consolas" panose="020B0609020204030204" pitchFamily="49" charset="0"/>
              </a:rPr>
              <a:t>parallel</a:t>
            </a:r>
          </a:p>
          <a:p>
            <a:r>
              <a:rPr lang="en-US" altLang="zh-CN" sz="3200" dirty="0">
                <a:solidFill>
                  <a:srgbClr val="0070C0"/>
                </a:solidFill>
                <a:latin typeface="Consolas" panose="020B0609020204030204" pitchFamily="49" charset="0"/>
              </a:rPr>
              <a:t>(composite)</a:t>
            </a:r>
            <a:endParaRPr lang="zh-CN" altLang="en-US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5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7A66EA6-BF5E-B0A8-D30E-09C5DD2190A3}"/>
              </a:ext>
            </a:extLst>
          </p:cNvPr>
          <p:cNvGrpSpPr/>
          <p:nvPr/>
        </p:nvGrpSpPr>
        <p:grpSpPr>
          <a:xfrm rot="11920133">
            <a:off x="1256517" y="-153058"/>
            <a:ext cx="3540003" cy="6447858"/>
            <a:chOff x="3896363" y="-1158398"/>
            <a:chExt cx="4058668" cy="739256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8DEFC61-C9AD-4209-6C7E-29CEB545A1CE}"/>
                </a:ext>
              </a:extLst>
            </p:cNvPr>
            <p:cNvGrpSpPr/>
            <p:nvPr/>
          </p:nvGrpSpPr>
          <p:grpSpPr>
            <a:xfrm rot="18335533">
              <a:off x="3582016" y="4206029"/>
              <a:ext cx="2342489" cy="1713795"/>
              <a:chOff x="7033905" y="341783"/>
              <a:chExt cx="2597132" cy="1900095"/>
            </a:xfrm>
          </p:grpSpPr>
          <p:sp>
            <p:nvSpPr>
              <p:cNvPr id="12" name="弧形 11">
                <a:extLst>
                  <a:ext uri="{FF2B5EF4-FFF2-40B4-BE49-F238E27FC236}">
                    <a16:creationId xmlns:a16="http://schemas.microsoft.com/office/drawing/2014/main" id="{912DC9AF-2F29-4F41-9D22-F8E45F7B71EB}"/>
                  </a:ext>
                </a:extLst>
              </p:cNvPr>
              <p:cNvSpPr/>
              <p:nvPr/>
            </p:nvSpPr>
            <p:spPr>
              <a:xfrm>
                <a:off x="7034375" y="499928"/>
                <a:ext cx="1532266" cy="1617081"/>
              </a:xfrm>
              <a:prstGeom prst="arc">
                <a:avLst>
                  <a:gd name="adj1" fmla="val 10799340"/>
                  <a:gd name="adj2" fmla="val 0"/>
                </a:avLst>
              </a:prstGeom>
              <a:ln w="76200" cmpd="thickThin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>
                <a:extLst>
                  <a:ext uri="{FF2B5EF4-FFF2-40B4-BE49-F238E27FC236}">
                    <a16:creationId xmlns:a16="http://schemas.microsoft.com/office/drawing/2014/main" id="{E9264F7C-57A5-5BE9-62BC-83897872A242}"/>
                  </a:ext>
                </a:extLst>
              </p:cNvPr>
              <p:cNvSpPr/>
              <p:nvPr/>
            </p:nvSpPr>
            <p:spPr>
              <a:xfrm>
                <a:off x="7334866" y="817428"/>
                <a:ext cx="939509" cy="991513"/>
              </a:xfrm>
              <a:prstGeom prst="arc">
                <a:avLst>
                  <a:gd name="adj1" fmla="val 10799340"/>
                  <a:gd name="adj2" fmla="val 0"/>
                </a:avLst>
              </a:prstGeom>
              <a:ln w="76200" cmpd="thickThin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>
                <a:extLst>
                  <a:ext uri="{FF2B5EF4-FFF2-40B4-BE49-F238E27FC236}">
                    <a16:creationId xmlns:a16="http://schemas.microsoft.com/office/drawing/2014/main" id="{3EEDDD7D-D1E4-E2F3-0600-293AEC254327}"/>
                  </a:ext>
                </a:extLst>
              </p:cNvPr>
              <p:cNvSpPr/>
              <p:nvPr/>
            </p:nvSpPr>
            <p:spPr>
              <a:xfrm rot="21391022">
                <a:off x="7654227" y="1134929"/>
                <a:ext cx="349582" cy="442616"/>
              </a:xfrm>
              <a:prstGeom prst="arc">
                <a:avLst>
                  <a:gd name="adj1" fmla="val 11081960"/>
                  <a:gd name="adj2" fmla="val 0"/>
                </a:avLst>
              </a:prstGeom>
              <a:ln w="76200" cmpd="thickThin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弧形 14">
                <a:extLst>
                  <a:ext uri="{FF2B5EF4-FFF2-40B4-BE49-F238E27FC236}">
                    <a16:creationId xmlns:a16="http://schemas.microsoft.com/office/drawing/2014/main" id="{236CE290-63DE-B7E9-EA7B-190682891D1E}"/>
                  </a:ext>
                </a:extLst>
              </p:cNvPr>
              <p:cNvSpPr/>
              <p:nvPr/>
            </p:nvSpPr>
            <p:spPr>
              <a:xfrm>
                <a:off x="8908739" y="491021"/>
                <a:ext cx="722298" cy="1617081"/>
              </a:xfrm>
              <a:prstGeom prst="arc">
                <a:avLst>
                  <a:gd name="adj1" fmla="val 10799340"/>
                  <a:gd name="adj2" fmla="val 19165097"/>
                </a:avLst>
              </a:prstGeom>
              <a:ln w="76200" cmpd="thinThick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:a16="http://schemas.microsoft.com/office/drawing/2014/main" id="{48AE8CB9-EB59-91AE-D941-44A9827F370F}"/>
                  </a:ext>
                </a:extLst>
              </p:cNvPr>
              <p:cNvSpPr/>
              <p:nvPr/>
            </p:nvSpPr>
            <p:spPr>
              <a:xfrm rot="10800000">
                <a:off x="7033905" y="341783"/>
                <a:ext cx="1874833" cy="1900095"/>
              </a:xfrm>
              <a:prstGeom prst="arc">
                <a:avLst>
                  <a:gd name="adj1" fmla="val 10799340"/>
                  <a:gd name="adj2" fmla="val 0"/>
                </a:avLst>
              </a:prstGeom>
              <a:ln w="76200" cmpd="thickThin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9F283D98-0595-6545-8AB7-89EAA6D02FFC}"/>
                  </a:ext>
                </a:extLst>
              </p:cNvPr>
              <p:cNvSpPr/>
              <p:nvPr/>
            </p:nvSpPr>
            <p:spPr>
              <a:xfrm rot="10800000">
                <a:off x="7654489" y="979355"/>
                <a:ext cx="620967" cy="655340"/>
              </a:xfrm>
              <a:prstGeom prst="arc">
                <a:avLst>
                  <a:gd name="adj1" fmla="val 10799340"/>
                  <a:gd name="adj2" fmla="val 21100519"/>
                </a:avLst>
              </a:prstGeom>
              <a:ln w="76200" cmpd="thickThin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弧形 17">
                <a:extLst>
                  <a:ext uri="{FF2B5EF4-FFF2-40B4-BE49-F238E27FC236}">
                    <a16:creationId xmlns:a16="http://schemas.microsoft.com/office/drawing/2014/main" id="{BCA603E8-189A-1161-4C35-18A5335AFFDD}"/>
                  </a:ext>
                </a:extLst>
              </p:cNvPr>
              <p:cNvSpPr/>
              <p:nvPr/>
            </p:nvSpPr>
            <p:spPr>
              <a:xfrm rot="10800000">
                <a:off x="7335220" y="649243"/>
                <a:ext cx="1231420" cy="1295603"/>
              </a:xfrm>
              <a:prstGeom prst="arc">
                <a:avLst>
                  <a:gd name="adj1" fmla="val 10693552"/>
                  <a:gd name="adj2" fmla="val 88629"/>
                </a:avLst>
              </a:prstGeom>
              <a:ln w="76200" cmpd="thickThin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D67D2705-1799-B47A-A255-559CFB40D618}"/>
                </a:ext>
              </a:extLst>
            </p:cNvPr>
            <p:cNvSpPr/>
            <p:nvPr/>
          </p:nvSpPr>
          <p:spPr>
            <a:xfrm rot="7430606">
              <a:off x="4824937" y="2850626"/>
              <a:ext cx="651478" cy="1458530"/>
            </a:xfrm>
            <a:prstGeom prst="arc">
              <a:avLst>
                <a:gd name="adj1" fmla="val 10799340"/>
                <a:gd name="adj2" fmla="val 19165097"/>
              </a:avLst>
            </a:prstGeom>
            <a:ln w="76200" cmpd="thickThin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041B6B9F-E7BD-AD79-9683-72E58FACC8CE}"/>
                </a:ext>
              </a:extLst>
            </p:cNvPr>
            <p:cNvSpPr/>
            <p:nvPr/>
          </p:nvSpPr>
          <p:spPr>
            <a:xfrm rot="18074136">
              <a:off x="5372221" y="2434999"/>
              <a:ext cx="651478" cy="1458530"/>
            </a:xfrm>
            <a:prstGeom prst="arc">
              <a:avLst>
                <a:gd name="adj1" fmla="val 12030198"/>
                <a:gd name="adj2" fmla="val 19165097"/>
              </a:avLst>
            </a:prstGeom>
            <a:ln w="76200" cmpd="thinThick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03325A95-D4DE-F6DD-AB2C-97630C918E79}"/>
                </a:ext>
              </a:extLst>
            </p:cNvPr>
            <p:cNvSpPr/>
            <p:nvPr/>
          </p:nvSpPr>
          <p:spPr>
            <a:xfrm rot="7430606">
              <a:off x="5212816" y="1621019"/>
              <a:ext cx="651478" cy="1458530"/>
            </a:xfrm>
            <a:prstGeom prst="arc">
              <a:avLst>
                <a:gd name="adj1" fmla="val 10799340"/>
                <a:gd name="adj2" fmla="val 19165097"/>
              </a:avLst>
            </a:prstGeom>
            <a:ln w="76200" cmpd="thickThin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73187CD2-47AE-200B-DA8E-7CCE12628CA4}"/>
                </a:ext>
              </a:extLst>
            </p:cNvPr>
            <p:cNvSpPr/>
            <p:nvPr/>
          </p:nvSpPr>
          <p:spPr>
            <a:xfrm rot="17802654">
              <a:off x="5863531" y="1276203"/>
              <a:ext cx="651478" cy="1458530"/>
            </a:xfrm>
            <a:prstGeom prst="arc">
              <a:avLst>
                <a:gd name="adj1" fmla="val 12896460"/>
                <a:gd name="adj2" fmla="val 19165097"/>
              </a:avLst>
            </a:prstGeom>
            <a:ln w="76200" cmpd="thinThick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2FD29CF8-EFED-AAAB-1115-AC2B129E7925}"/>
                </a:ext>
              </a:extLst>
            </p:cNvPr>
            <p:cNvSpPr/>
            <p:nvPr/>
          </p:nvSpPr>
          <p:spPr>
            <a:xfrm rot="7919361">
              <a:off x="5511943" y="221863"/>
              <a:ext cx="1276649" cy="1458530"/>
            </a:xfrm>
            <a:prstGeom prst="arc">
              <a:avLst>
                <a:gd name="adj1" fmla="val 12118969"/>
                <a:gd name="adj2" fmla="val 19754531"/>
              </a:avLst>
            </a:prstGeom>
            <a:ln w="76200" cmpd="thickThin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F13A351C-E273-2BA8-E357-9095FD9755EB}"/>
                </a:ext>
              </a:extLst>
            </p:cNvPr>
            <p:cNvSpPr/>
            <p:nvPr/>
          </p:nvSpPr>
          <p:spPr>
            <a:xfrm rot="16985118">
              <a:off x="6239867" y="-782652"/>
              <a:ext cx="2090910" cy="1339418"/>
            </a:xfrm>
            <a:prstGeom prst="arc">
              <a:avLst>
                <a:gd name="adj1" fmla="val 12118969"/>
                <a:gd name="adj2" fmla="val 18932931"/>
              </a:avLst>
            </a:prstGeom>
            <a:ln w="76200" cmpd="thinThick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弧形 26">
            <a:extLst>
              <a:ext uri="{FF2B5EF4-FFF2-40B4-BE49-F238E27FC236}">
                <a16:creationId xmlns:a16="http://schemas.microsoft.com/office/drawing/2014/main" id="{B07B7E88-9E3E-6118-B3F8-B5E7A72017CE}"/>
              </a:ext>
            </a:extLst>
          </p:cNvPr>
          <p:cNvSpPr/>
          <p:nvPr/>
        </p:nvSpPr>
        <p:spPr>
          <a:xfrm rot="7325760">
            <a:off x="6680163" y="901602"/>
            <a:ext cx="1205418" cy="1272142"/>
          </a:xfrm>
          <a:prstGeom prst="arc">
            <a:avLst>
              <a:gd name="adj1" fmla="val 10799340"/>
              <a:gd name="adj2" fmla="val 0"/>
            </a:avLst>
          </a:prstGeom>
          <a:ln w="762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7DB61B52-A264-26E3-5974-C59B6A0B5A2E}"/>
              </a:ext>
            </a:extLst>
          </p:cNvPr>
          <p:cNvSpPr/>
          <p:nvPr/>
        </p:nvSpPr>
        <p:spPr>
          <a:xfrm rot="7325760">
            <a:off x="6908459" y="1148435"/>
            <a:ext cx="739102" cy="780013"/>
          </a:xfrm>
          <a:prstGeom prst="arc">
            <a:avLst>
              <a:gd name="adj1" fmla="val 10799340"/>
              <a:gd name="adj2" fmla="val 0"/>
            </a:avLst>
          </a:prstGeom>
          <a:ln w="762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ADB8C6DF-9B7E-A1F4-E029-48780229B397}"/>
              </a:ext>
            </a:extLst>
          </p:cNvPr>
          <p:cNvSpPr/>
          <p:nvPr/>
        </p:nvSpPr>
        <p:spPr>
          <a:xfrm rot="6711746">
            <a:off x="7098438" y="1365780"/>
            <a:ext cx="275013" cy="348202"/>
          </a:xfrm>
          <a:prstGeom prst="arc">
            <a:avLst>
              <a:gd name="adj1" fmla="val 11467709"/>
              <a:gd name="adj2" fmla="val 0"/>
            </a:avLst>
          </a:prstGeom>
          <a:ln w="762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66CF2146-4820-7FCA-8703-D0698E071D3F}"/>
              </a:ext>
            </a:extLst>
          </p:cNvPr>
          <p:cNvSpPr/>
          <p:nvPr/>
        </p:nvSpPr>
        <p:spPr>
          <a:xfrm rot="18125760">
            <a:off x="6485104" y="911073"/>
            <a:ext cx="1474913" cy="1494786"/>
          </a:xfrm>
          <a:prstGeom prst="arc">
            <a:avLst>
              <a:gd name="adj1" fmla="val 9533081"/>
              <a:gd name="adj2" fmla="val 0"/>
            </a:avLst>
          </a:prstGeom>
          <a:ln w="762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460212C0-AF5A-8056-8CBA-E1153579F6D9}"/>
              </a:ext>
            </a:extLst>
          </p:cNvPr>
          <p:cNvSpPr/>
          <p:nvPr/>
        </p:nvSpPr>
        <p:spPr>
          <a:xfrm rot="18125760">
            <a:off x="6970833" y="1390109"/>
            <a:ext cx="488509" cy="515550"/>
          </a:xfrm>
          <a:prstGeom prst="arc">
            <a:avLst>
              <a:gd name="adj1" fmla="val 10799340"/>
              <a:gd name="adj2" fmla="val 21100519"/>
            </a:avLst>
          </a:prstGeom>
          <a:ln w="762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A19ACA51-4A71-A046-606F-DC23B694405C}"/>
              </a:ext>
            </a:extLst>
          </p:cNvPr>
          <p:cNvSpPr/>
          <p:nvPr/>
        </p:nvSpPr>
        <p:spPr>
          <a:xfrm rot="18125760">
            <a:off x="6743236" y="1133078"/>
            <a:ext cx="968746" cy="1019238"/>
          </a:xfrm>
          <a:prstGeom prst="arc">
            <a:avLst>
              <a:gd name="adj1" fmla="val 10693552"/>
              <a:gd name="adj2" fmla="val 88629"/>
            </a:avLst>
          </a:prstGeom>
          <a:ln w="762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6F873433-13AA-73B5-6B75-980D5A6B9403}"/>
              </a:ext>
            </a:extLst>
          </p:cNvPr>
          <p:cNvSpPr/>
          <p:nvPr/>
        </p:nvSpPr>
        <p:spPr>
          <a:xfrm rot="6994185">
            <a:off x="7642543" y="3222753"/>
            <a:ext cx="568224" cy="1272142"/>
          </a:xfrm>
          <a:prstGeom prst="arc">
            <a:avLst>
              <a:gd name="adj1" fmla="val 10799340"/>
              <a:gd name="adj2" fmla="val 19165097"/>
            </a:avLst>
          </a:prstGeom>
          <a:ln w="76200" cmpd="thickThin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60E2A467-EFF2-D8D7-F2F2-894C75963A3D}"/>
              </a:ext>
            </a:extLst>
          </p:cNvPr>
          <p:cNvSpPr/>
          <p:nvPr/>
        </p:nvSpPr>
        <p:spPr>
          <a:xfrm rot="19350739">
            <a:off x="5381237" y="3285336"/>
            <a:ext cx="568224" cy="1272142"/>
          </a:xfrm>
          <a:prstGeom prst="arc">
            <a:avLst>
              <a:gd name="adj1" fmla="val 10799340"/>
              <a:gd name="adj2" fmla="val 19165097"/>
            </a:avLst>
          </a:prstGeom>
          <a:ln w="76200" cmpd="thickThin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B9DA6A09-36C4-5BE0-87C5-9AEE60214D05}"/>
              </a:ext>
            </a:extLst>
          </p:cNvPr>
          <p:cNvSpPr/>
          <p:nvPr/>
        </p:nvSpPr>
        <p:spPr>
          <a:xfrm rot="8122787">
            <a:off x="4747270" y="3388589"/>
            <a:ext cx="568224" cy="1272142"/>
          </a:xfrm>
          <a:prstGeom prst="arc">
            <a:avLst>
              <a:gd name="adj1" fmla="val 12896460"/>
              <a:gd name="adj2" fmla="val 19165097"/>
            </a:avLst>
          </a:prstGeom>
          <a:ln w="76200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F04E02ED-A5AC-BB75-5F2C-05BA4A0567E3}"/>
              </a:ext>
            </a:extLst>
          </p:cNvPr>
          <p:cNvSpPr/>
          <p:nvPr/>
        </p:nvSpPr>
        <p:spPr>
          <a:xfrm rot="9671319">
            <a:off x="7931014" y="3683265"/>
            <a:ext cx="1113504" cy="1272142"/>
          </a:xfrm>
          <a:prstGeom prst="arc">
            <a:avLst>
              <a:gd name="adj1" fmla="val 12118969"/>
              <a:gd name="adj2" fmla="val 19754531"/>
            </a:avLst>
          </a:prstGeom>
          <a:ln w="76200" cmpd="thickThin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id="{4BA18BF8-5C8A-2873-3C89-BCD1F580F2E1}"/>
              </a:ext>
            </a:extLst>
          </p:cNvPr>
          <p:cNvSpPr/>
          <p:nvPr/>
        </p:nvSpPr>
        <p:spPr>
          <a:xfrm rot="7305251">
            <a:off x="2622398" y="4885002"/>
            <a:ext cx="1823708" cy="1168251"/>
          </a:xfrm>
          <a:prstGeom prst="arc">
            <a:avLst>
              <a:gd name="adj1" fmla="val 12118969"/>
              <a:gd name="adj2" fmla="val 18932931"/>
            </a:avLst>
          </a:prstGeom>
          <a:ln w="76200" cmpd="thinThick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147317D8-DA98-FE83-BF84-FF43C353D59C}"/>
              </a:ext>
            </a:extLst>
          </p:cNvPr>
          <p:cNvSpPr/>
          <p:nvPr/>
        </p:nvSpPr>
        <p:spPr>
          <a:xfrm>
            <a:off x="7145868" y="2188881"/>
            <a:ext cx="934508" cy="210298"/>
          </a:xfrm>
          <a:custGeom>
            <a:avLst/>
            <a:gdLst>
              <a:gd name="connsiteX0" fmla="*/ 0 w 740833"/>
              <a:gd name="connsiteY0" fmla="*/ 169065 h 169065"/>
              <a:gd name="connsiteX1" fmla="*/ 175683 w 740833"/>
              <a:gd name="connsiteY1" fmla="*/ 126732 h 169065"/>
              <a:gd name="connsiteX2" fmla="*/ 364066 w 740833"/>
              <a:gd name="connsiteY2" fmla="*/ 3965 h 169065"/>
              <a:gd name="connsiteX3" fmla="*/ 740833 w 740833"/>
              <a:gd name="connsiteY3" fmla="*/ 42065 h 169065"/>
              <a:gd name="connsiteX0" fmla="*/ 0 w 964670"/>
              <a:gd name="connsiteY0" fmla="*/ 210340 h 210340"/>
              <a:gd name="connsiteX1" fmla="*/ 399520 w 964670"/>
              <a:gd name="connsiteY1" fmla="*/ 126732 h 210340"/>
              <a:gd name="connsiteX2" fmla="*/ 587903 w 964670"/>
              <a:gd name="connsiteY2" fmla="*/ 3965 h 210340"/>
              <a:gd name="connsiteX3" fmla="*/ 964670 w 964670"/>
              <a:gd name="connsiteY3" fmla="*/ 42065 h 210340"/>
              <a:gd name="connsiteX0" fmla="*/ 0 w 964670"/>
              <a:gd name="connsiteY0" fmla="*/ 210340 h 210340"/>
              <a:gd name="connsiteX1" fmla="*/ 413808 w 964670"/>
              <a:gd name="connsiteY1" fmla="*/ 183882 h 210340"/>
              <a:gd name="connsiteX2" fmla="*/ 587903 w 964670"/>
              <a:gd name="connsiteY2" fmla="*/ 3965 h 210340"/>
              <a:gd name="connsiteX3" fmla="*/ 964670 w 964670"/>
              <a:gd name="connsiteY3" fmla="*/ 42065 h 210340"/>
              <a:gd name="connsiteX0" fmla="*/ 0 w 964670"/>
              <a:gd name="connsiteY0" fmla="*/ 210340 h 210340"/>
              <a:gd name="connsiteX1" fmla="*/ 386820 w 964670"/>
              <a:gd name="connsiteY1" fmla="*/ 145782 h 210340"/>
              <a:gd name="connsiteX2" fmla="*/ 587903 w 964670"/>
              <a:gd name="connsiteY2" fmla="*/ 3965 h 210340"/>
              <a:gd name="connsiteX3" fmla="*/ 964670 w 964670"/>
              <a:gd name="connsiteY3" fmla="*/ 42065 h 210340"/>
              <a:gd name="connsiteX0" fmla="*/ 0 w 958320"/>
              <a:gd name="connsiteY0" fmla="*/ 192877 h 192877"/>
              <a:gd name="connsiteX1" fmla="*/ 380470 w 958320"/>
              <a:gd name="connsiteY1" fmla="*/ 145782 h 192877"/>
              <a:gd name="connsiteX2" fmla="*/ 581553 w 958320"/>
              <a:gd name="connsiteY2" fmla="*/ 3965 h 192877"/>
              <a:gd name="connsiteX3" fmla="*/ 958320 w 958320"/>
              <a:gd name="connsiteY3" fmla="*/ 42065 h 192877"/>
              <a:gd name="connsiteX0" fmla="*/ 0 w 958320"/>
              <a:gd name="connsiteY0" fmla="*/ 192877 h 201659"/>
              <a:gd name="connsiteX1" fmla="*/ 380470 w 958320"/>
              <a:gd name="connsiteY1" fmla="*/ 145782 h 201659"/>
              <a:gd name="connsiteX2" fmla="*/ 581553 w 958320"/>
              <a:gd name="connsiteY2" fmla="*/ 3965 h 201659"/>
              <a:gd name="connsiteX3" fmla="*/ 958320 w 958320"/>
              <a:gd name="connsiteY3" fmla="*/ 42065 h 201659"/>
              <a:gd name="connsiteX0" fmla="*/ 0 w 958320"/>
              <a:gd name="connsiteY0" fmla="*/ 192877 h 196738"/>
              <a:gd name="connsiteX1" fmla="*/ 380470 w 958320"/>
              <a:gd name="connsiteY1" fmla="*/ 145782 h 196738"/>
              <a:gd name="connsiteX2" fmla="*/ 581553 w 958320"/>
              <a:gd name="connsiteY2" fmla="*/ 3965 h 196738"/>
              <a:gd name="connsiteX3" fmla="*/ 958320 w 958320"/>
              <a:gd name="connsiteY3" fmla="*/ 42065 h 196738"/>
              <a:gd name="connsiteX0" fmla="*/ 0 w 934508"/>
              <a:gd name="connsiteY0" fmla="*/ 190596 h 194457"/>
              <a:gd name="connsiteX1" fmla="*/ 380470 w 934508"/>
              <a:gd name="connsiteY1" fmla="*/ 143501 h 194457"/>
              <a:gd name="connsiteX2" fmla="*/ 581553 w 934508"/>
              <a:gd name="connsiteY2" fmla="*/ 1684 h 194457"/>
              <a:gd name="connsiteX3" fmla="*/ 934508 w 934508"/>
              <a:gd name="connsiteY3" fmla="*/ 92172 h 194457"/>
              <a:gd name="connsiteX0" fmla="*/ 0 w 934508"/>
              <a:gd name="connsiteY0" fmla="*/ 237634 h 242221"/>
              <a:gd name="connsiteX1" fmla="*/ 380470 w 934508"/>
              <a:gd name="connsiteY1" fmla="*/ 190539 h 242221"/>
              <a:gd name="connsiteX2" fmla="*/ 652990 w 934508"/>
              <a:gd name="connsiteY2" fmla="*/ 1097 h 242221"/>
              <a:gd name="connsiteX3" fmla="*/ 934508 w 934508"/>
              <a:gd name="connsiteY3" fmla="*/ 139210 h 242221"/>
              <a:gd name="connsiteX0" fmla="*/ 0 w 934508"/>
              <a:gd name="connsiteY0" fmla="*/ 206217 h 210298"/>
              <a:gd name="connsiteX1" fmla="*/ 380470 w 934508"/>
              <a:gd name="connsiteY1" fmla="*/ 159122 h 210298"/>
              <a:gd name="connsiteX2" fmla="*/ 650873 w 934508"/>
              <a:gd name="connsiteY2" fmla="*/ 1430 h 210298"/>
              <a:gd name="connsiteX3" fmla="*/ 934508 w 934508"/>
              <a:gd name="connsiteY3" fmla="*/ 107793 h 210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4508" h="210298">
                <a:moveTo>
                  <a:pt x="0" y="206217"/>
                </a:moveTo>
                <a:cubicBezTo>
                  <a:pt x="63852" y="221034"/>
                  <a:pt x="271991" y="193253"/>
                  <a:pt x="380470" y="159122"/>
                </a:cubicBezTo>
                <a:cubicBezTo>
                  <a:pt x="488949" y="124991"/>
                  <a:pt x="556681" y="15541"/>
                  <a:pt x="650873" y="1430"/>
                </a:cubicBezTo>
                <a:cubicBezTo>
                  <a:pt x="745065" y="-12681"/>
                  <a:pt x="793220" y="81687"/>
                  <a:pt x="934508" y="107793"/>
                </a:cubicBezTo>
              </a:path>
            </a:pathLst>
          </a:custGeom>
          <a:noFill/>
          <a:ln w="762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5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6854EEF9-5BDF-2D2E-DEB9-C564201AFBD0}"/>
              </a:ext>
            </a:extLst>
          </p:cNvPr>
          <p:cNvGrpSpPr/>
          <p:nvPr/>
        </p:nvGrpSpPr>
        <p:grpSpPr>
          <a:xfrm rot="16200000">
            <a:off x="6037797" y="1881575"/>
            <a:ext cx="683520" cy="1912318"/>
            <a:chOff x="6117665" y="1337303"/>
            <a:chExt cx="683520" cy="1912318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FFCB6667-B039-2DE6-3855-24A007507F72}"/>
                </a:ext>
              </a:extLst>
            </p:cNvPr>
            <p:cNvSpPr/>
            <p:nvPr/>
          </p:nvSpPr>
          <p:spPr>
            <a:xfrm rot="10800000">
              <a:off x="6117665" y="1957573"/>
              <a:ext cx="683520" cy="683520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A3ECE1B-08CC-CE92-67FE-7CE0DBDC5F3B}"/>
                </a:ext>
              </a:extLst>
            </p:cNvPr>
            <p:cNvCxnSpPr>
              <a:cxnSpLocks/>
            </p:cNvCxnSpPr>
            <p:nvPr/>
          </p:nvCxnSpPr>
          <p:spPr>
            <a:xfrm>
              <a:off x="6459430" y="1337303"/>
              <a:ext cx="0" cy="1912318"/>
            </a:xfrm>
            <a:prstGeom prst="lin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箭头: 环形 4">
            <a:extLst>
              <a:ext uri="{FF2B5EF4-FFF2-40B4-BE49-F238E27FC236}">
                <a16:creationId xmlns:a16="http://schemas.microsoft.com/office/drawing/2014/main" id="{B157C84E-95C6-FA37-93F5-5C91D9B10E15}"/>
              </a:ext>
            </a:extLst>
          </p:cNvPr>
          <p:cNvSpPr/>
          <p:nvPr/>
        </p:nvSpPr>
        <p:spPr>
          <a:xfrm rot="10800000">
            <a:off x="389882" y="506271"/>
            <a:ext cx="3481529" cy="3481529"/>
          </a:xfrm>
          <a:prstGeom prst="circularArrow">
            <a:avLst>
              <a:gd name="adj1" fmla="val 7040"/>
              <a:gd name="adj2" fmla="val 1142319"/>
              <a:gd name="adj3" fmla="val 9302960"/>
              <a:gd name="adj4" fmla="val 10800000"/>
              <a:gd name="adj5" fmla="val 82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D3310D-1EC9-28ED-6199-A3D2B252508D}"/>
              </a:ext>
            </a:extLst>
          </p:cNvPr>
          <p:cNvGrpSpPr/>
          <p:nvPr/>
        </p:nvGrpSpPr>
        <p:grpSpPr>
          <a:xfrm>
            <a:off x="1321596" y="2346105"/>
            <a:ext cx="1912318" cy="683521"/>
            <a:chOff x="3315858" y="985409"/>
            <a:chExt cx="1161753" cy="41524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8D560DA-85D0-C2B1-DE1C-B526A6362090}"/>
                </a:ext>
              </a:extLst>
            </p:cNvPr>
            <p:cNvSpPr/>
            <p:nvPr/>
          </p:nvSpPr>
          <p:spPr>
            <a:xfrm rot="5400000">
              <a:off x="3692679" y="985409"/>
              <a:ext cx="415246" cy="41524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71A7B72-792B-FF92-EE34-1A859365799C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58" y="1199781"/>
              <a:ext cx="36805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F4EFF13-4760-4CA6-B206-45BFA998217C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25" y="1200331"/>
              <a:ext cx="36968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ED06651-E288-53ED-6917-B17AC1553E81}"/>
              </a:ext>
            </a:extLst>
          </p:cNvPr>
          <p:cNvGrpSpPr/>
          <p:nvPr/>
        </p:nvGrpSpPr>
        <p:grpSpPr>
          <a:xfrm rot="5400000">
            <a:off x="707198" y="1810300"/>
            <a:ext cx="1912315" cy="683520"/>
            <a:chOff x="3315858" y="985409"/>
            <a:chExt cx="1161753" cy="41524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42A0EFD-1BAB-27CF-A3A8-EB0FC06C08B6}"/>
                </a:ext>
              </a:extLst>
            </p:cNvPr>
            <p:cNvSpPr/>
            <p:nvPr/>
          </p:nvSpPr>
          <p:spPr>
            <a:xfrm rot="5400000">
              <a:off x="3692679" y="985409"/>
              <a:ext cx="415246" cy="41524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BB0A6D7-61CD-96C0-8864-4C284E9AD99D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58" y="1199781"/>
              <a:ext cx="36805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86EF6DB-E81D-D694-42F2-E9888536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25" y="1200331"/>
              <a:ext cx="36968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箭头: 环形 14">
            <a:extLst>
              <a:ext uri="{FF2B5EF4-FFF2-40B4-BE49-F238E27FC236}">
                <a16:creationId xmlns:a16="http://schemas.microsoft.com/office/drawing/2014/main" id="{8E164628-5AFB-FA14-9CF2-7908306A3876}"/>
              </a:ext>
            </a:extLst>
          </p:cNvPr>
          <p:cNvSpPr/>
          <p:nvPr/>
        </p:nvSpPr>
        <p:spPr>
          <a:xfrm rot="10800000">
            <a:off x="4681103" y="807277"/>
            <a:ext cx="3180524" cy="3180524"/>
          </a:xfrm>
          <a:prstGeom prst="circularArrow">
            <a:avLst>
              <a:gd name="adj1" fmla="val 4030"/>
              <a:gd name="adj2" fmla="val 907524"/>
              <a:gd name="adj3" fmla="val 9342032"/>
              <a:gd name="adj4" fmla="val 10800000"/>
              <a:gd name="adj5" fmla="val 522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C7CC56D-01F2-C4C0-8D70-6F579569A9E5}"/>
              </a:ext>
            </a:extLst>
          </p:cNvPr>
          <p:cNvGrpSpPr/>
          <p:nvPr/>
        </p:nvGrpSpPr>
        <p:grpSpPr>
          <a:xfrm>
            <a:off x="5423398" y="1294970"/>
            <a:ext cx="683520" cy="1912318"/>
            <a:chOff x="6117665" y="1337303"/>
            <a:chExt cx="683520" cy="1912318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D38DF3AB-46AF-E8EB-A9EA-FB2AADB85953}"/>
                </a:ext>
              </a:extLst>
            </p:cNvPr>
            <p:cNvSpPr/>
            <p:nvPr/>
          </p:nvSpPr>
          <p:spPr>
            <a:xfrm rot="10800000">
              <a:off x="6117665" y="1957573"/>
              <a:ext cx="683520" cy="68352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9B71D40-A402-A3D1-EED2-59940ABB8CC7}"/>
                </a:ext>
              </a:extLst>
            </p:cNvPr>
            <p:cNvCxnSpPr>
              <a:cxnSpLocks/>
            </p:cNvCxnSpPr>
            <p:nvPr/>
          </p:nvCxnSpPr>
          <p:spPr>
            <a:xfrm>
              <a:off x="6459430" y="1337303"/>
              <a:ext cx="0" cy="1912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C686094-48F2-11DA-C9C1-E0025CD64E2E}"/>
              </a:ext>
            </a:extLst>
          </p:cNvPr>
          <p:cNvGrpSpPr/>
          <p:nvPr/>
        </p:nvGrpSpPr>
        <p:grpSpPr>
          <a:xfrm rot="16200000">
            <a:off x="9560087" y="2148793"/>
            <a:ext cx="683520" cy="1912318"/>
            <a:chOff x="6117665" y="1337303"/>
            <a:chExt cx="683520" cy="191231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9C344C7-1370-AA8C-89DE-E2F66E968315}"/>
                </a:ext>
              </a:extLst>
            </p:cNvPr>
            <p:cNvSpPr/>
            <p:nvPr/>
          </p:nvSpPr>
          <p:spPr>
            <a:xfrm rot="10800000">
              <a:off x="6117665" y="1957573"/>
              <a:ext cx="683520" cy="683520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849A62D-9316-AF12-91F9-6866AE34D6B9}"/>
                </a:ext>
              </a:extLst>
            </p:cNvPr>
            <p:cNvCxnSpPr>
              <a:cxnSpLocks/>
            </p:cNvCxnSpPr>
            <p:nvPr/>
          </p:nvCxnSpPr>
          <p:spPr>
            <a:xfrm>
              <a:off x="6459430" y="1337303"/>
              <a:ext cx="0" cy="1912318"/>
            </a:xfrm>
            <a:prstGeom prst="lin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B703C8D-861F-8835-AFDA-100AEEA201FA}"/>
              </a:ext>
            </a:extLst>
          </p:cNvPr>
          <p:cNvGrpSpPr/>
          <p:nvPr/>
        </p:nvGrpSpPr>
        <p:grpSpPr>
          <a:xfrm>
            <a:off x="8805859" y="1510800"/>
            <a:ext cx="683520" cy="1912318"/>
            <a:chOff x="6117665" y="1337303"/>
            <a:chExt cx="683520" cy="1912318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7CFF5BC-FF1B-96E1-CABD-0B410AAF356F}"/>
                </a:ext>
              </a:extLst>
            </p:cNvPr>
            <p:cNvSpPr/>
            <p:nvPr/>
          </p:nvSpPr>
          <p:spPr>
            <a:xfrm rot="10800000">
              <a:off x="6117665" y="1957573"/>
              <a:ext cx="683520" cy="68352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5599860-B403-7911-BEFA-55C8B29BECBB}"/>
                </a:ext>
              </a:extLst>
            </p:cNvPr>
            <p:cNvCxnSpPr>
              <a:cxnSpLocks/>
            </p:cNvCxnSpPr>
            <p:nvPr/>
          </p:nvCxnSpPr>
          <p:spPr>
            <a:xfrm>
              <a:off x="6459430" y="1337303"/>
              <a:ext cx="0" cy="1912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箭头: 直角双向 35">
            <a:extLst>
              <a:ext uri="{FF2B5EF4-FFF2-40B4-BE49-F238E27FC236}">
                <a16:creationId xmlns:a16="http://schemas.microsoft.com/office/drawing/2014/main" id="{AC57306D-08EE-32C2-79B6-A0BAB24FED94}"/>
              </a:ext>
            </a:extLst>
          </p:cNvPr>
          <p:cNvSpPr/>
          <p:nvPr/>
        </p:nvSpPr>
        <p:spPr>
          <a:xfrm rot="16200000">
            <a:off x="9625868" y="1498826"/>
            <a:ext cx="1247219" cy="1247219"/>
          </a:xfrm>
          <a:prstGeom prst="leftUpArrow">
            <a:avLst>
              <a:gd name="adj1" fmla="val 12357"/>
              <a:gd name="adj2" fmla="val 17314"/>
              <a:gd name="adj3" fmla="val 255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50E74B3-77FC-8AB4-2053-E8F4133E587B}"/>
              </a:ext>
            </a:extLst>
          </p:cNvPr>
          <p:cNvGrpSpPr/>
          <p:nvPr/>
        </p:nvGrpSpPr>
        <p:grpSpPr>
          <a:xfrm rot="5400000">
            <a:off x="5848883" y="4620639"/>
            <a:ext cx="683519" cy="1862134"/>
            <a:chOff x="803243" y="1429321"/>
            <a:chExt cx="415247" cy="1131271"/>
          </a:xfrm>
          <a:noFill/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47C6CF1-A190-39C5-341E-4B489618C9D0}"/>
                </a:ext>
              </a:extLst>
            </p:cNvPr>
            <p:cNvSpPr/>
            <p:nvPr/>
          </p:nvSpPr>
          <p:spPr>
            <a:xfrm rot="10800000">
              <a:off x="803243" y="1429321"/>
              <a:ext cx="415246" cy="415246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200E827-3D08-1896-6A89-12B7455F67C3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1218490" y="1636944"/>
              <a:ext cx="0" cy="923648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D4E26327-2E7E-509D-4F4F-D6E53ED0903C}"/>
              </a:ext>
            </a:extLst>
          </p:cNvPr>
          <p:cNvSpPr/>
          <p:nvPr/>
        </p:nvSpPr>
        <p:spPr>
          <a:xfrm>
            <a:off x="6685026" y="4867213"/>
            <a:ext cx="189847" cy="1898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DA337921-179A-CFEB-244C-79B65862B961}"/>
              </a:ext>
            </a:extLst>
          </p:cNvPr>
          <p:cNvSpPr/>
          <p:nvPr/>
        </p:nvSpPr>
        <p:spPr>
          <a:xfrm>
            <a:off x="5259575" y="4738631"/>
            <a:ext cx="1284307" cy="445019"/>
          </a:xfrm>
          <a:prstGeom prst="rightArrow">
            <a:avLst>
              <a:gd name="adj1" fmla="val 33257"/>
              <a:gd name="adj2" fmla="val 6508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C57261F-21C9-FDE6-FFF8-A8DB0B4A55DC}"/>
              </a:ext>
            </a:extLst>
          </p:cNvPr>
          <p:cNvGrpSpPr/>
          <p:nvPr/>
        </p:nvGrpSpPr>
        <p:grpSpPr>
          <a:xfrm rot="16200000">
            <a:off x="2892154" y="5092500"/>
            <a:ext cx="683520" cy="1912318"/>
            <a:chOff x="6117665" y="1337303"/>
            <a:chExt cx="683520" cy="1912318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F85461E-C9FC-E5DB-4D7A-09D7452C2DA0}"/>
                </a:ext>
              </a:extLst>
            </p:cNvPr>
            <p:cNvSpPr/>
            <p:nvPr/>
          </p:nvSpPr>
          <p:spPr>
            <a:xfrm rot="10800000">
              <a:off x="6117665" y="1957573"/>
              <a:ext cx="683520" cy="683520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05EC9D0-7C51-7234-579B-B44B6C3EDAED}"/>
                </a:ext>
              </a:extLst>
            </p:cNvPr>
            <p:cNvCxnSpPr>
              <a:cxnSpLocks/>
            </p:cNvCxnSpPr>
            <p:nvPr/>
          </p:nvCxnSpPr>
          <p:spPr>
            <a:xfrm>
              <a:off x="6459430" y="1337303"/>
              <a:ext cx="0" cy="1912318"/>
            </a:xfrm>
            <a:prstGeom prst="lin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3160CC0-7C19-FA14-5D85-126CDAC1AEB6}"/>
              </a:ext>
            </a:extLst>
          </p:cNvPr>
          <p:cNvGrpSpPr/>
          <p:nvPr/>
        </p:nvGrpSpPr>
        <p:grpSpPr>
          <a:xfrm>
            <a:off x="2137926" y="4454507"/>
            <a:ext cx="683520" cy="1912318"/>
            <a:chOff x="6117665" y="1337303"/>
            <a:chExt cx="683520" cy="1912318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5A6F89B-6805-8EC0-2D38-C2917462AE91}"/>
                </a:ext>
              </a:extLst>
            </p:cNvPr>
            <p:cNvSpPr/>
            <p:nvPr/>
          </p:nvSpPr>
          <p:spPr>
            <a:xfrm rot="10800000">
              <a:off x="6117665" y="1957573"/>
              <a:ext cx="683520" cy="68352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D398E84-F15D-380D-BCF6-1934987331D6}"/>
                </a:ext>
              </a:extLst>
            </p:cNvPr>
            <p:cNvCxnSpPr>
              <a:cxnSpLocks/>
            </p:cNvCxnSpPr>
            <p:nvPr/>
          </p:nvCxnSpPr>
          <p:spPr>
            <a:xfrm>
              <a:off x="6459430" y="1337303"/>
              <a:ext cx="0" cy="1912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箭头: 直角双向 47">
            <a:extLst>
              <a:ext uri="{FF2B5EF4-FFF2-40B4-BE49-F238E27FC236}">
                <a16:creationId xmlns:a16="http://schemas.microsoft.com/office/drawing/2014/main" id="{714F1A51-8404-75D7-C3F8-27CED4B82287}"/>
              </a:ext>
            </a:extLst>
          </p:cNvPr>
          <p:cNvSpPr/>
          <p:nvPr/>
        </p:nvSpPr>
        <p:spPr>
          <a:xfrm rot="16200000">
            <a:off x="2957935" y="4442533"/>
            <a:ext cx="1247219" cy="1247219"/>
          </a:xfrm>
          <a:prstGeom prst="leftUpArrow">
            <a:avLst>
              <a:gd name="adj1" fmla="val 12357"/>
              <a:gd name="adj2" fmla="val 17314"/>
              <a:gd name="adj3" fmla="val 2265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环形 5">
            <a:extLst>
              <a:ext uri="{FF2B5EF4-FFF2-40B4-BE49-F238E27FC236}">
                <a16:creationId xmlns:a16="http://schemas.microsoft.com/office/drawing/2014/main" id="{C6CDBB95-B170-3EAB-DE53-B792603162A6}"/>
              </a:ext>
            </a:extLst>
          </p:cNvPr>
          <p:cNvSpPr/>
          <p:nvPr/>
        </p:nvSpPr>
        <p:spPr>
          <a:xfrm rot="11818885">
            <a:off x="7810267" y="3756937"/>
            <a:ext cx="3180523" cy="3180523"/>
          </a:xfrm>
          <a:prstGeom prst="circularArrow">
            <a:avLst>
              <a:gd name="adj1" fmla="val 5924"/>
              <a:gd name="adj2" fmla="val 907524"/>
              <a:gd name="adj3" fmla="val 8507628"/>
              <a:gd name="adj4" fmla="val 10800000"/>
              <a:gd name="adj5" fmla="val 9242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188C30-E0A1-75EF-D9F0-199CFA70FFCB}"/>
              </a:ext>
            </a:extLst>
          </p:cNvPr>
          <p:cNvGrpSpPr/>
          <p:nvPr/>
        </p:nvGrpSpPr>
        <p:grpSpPr>
          <a:xfrm flipH="1">
            <a:off x="8880388" y="4454507"/>
            <a:ext cx="609401" cy="1660210"/>
            <a:chOff x="803243" y="1429321"/>
            <a:chExt cx="415247" cy="1131271"/>
          </a:xfrm>
          <a:noFill/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1A86CD4-1DE7-823B-5601-45201FC1648A}"/>
                </a:ext>
              </a:extLst>
            </p:cNvPr>
            <p:cNvSpPr/>
            <p:nvPr/>
          </p:nvSpPr>
          <p:spPr>
            <a:xfrm rot="10800000">
              <a:off x="803243" y="1429321"/>
              <a:ext cx="415246" cy="415246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7445C43-3BFE-1F7B-AFC6-F456AE5F26D3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218490" y="1636944"/>
              <a:ext cx="0" cy="923648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1E4CD71-301B-2290-A085-0CA0A3163CB0}"/>
              </a:ext>
            </a:extLst>
          </p:cNvPr>
          <p:cNvGrpSpPr/>
          <p:nvPr/>
        </p:nvGrpSpPr>
        <p:grpSpPr>
          <a:xfrm rot="5400000" flipH="1">
            <a:off x="9095827" y="4885262"/>
            <a:ext cx="609401" cy="1660209"/>
            <a:chOff x="803243" y="1429321"/>
            <a:chExt cx="415247" cy="1131271"/>
          </a:xfrm>
          <a:noFill/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F1A7EB9-6D90-F01D-067B-3D2E31229AD6}"/>
                </a:ext>
              </a:extLst>
            </p:cNvPr>
            <p:cNvSpPr/>
            <p:nvPr/>
          </p:nvSpPr>
          <p:spPr>
            <a:xfrm rot="10800000">
              <a:off x="803243" y="1429321"/>
              <a:ext cx="415246" cy="415246"/>
            </a:xfrm>
            <a:prstGeom prst="ellipse">
              <a:avLst/>
            </a:prstGeom>
            <a:grp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8076352E-79C7-AF47-CB07-2E8529A72B8B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1218490" y="1636944"/>
              <a:ext cx="0" cy="923648"/>
            </a:xfrm>
            <a:prstGeom prst="line">
              <a:avLst/>
            </a:prstGeom>
            <a:grpFill/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218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右 10">
            <a:extLst>
              <a:ext uri="{FF2B5EF4-FFF2-40B4-BE49-F238E27FC236}">
                <a16:creationId xmlns:a16="http://schemas.microsoft.com/office/drawing/2014/main" id="{966C2EDE-74E5-FD29-3CC5-E2129A29463B}"/>
              </a:ext>
            </a:extLst>
          </p:cNvPr>
          <p:cNvSpPr/>
          <p:nvPr/>
        </p:nvSpPr>
        <p:spPr>
          <a:xfrm>
            <a:off x="7539744" y="955624"/>
            <a:ext cx="1284307" cy="445019"/>
          </a:xfrm>
          <a:prstGeom prst="rightArrow">
            <a:avLst>
              <a:gd name="adj1" fmla="val 33257"/>
              <a:gd name="adj2" fmla="val 6508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环形 3">
            <a:extLst>
              <a:ext uri="{FF2B5EF4-FFF2-40B4-BE49-F238E27FC236}">
                <a16:creationId xmlns:a16="http://schemas.microsoft.com/office/drawing/2014/main" id="{BE9140C0-3ECE-573D-736E-5637A0A40655}"/>
              </a:ext>
            </a:extLst>
          </p:cNvPr>
          <p:cNvSpPr/>
          <p:nvPr/>
        </p:nvSpPr>
        <p:spPr>
          <a:xfrm rot="10800000">
            <a:off x="7716074" y="4429892"/>
            <a:ext cx="2611629" cy="2611629"/>
          </a:xfrm>
          <a:prstGeom prst="circularArrow">
            <a:avLst>
              <a:gd name="adj1" fmla="val 6268"/>
              <a:gd name="adj2" fmla="val 893988"/>
              <a:gd name="adj3" fmla="val 10366436"/>
              <a:gd name="adj4" fmla="val 5165566"/>
              <a:gd name="adj5" fmla="val 889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1559FD7-521A-62DA-D3BF-45D83B5833D2}"/>
              </a:ext>
            </a:extLst>
          </p:cNvPr>
          <p:cNvGrpSpPr/>
          <p:nvPr/>
        </p:nvGrpSpPr>
        <p:grpSpPr>
          <a:xfrm flipH="1">
            <a:off x="1895388" y="1499641"/>
            <a:ext cx="609401" cy="1660210"/>
            <a:chOff x="803243" y="1429321"/>
            <a:chExt cx="415247" cy="1131271"/>
          </a:xfrm>
          <a:noFill/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973AC8C-7649-7326-C825-B10A2723ACE0}"/>
                </a:ext>
              </a:extLst>
            </p:cNvPr>
            <p:cNvSpPr/>
            <p:nvPr/>
          </p:nvSpPr>
          <p:spPr>
            <a:xfrm rot="10800000">
              <a:off x="803243" y="1429321"/>
              <a:ext cx="415246" cy="415246"/>
            </a:xfrm>
            <a:prstGeom prst="ellips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7619C8F-11A3-4725-2986-6009F489E33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218490" y="1636944"/>
              <a:ext cx="0" cy="923648"/>
            </a:xfrm>
            <a:prstGeom prst="line">
              <a:avLst/>
            </a:prstGeom>
            <a:grp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CC9BDD4-D509-EF1A-EFD3-6207310EE140}"/>
              </a:ext>
            </a:extLst>
          </p:cNvPr>
          <p:cNvGrpSpPr/>
          <p:nvPr/>
        </p:nvGrpSpPr>
        <p:grpSpPr>
          <a:xfrm rot="5400000" flipH="1">
            <a:off x="2110827" y="1930396"/>
            <a:ext cx="609401" cy="1660209"/>
            <a:chOff x="803243" y="1429321"/>
            <a:chExt cx="415247" cy="1131271"/>
          </a:xfrm>
          <a:noFill/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AB1775C-71B3-A0A2-C9D0-11B5BCDCDC7C}"/>
                </a:ext>
              </a:extLst>
            </p:cNvPr>
            <p:cNvSpPr/>
            <p:nvPr/>
          </p:nvSpPr>
          <p:spPr>
            <a:xfrm rot="10800000">
              <a:off x="803243" y="1429321"/>
              <a:ext cx="415246" cy="415246"/>
            </a:xfrm>
            <a:prstGeom prst="ellipse">
              <a:avLst/>
            </a:prstGeom>
            <a:grp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AA5C105-BB88-DFA9-5637-9ED83614E46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1218490" y="1636944"/>
              <a:ext cx="0" cy="923648"/>
            </a:xfrm>
            <a:prstGeom prst="line">
              <a:avLst/>
            </a:prstGeom>
            <a:grpFill/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箭头: 环形 13">
            <a:extLst>
              <a:ext uri="{FF2B5EF4-FFF2-40B4-BE49-F238E27FC236}">
                <a16:creationId xmlns:a16="http://schemas.microsoft.com/office/drawing/2014/main" id="{CE720A08-6D84-2E8A-BB35-CAF2EB0C3AE2}"/>
              </a:ext>
            </a:extLst>
          </p:cNvPr>
          <p:cNvSpPr/>
          <p:nvPr/>
        </p:nvSpPr>
        <p:spPr>
          <a:xfrm rot="10800000">
            <a:off x="1864298" y="4433955"/>
            <a:ext cx="1848807" cy="1848807"/>
          </a:xfrm>
          <a:prstGeom prst="circularArrow">
            <a:avLst>
              <a:gd name="adj1" fmla="val 6354"/>
              <a:gd name="adj2" fmla="val 893988"/>
              <a:gd name="adj3" fmla="val 9873119"/>
              <a:gd name="adj4" fmla="val 5165566"/>
              <a:gd name="adj5" fmla="val 889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0234536-AEEF-FFAA-1029-9DD8BD2E387F}"/>
              </a:ext>
            </a:extLst>
          </p:cNvPr>
          <p:cNvGrpSpPr/>
          <p:nvPr/>
        </p:nvGrpSpPr>
        <p:grpSpPr>
          <a:xfrm rot="10800000">
            <a:off x="2114455" y="5607785"/>
            <a:ext cx="1102083" cy="303917"/>
            <a:chOff x="9383744" y="2603067"/>
            <a:chExt cx="1161753" cy="320372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DBD4464-A36F-0E22-D858-E81466105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3744" y="2896747"/>
              <a:ext cx="1161753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07D8E7F-8D10-4390-2374-8DD378678F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0030" y="2603067"/>
              <a:ext cx="0" cy="320372"/>
            </a:xfrm>
            <a:prstGeom prst="lin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766FE8F-FB65-3C7F-FD33-8E4EFD5A3D8B}"/>
              </a:ext>
            </a:extLst>
          </p:cNvPr>
          <p:cNvGrpSpPr/>
          <p:nvPr/>
        </p:nvGrpSpPr>
        <p:grpSpPr>
          <a:xfrm rot="5400000">
            <a:off x="1874585" y="5260652"/>
            <a:ext cx="1102083" cy="303917"/>
            <a:chOff x="9383744" y="2603067"/>
            <a:chExt cx="1161753" cy="320372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A945814-2A91-54B1-AEA3-99C3A5FB73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3744" y="2896747"/>
              <a:ext cx="11617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AC3CC2A-0E60-9C46-8AD5-0AAC93AED3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0030" y="2603067"/>
              <a:ext cx="0" cy="320372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BF59D85-429B-1CA5-959D-723593AC261C}"/>
              </a:ext>
            </a:extLst>
          </p:cNvPr>
          <p:cNvGrpSpPr/>
          <p:nvPr/>
        </p:nvGrpSpPr>
        <p:grpSpPr>
          <a:xfrm>
            <a:off x="8338369" y="5756237"/>
            <a:ext cx="1912318" cy="683521"/>
            <a:chOff x="3315858" y="985409"/>
            <a:chExt cx="1161753" cy="41524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FBE83FE-B20C-854B-E327-23C326B6317A}"/>
                </a:ext>
              </a:extLst>
            </p:cNvPr>
            <p:cNvSpPr/>
            <p:nvPr/>
          </p:nvSpPr>
          <p:spPr>
            <a:xfrm rot="5400000">
              <a:off x="3692679" y="985409"/>
              <a:ext cx="415246" cy="415246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4D2BEB4-F9CA-469B-3763-72C98503EB2E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58" y="1199781"/>
              <a:ext cx="368059" cy="0"/>
            </a:xfrm>
            <a:prstGeom prst="lin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0253BFD-DA4F-679F-24B0-7A34FEEDB319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25" y="1200331"/>
              <a:ext cx="369686" cy="0"/>
            </a:xfrm>
            <a:prstGeom prst="lin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A75ECC1-0545-F716-088B-06FACAF333B5}"/>
              </a:ext>
            </a:extLst>
          </p:cNvPr>
          <p:cNvGrpSpPr/>
          <p:nvPr/>
        </p:nvGrpSpPr>
        <p:grpSpPr>
          <a:xfrm rot="5400000">
            <a:off x="6418156" y="4437789"/>
            <a:ext cx="1912315" cy="683520"/>
            <a:chOff x="3315858" y="985409"/>
            <a:chExt cx="1161753" cy="415246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B16CEED-C989-E05A-4CC9-B7D47E18C35F}"/>
                </a:ext>
              </a:extLst>
            </p:cNvPr>
            <p:cNvSpPr/>
            <p:nvPr/>
          </p:nvSpPr>
          <p:spPr>
            <a:xfrm rot="5400000">
              <a:off x="3692679" y="985409"/>
              <a:ext cx="415246" cy="41524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BC75F7C-6872-E1DB-864D-1359D59723C9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58" y="1199781"/>
              <a:ext cx="368059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9CA3FEC-4B8B-91AF-807B-88E200E31D48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25" y="1200331"/>
              <a:ext cx="36968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箭头: 环形 34">
            <a:extLst>
              <a:ext uri="{FF2B5EF4-FFF2-40B4-BE49-F238E27FC236}">
                <a16:creationId xmlns:a16="http://schemas.microsoft.com/office/drawing/2014/main" id="{BC8DF244-F761-8974-5262-8AF56632E830}"/>
              </a:ext>
            </a:extLst>
          </p:cNvPr>
          <p:cNvSpPr/>
          <p:nvPr/>
        </p:nvSpPr>
        <p:spPr>
          <a:xfrm rot="10800000">
            <a:off x="1253876" y="1178134"/>
            <a:ext cx="2611629" cy="2611629"/>
          </a:xfrm>
          <a:prstGeom prst="circularArrow">
            <a:avLst>
              <a:gd name="adj1" fmla="val 6354"/>
              <a:gd name="adj2" fmla="val 893988"/>
              <a:gd name="adj3" fmla="val 9873119"/>
              <a:gd name="adj4" fmla="val 5165566"/>
              <a:gd name="adj5" fmla="val 889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1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D5EB1-A677-67BA-B86A-EBBF3CED0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79EDB3A9-69D4-71FC-F889-99FDB88502CD}"/>
              </a:ext>
            </a:extLst>
          </p:cNvPr>
          <p:cNvGrpSpPr/>
          <p:nvPr/>
        </p:nvGrpSpPr>
        <p:grpSpPr>
          <a:xfrm rot="5400000">
            <a:off x="2375684" y="3062897"/>
            <a:ext cx="415247" cy="1131271"/>
            <a:chOff x="803243" y="1429321"/>
            <a:chExt cx="415247" cy="1131271"/>
          </a:xfrm>
          <a:noFill/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5B66FBB2-EC1A-E3AB-6801-6A10F5A51283}"/>
                </a:ext>
              </a:extLst>
            </p:cNvPr>
            <p:cNvSpPr/>
            <p:nvPr/>
          </p:nvSpPr>
          <p:spPr>
            <a:xfrm rot="10800000">
              <a:off x="803243" y="1429321"/>
              <a:ext cx="415246" cy="415246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235CEB8-724A-C2D0-3663-CA536CFFD2AB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1218490" y="1636944"/>
              <a:ext cx="0" cy="923648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A4942D18-89A3-0FC4-6C7B-E220387A7DDA}"/>
              </a:ext>
            </a:extLst>
          </p:cNvPr>
          <p:cNvGrpSpPr/>
          <p:nvPr/>
        </p:nvGrpSpPr>
        <p:grpSpPr>
          <a:xfrm>
            <a:off x="2016084" y="836393"/>
            <a:ext cx="1161753" cy="415246"/>
            <a:chOff x="3315858" y="985409"/>
            <a:chExt cx="1161753" cy="415246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575DA061-74F2-951F-5832-471415713950}"/>
                </a:ext>
              </a:extLst>
            </p:cNvPr>
            <p:cNvSpPr/>
            <p:nvPr/>
          </p:nvSpPr>
          <p:spPr>
            <a:xfrm rot="5400000">
              <a:off x="3692679" y="985409"/>
              <a:ext cx="415246" cy="41524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570238A-A3A0-A367-97FF-23D7483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58" y="1199781"/>
              <a:ext cx="36805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E0084987-39AB-337A-2EB3-090F53D3BA59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25" y="1200331"/>
              <a:ext cx="36968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23537B93-364E-7EDC-68C4-352CD016237B}"/>
              </a:ext>
            </a:extLst>
          </p:cNvPr>
          <p:cNvGrpSpPr/>
          <p:nvPr/>
        </p:nvGrpSpPr>
        <p:grpSpPr>
          <a:xfrm rot="5400000">
            <a:off x="2330619" y="4144659"/>
            <a:ext cx="318080" cy="948837"/>
            <a:chOff x="1573832" y="1635092"/>
            <a:chExt cx="318080" cy="948837"/>
          </a:xfrm>
          <a:noFill/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597A5-7213-7AC1-7A4B-2E963EEFB8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90500" y="2109511"/>
              <a:ext cx="9488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5D50D4FA-57EA-CB53-7838-2753D2131AF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2872" y="1502179"/>
              <a:ext cx="0" cy="31808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41B270C-414A-B2BC-8894-0C50990D19F7}"/>
              </a:ext>
            </a:extLst>
          </p:cNvPr>
          <p:cNvGrpSpPr/>
          <p:nvPr/>
        </p:nvGrpSpPr>
        <p:grpSpPr>
          <a:xfrm>
            <a:off x="2019651" y="4005025"/>
            <a:ext cx="1161753" cy="320372"/>
            <a:chOff x="9383744" y="2603067"/>
            <a:chExt cx="1161753" cy="320372"/>
          </a:xfrm>
        </p:grpSpPr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6886CB29-204C-F410-190A-56C7D151E6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3744" y="2896747"/>
              <a:ext cx="11617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F0A3CAE-C5FD-5D66-161D-D2BB4B9FC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0030" y="2603067"/>
              <a:ext cx="0" cy="320372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C9E15D-8A36-BEF2-0E1B-BA4CF57EF771}"/>
              </a:ext>
            </a:extLst>
          </p:cNvPr>
          <p:cNvGrpSpPr/>
          <p:nvPr/>
        </p:nvGrpSpPr>
        <p:grpSpPr>
          <a:xfrm>
            <a:off x="2016084" y="2970060"/>
            <a:ext cx="1162397" cy="265259"/>
            <a:chOff x="8276046" y="2393375"/>
            <a:chExt cx="1162397" cy="265259"/>
          </a:xfrm>
        </p:grpSpPr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3C9E463D-0239-C3E8-ECB1-9EE56FADA2B2}"/>
                </a:ext>
              </a:extLst>
            </p:cNvPr>
            <p:cNvCxnSpPr>
              <a:cxnSpLocks/>
            </p:cNvCxnSpPr>
            <p:nvPr/>
          </p:nvCxnSpPr>
          <p:spPr>
            <a:xfrm>
              <a:off x="8457149" y="2393375"/>
              <a:ext cx="7935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5968B784-AB72-93DB-ACBE-A9634E3E4E6C}"/>
                </a:ext>
              </a:extLst>
            </p:cNvPr>
            <p:cNvCxnSpPr>
              <a:cxnSpLocks/>
            </p:cNvCxnSpPr>
            <p:nvPr/>
          </p:nvCxnSpPr>
          <p:spPr>
            <a:xfrm>
              <a:off x="8276046" y="2658634"/>
              <a:ext cx="116239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A0589AE-3181-7A90-C528-FEBA5DB9D47C}"/>
              </a:ext>
            </a:extLst>
          </p:cNvPr>
          <p:cNvGrpSpPr/>
          <p:nvPr/>
        </p:nvGrpSpPr>
        <p:grpSpPr>
          <a:xfrm>
            <a:off x="2009984" y="5028759"/>
            <a:ext cx="1165343" cy="265213"/>
            <a:chOff x="6094351" y="5095084"/>
            <a:chExt cx="1165343" cy="265213"/>
          </a:xfrm>
          <a:noFill/>
        </p:grpSpPr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D5A86EFC-9FA0-0F81-0800-086A118C5693}"/>
                </a:ext>
              </a:extLst>
            </p:cNvPr>
            <p:cNvCxnSpPr>
              <a:cxnSpLocks/>
            </p:cNvCxnSpPr>
            <p:nvPr/>
          </p:nvCxnSpPr>
          <p:spPr>
            <a:xfrm>
              <a:off x="6094351" y="5095084"/>
              <a:ext cx="76764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0F52993-0ED5-C1FC-6E39-7B1037D7AEB7}"/>
                </a:ext>
              </a:extLst>
            </p:cNvPr>
            <p:cNvCxnSpPr>
              <a:cxnSpLocks/>
            </p:cNvCxnSpPr>
            <p:nvPr/>
          </p:nvCxnSpPr>
          <p:spPr>
            <a:xfrm>
              <a:off x="6498483" y="5360297"/>
              <a:ext cx="761211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1CDA5BFF-DCCA-3529-8466-55E08BFBC350}"/>
              </a:ext>
            </a:extLst>
          </p:cNvPr>
          <p:cNvCxnSpPr>
            <a:cxnSpLocks/>
          </p:cNvCxnSpPr>
          <p:nvPr/>
        </p:nvCxnSpPr>
        <p:spPr>
          <a:xfrm flipV="1">
            <a:off x="1990683" y="0"/>
            <a:ext cx="0" cy="6965950"/>
          </a:xfrm>
          <a:prstGeom prst="lin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C1D585D5-CD99-7A16-2D6D-D07344621562}"/>
              </a:ext>
            </a:extLst>
          </p:cNvPr>
          <p:cNvGrpSpPr/>
          <p:nvPr/>
        </p:nvGrpSpPr>
        <p:grpSpPr>
          <a:xfrm rot="16200000">
            <a:off x="2404577" y="1011530"/>
            <a:ext cx="415246" cy="1131274"/>
            <a:chOff x="803243" y="1429321"/>
            <a:chExt cx="415246" cy="1131274"/>
          </a:xfrm>
          <a:noFill/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5AE81B34-A3D7-4D7C-DE4A-62CA5D560570}"/>
                </a:ext>
              </a:extLst>
            </p:cNvPr>
            <p:cNvSpPr/>
            <p:nvPr/>
          </p:nvSpPr>
          <p:spPr>
            <a:xfrm rot="10800000">
              <a:off x="803243" y="1429321"/>
              <a:ext cx="415246" cy="415246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D496795D-4BE2-5211-02D7-D75A2E7E0711}"/>
                </a:ext>
              </a:extLst>
            </p:cNvPr>
            <p:cNvCxnSpPr>
              <a:cxnSpLocks/>
            </p:cNvCxnSpPr>
            <p:nvPr/>
          </p:nvCxnSpPr>
          <p:spPr>
            <a:xfrm>
              <a:off x="803243" y="1636947"/>
              <a:ext cx="0" cy="923648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EC088B02-4FE0-848E-3B0A-EF962E830731}"/>
              </a:ext>
            </a:extLst>
          </p:cNvPr>
          <p:cNvCxnSpPr>
            <a:cxnSpLocks/>
          </p:cNvCxnSpPr>
          <p:nvPr/>
        </p:nvCxnSpPr>
        <p:spPr>
          <a:xfrm flipV="1">
            <a:off x="3205961" y="-82550"/>
            <a:ext cx="0" cy="7048500"/>
          </a:xfrm>
          <a:prstGeom prst="lin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17745058-FF18-ED66-5A39-0B755C2298F1}"/>
              </a:ext>
            </a:extLst>
          </p:cNvPr>
          <p:cNvGrpSpPr/>
          <p:nvPr/>
        </p:nvGrpSpPr>
        <p:grpSpPr>
          <a:xfrm rot="16200000">
            <a:off x="2543435" y="2082527"/>
            <a:ext cx="318080" cy="948837"/>
            <a:chOff x="1575415" y="1635092"/>
            <a:chExt cx="318080" cy="948837"/>
          </a:xfrm>
          <a:noFill/>
        </p:grpSpPr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AF1BAFB6-1517-6F0B-B72F-463267E4E96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28562" y="2109511"/>
              <a:ext cx="9488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46F785DA-4763-31CC-1927-B48A270E260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4455" y="1502185"/>
              <a:ext cx="0" cy="31808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FDF37133-82F2-6556-7300-72D650DB06E8}"/>
              </a:ext>
            </a:extLst>
          </p:cNvPr>
          <p:cNvGrpSpPr/>
          <p:nvPr/>
        </p:nvGrpSpPr>
        <p:grpSpPr>
          <a:xfrm>
            <a:off x="2018256" y="1928377"/>
            <a:ext cx="1158637" cy="317300"/>
            <a:chOff x="4312722" y="3566677"/>
            <a:chExt cx="1158637" cy="317300"/>
          </a:xfrm>
        </p:grpSpPr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790530D8-AA52-6390-51F4-9ECCEF4E82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2722" y="3855508"/>
              <a:ext cx="471914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ACEFD02-53F6-8A3A-7E7C-37E44A8396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92" y="3566677"/>
              <a:ext cx="0" cy="31721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218EF06-FD80-D813-7560-B5E52A3008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9695" y="3855508"/>
              <a:ext cx="461664" cy="437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E4B9A127-AE74-BF6B-4BDE-7E7902438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7604" y="3566758"/>
              <a:ext cx="0" cy="31721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EDE4BAE6-5ECB-0C38-8FE0-ABB20BCBA69A}"/>
              </a:ext>
            </a:extLst>
          </p:cNvPr>
          <p:cNvGrpSpPr/>
          <p:nvPr/>
        </p:nvGrpSpPr>
        <p:grpSpPr>
          <a:xfrm rot="5400000">
            <a:off x="5372885" y="3035332"/>
            <a:ext cx="415247" cy="1131271"/>
            <a:chOff x="803243" y="1429321"/>
            <a:chExt cx="415247" cy="1131271"/>
          </a:xfrm>
          <a:noFill/>
        </p:grpSpPr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CEDA85C4-1FB3-5F58-0240-8C599E0A4504}"/>
                </a:ext>
              </a:extLst>
            </p:cNvPr>
            <p:cNvSpPr/>
            <p:nvPr/>
          </p:nvSpPr>
          <p:spPr>
            <a:xfrm rot="10800000">
              <a:off x="803243" y="1429321"/>
              <a:ext cx="415246" cy="415246"/>
            </a:xfrm>
            <a:prstGeom prst="ellips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258533C6-F96E-C4D1-4383-C64099A131B8}"/>
                </a:ext>
              </a:extLst>
            </p:cNvPr>
            <p:cNvCxnSpPr>
              <a:cxnSpLocks/>
              <a:stCxn id="205" idx="2"/>
            </p:cNvCxnSpPr>
            <p:nvPr/>
          </p:nvCxnSpPr>
          <p:spPr>
            <a:xfrm>
              <a:off x="1218490" y="1636944"/>
              <a:ext cx="0" cy="923648"/>
            </a:xfrm>
            <a:prstGeom prst="line">
              <a:avLst/>
            </a:prstGeom>
            <a:grpFill/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62B867D9-FDEE-0657-50DE-73EEDD88BDFD}"/>
              </a:ext>
            </a:extLst>
          </p:cNvPr>
          <p:cNvGrpSpPr/>
          <p:nvPr/>
        </p:nvGrpSpPr>
        <p:grpSpPr>
          <a:xfrm>
            <a:off x="5013285" y="808828"/>
            <a:ext cx="1161753" cy="415246"/>
            <a:chOff x="3315858" y="985409"/>
            <a:chExt cx="1161753" cy="415246"/>
          </a:xfrm>
        </p:grpSpPr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CE98B793-D0A1-03E0-49E8-985AC1728377}"/>
                </a:ext>
              </a:extLst>
            </p:cNvPr>
            <p:cNvSpPr/>
            <p:nvPr/>
          </p:nvSpPr>
          <p:spPr>
            <a:xfrm rot="5400000">
              <a:off x="3692679" y="985409"/>
              <a:ext cx="415246" cy="415246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D092646F-AAA3-32B1-EE70-C4688CC7B4FE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58" y="1199781"/>
              <a:ext cx="368059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CA8A5552-81BB-4F89-6544-D2D5328FAC72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25" y="1200331"/>
              <a:ext cx="369686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3CDA100B-49DC-A862-EC24-749A98AEAB86}"/>
              </a:ext>
            </a:extLst>
          </p:cNvPr>
          <p:cNvGrpSpPr/>
          <p:nvPr/>
        </p:nvGrpSpPr>
        <p:grpSpPr>
          <a:xfrm rot="5400000">
            <a:off x="5327820" y="4117094"/>
            <a:ext cx="318080" cy="948837"/>
            <a:chOff x="1573832" y="1635092"/>
            <a:chExt cx="318080" cy="948837"/>
          </a:xfrm>
          <a:noFill/>
        </p:grpSpPr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44A5F5C5-D781-E7A8-F291-9105E3DEE6F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90500" y="2109511"/>
              <a:ext cx="948837" cy="0"/>
            </a:xfrm>
            <a:prstGeom prst="line">
              <a:avLst/>
            </a:prstGeom>
            <a:grpFill/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988FAFA8-0D6F-B26F-8930-81EB9DE6304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2872" y="1502179"/>
              <a:ext cx="0" cy="318080"/>
            </a:xfrm>
            <a:prstGeom prst="line">
              <a:avLst/>
            </a:prstGeom>
            <a:grpFill/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A2469255-B4B8-2138-8ABD-6DBA8130830D}"/>
              </a:ext>
            </a:extLst>
          </p:cNvPr>
          <p:cNvGrpSpPr/>
          <p:nvPr/>
        </p:nvGrpSpPr>
        <p:grpSpPr>
          <a:xfrm>
            <a:off x="5016852" y="3977460"/>
            <a:ext cx="1161753" cy="320372"/>
            <a:chOff x="9383744" y="2603067"/>
            <a:chExt cx="1161753" cy="320372"/>
          </a:xfrm>
        </p:grpSpPr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7A5484E3-5684-F992-B87A-46E8B5088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3744" y="2896747"/>
              <a:ext cx="11617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F14E785B-5E64-007C-8A75-37D3CFEC9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0030" y="2603067"/>
              <a:ext cx="0" cy="320372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BA8734F9-C3CF-A32C-8C79-C248AC6401E5}"/>
              </a:ext>
            </a:extLst>
          </p:cNvPr>
          <p:cNvGrpSpPr/>
          <p:nvPr/>
        </p:nvGrpSpPr>
        <p:grpSpPr>
          <a:xfrm>
            <a:off x="5013285" y="2942495"/>
            <a:ext cx="1162397" cy="265259"/>
            <a:chOff x="8276046" y="2393375"/>
            <a:chExt cx="1162397" cy="265259"/>
          </a:xfrm>
        </p:grpSpPr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C538007C-A62F-0012-9F62-A6988AB4C47A}"/>
                </a:ext>
              </a:extLst>
            </p:cNvPr>
            <p:cNvCxnSpPr>
              <a:cxnSpLocks/>
            </p:cNvCxnSpPr>
            <p:nvPr/>
          </p:nvCxnSpPr>
          <p:spPr>
            <a:xfrm>
              <a:off x="8457149" y="2393375"/>
              <a:ext cx="793566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18D0EB2E-844D-FA37-1F48-AB50A4BCD609}"/>
                </a:ext>
              </a:extLst>
            </p:cNvPr>
            <p:cNvCxnSpPr>
              <a:cxnSpLocks/>
            </p:cNvCxnSpPr>
            <p:nvPr/>
          </p:nvCxnSpPr>
          <p:spPr>
            <a:xfrm>
              <a:off x="8276046" y="2658634"/>
              <a:ext cx="1162397" cy="0"/>
            </a:xfrm>
            <a:prstGeom prst="lin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EEE44A53-FE0B-7173-CE56-1257C13DB10E}"/>
              </a:ext>
            </a:extLst>
          </p:cNvPr>
          <p:cNvGrpSpPr/>
          <p:nvPr/>
        </p:nvGrpSpPr>
        <p:grpSpPr>
          <a:xfrm>
            <a:off x="5007185" y="5001194"/>
            <a:ext cx="1165343" cy="265213"/>
            <a:chOff x="6094351" y="5095084"/>
            <a:chExt cx="1165343" cy="265213"/>
          </a:xfrm>
          <a:noFill/>
        </p:grpSpPr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9F403FEA-F68D-4E17-0C10-A66B484EDB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4351" y="5095084"/>
              <a:ext cx="767648" cy="0"/>
            </a:xfrm>
            <a:prstGeom prst="line">
              <a:avLst/>
            </a:prstGeom>
            <a:grpFill/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D10A44F8-D8D3-3D78-EED1-7403CBE858DA}"/>
                </a:ext>
              </a:extLst>
            </p:cNvPr>
            <p:cNvCxnSpPr>
              <a:cxnSpLocks/>
            </p:cNvCxnSpPr>
            <p:nvPr/>
          </p:nvCxnSpPr>
          <p:spPr>
            <a:xfrm>
              <a:off x="6498483" y="5360297"/>
              <a:ext cx="761211" cy="0"/>
            </a:xfrm>
            <a:prstGeom prst="line">
              <a:avLst/>
            </a:prstGeom>
            <a:grpFill/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7C818119-6B3D-6031-EBDA-8C47B22779EE}"/>
              </a:ext>
            </a:extLst>
          </p:cNvPr>
          <p:cNvCxnSpPr>
            <a:cxnSpLocks/>
          </p:cNvCxnSpPr>
          <p:nvPr/>
        </p:nvCxnSpPr>
        <p:spPr>
          <a:xfrm flipV="1">
            <a:off x="4987884" y="-27565"/>
            <a:ext cx="0" cy="6965950"/>
          </a:xfrm>
          <a:prstGeom prst="lin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4B5626B6-E076-651F-40EE-174512FA79BA}"/>
              </a:ext>
            </a:extLst>
          </p:cNvPr>
          <p:cNvGrpSpPr/>
          <p:nvPr/>
        </p:nvGrpSpPr>
        <p:grpSpPr>
          <a:xfrm rot="16200000">
            <a:off x="5401778" y="983965"/>
            <a:ext cx="415246" cy="1131274"/>
            <a:chOff x="803243" y="1429321"/>
            <a:chExt cx="415246" cy="1131274"/>
          </a:xfrm>
          <a:noFill/>
        </p:grpSpPr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190EFACC-235B-53E3-29F2-8E4BA4BFD929}"/>
                </a:ext>
              </a:extLst>
            </p:cNvPr>
            <p:cNvSpPr/>
            <p:nvPr/>
          </p:nvSpPr>
          <p:spPr>
            <a:xfrm rot="10800000">
              <a:off x="803243" y="1429321"/>
              <a:ext cx="415246" cy="415246"/>
            </a:xfrm>
            <a:prstGeom prst="ellips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52971077-88CD-71DC-4798-33B5E171F2A0}"/>
                </a:ext>
              </a:extLst>
            </p:cNvPr>
            <p:cNvCxnSpPr>
              <a:cxnSpLocks/>
            </p:cNvCxnSpPr>
            <p:nvPr/>
          </p:nvCxnSpPr>
          <p:spPr>
            <a:xfrm>
              <a:off x="803243" y="1636947"/>
              <a:ext cx="0" cy="923648"/>
            </a:xfrm>
            <a:prstGeom prst="line">
              <a:avLst/>
            </a:prstGeom>
            <a:grp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0F19A3DA-FFE1-52C8-FB0F-CDB7DC30DE3C}"/>
              </a:ext>
            </a:extLst>
          </p:cNvPr>
          <p:cNvCxnSpPr>
            <a:cxnSpLocks/>
          </p:cNvCxnSpPr>
          <p:nvPr/>
        </p:nvCxnSpPr>
        <p:spPr>
          <a:xfrm flipV="1">
            <a:off x="6203162" y="-110115"/>
            <a:ext cx="0" cy="7048500"/>
          </a:xfrm>
          <a:prstGeom prst="line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71A80D8B-8221-4655-F748-3C9F03542686}"/>
              </a:ext>
            </a:extLst>
          </p:cNvPr>
          <p:cNvGrpSpPr/>
          <p:nvPr/>
        </p:nvGrpSpPr>
        <p:grpSpPr>
          <a:xfrm rot="16200000">
            <a:off x="5540636" y="2054962"/>
            <a:ext cx="318080" cy="948837"/>
            <a:chOff x="1575415" y="1635092"/>
            <a:chExt cx="318080" cy="948837"/>
          </a:xfrm>
          <a:noFill/>
        </p:grpSpPr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A48CDAD7-FDD0-D0CF-0BFD-9890C4FFBD3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28562" y="2109511"/>
              <a:ext cx="948837" cy="0"/>
            </a:xfrm>
            <a:prstGeom prst="line">
              <a:avLst/>
            </a:prstGeom>
            <a:grpFill/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22031D62-6086-1ED4-D95F-76B2CA4B86A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4455" y="1502185"/>
              <a:ext cx="0" cy="318080"/>
            </a:xfrm>
            <a:prstGeom prst="line">
              <a:avLst/>
            </a:prstGeom>
            <a:grpFill/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A3E0C074-9A0C-E4ED-9014-43D357FF26EF}"/>
              </a:ext>
            </a:extLst>
          </p:cNvPr>
          <p:cNvGrpSpPr/>
          <p:nvPr/>
        </p:nvGrpSpPr>
        <p:grpSpPr>
          <a:xfrm>
            <a:off x="5015457" y="1900812"/>
            <a:ext cx="1158637" cy="317300"/>
            <a:chOff x="4312722" y="3566677"/>
            <a:chExt cx="1158637" cy="317300"/>
          </a:xfrm>
        </p:grpSpPr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03D37549-7616-CC8B-7BCE-A67338D21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2722" y="3855508"/>
              <a:ext cx="471914" cy="1056"/>
            </a:xfrm>
            <a:prstGeom prst="lin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A19B8A56-62EF-1CED-A6EA-1C5FB5F18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92" y="3566677"/>
              <a:ext cx="0" cy="317219"/>
            </a:xfrm>
            <a:prstGeom prst="lin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24859CDF-C9EF-3BE7-60E7-67898747C0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9695" y="3855508"/>
              <a:ext cx="461664" cy="4379"/>
            </a:xfrm>
            <a:prstGeom prst="lin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2DDDF27D-C044-66BD-ECDC-01759B86F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7604" y="3566758"/>
              <a:ext cx="0" cy="317219"/>
            </a:xfrm>
            <a:prstGeom prst="lin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22BB60-3E86-8B49-7091-4C699B5C401D}"/>
              </a:ext>
            </a:extLst>
          </p:cNvPr>
          <p:cNvGrpSpPr/>
          <p:nvPr/>
        </p:nvGrpSpPr>
        <p:grpSpPr>
          <a:xfrm rot="5400000">
            <a:off x="8394643" y="3035332"/>
            <a:ext cx="415247" cy="1131271"/>
            <a:chOff x="803243" y="1429321"/>
            <a:chExt cx="415247" cy="1131271"/>
          </a:xfrm>
          <a:noFill/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419A2E8-D464-8EF5-9F5D-AF9F78B6E45C}"/>
                </a:ext>
              </a:extLst>
            </p:cNvPr>
            <p:cNvSpPr/>
            <p:nvPr/>
          </p:nvSpPr>
          <p:spPr>
            <a:xfrm rot="10800000">
              <a:off x="803243" y="1429321"/>
              <a:ext cx="415246" cy="415246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B3B06BF-D143-8A70-6D68-38BF8A5BB5AF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218490" y="1636944"/>
              <a:ext cx="0" cy="923648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652AA8-70BB-0EC8-3BDB-8BF75602064E}"/>
              </a:ext>
            </a:extLst>
          </p:cNvPr>
          <p:cNvGrpSpPr/>
          <p:nvPr/>
        </p:nvGrpSpPr>
        <p:grpSpPr>
          <a:xfrm>
            <a:off x="8035043" y="808828"/>
            <a:ext cx="1161753" cy="415246"/>
            <a:chOff x="3315858" y="985409"/>
            <a:chExt cx="1161753" cy="41524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B5A5084-AFA1-4D64-EFC7-7E3A88C4051C}"/>
                </a:ext>
              </a:extLst>
            </p:cNvPr>
            <p:cNvSpPr/>
            <p:nvPr/>
          </p:nvSpPr>
          <p:spPr>
            <a:xfrm rot="5400000">
              <a:off x="3692679" y="985409"/>
              <a:ext cx="415246" cy="415246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DFE3999-91DE-D6C0-FD0E-7B281B5926DF}"/>
                </a:ext>
              </a:extLst>
            </p:cNvPr>
            <p:cNvCxnSpPr>
              <a:cxnSpLocks/>
            </p:cNvCxnSpPr>
            <p:nvPr/>
          </p:nvCxnSpPr>
          <p:spPr>
            <a:xfrm>
              <a:off x="3315858" y="1199781"/>
              <a:ext cx="36805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B1A66A7-9732-A6F4-B17B-BD20FB0F76C3}"/>
                </a:ext>
              </a:extLst>
            </p:cNvPr>
            <p:cNvCxnSpPr>
              <a:cxnSpLocks/>
            </p:cNvCxnSpPr>
            <p:nvPr/>
          </p:nvCxnSpPr>
          <p:spPr>
            <a:xfrm>
              <a:off x="4107925" y="1200331"/>
              <a:ext cx="36968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C236226-E882-570E-69CF-FE8FA1DDBA26}"/>
              </a:ext>
            </a:extLst>
          </p:cNvPr>
          <p:cNvGrpSpPr/>
          <p:nvPr/>
        </p:nvGrpSpPr>
        <p:grpSpPr>
          <a:xfrm rot="5400000">
            <a:off x="8349578" y="4117094"/>
            <a:ext cx="318080" cy="948837"/>
            <a:chOff x="1573832" y="1635092"/>
            <a:chExt cx="318080" cy="948837"/>
          </a:xfrm>
          <a:noFill/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0A60610-DB5A-6069-8CB3-4419D1D8A63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90500" y="2109511"/>
              <a:ext cx="9488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8580C43-F909-61F3-F654-E4541BF1260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2872" y="1502179"/>
              <a:ext cx="0" cy="31808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088894-6D33-0576-918C-882F6CB53238}"/>
              </a:ext>
            </a:extLst>
          </p:cNvPr>
          <p:cNvGrpSpPr/>
          <p:nvPr/>
        </p:nvGrpSpPr>
        <p:grpSpPr>
          <a:xfrm>
            <a:off x="8038610" y="3977460"/>
            <a:ext cx="1161753" cy="320372"/>
            <a:chOff x="9383744" y="2603067"/>
            <a:chExt cx="1161753" cy="320372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C7F7837-93DA-E5DE-5EEA-6FAB85D08E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3744" y="2896747"/>
              <a:ext cx="11617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81EA175-ED76-926E-5352-A43A1FF5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0030" y="2603067"/>
              <a:ext cx="0" cy="320372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B893E5E-CA61-2686-34E9-375645D4FFD8}"/>
              </a:ext>
            </a:extLst>
          </p:cNvPr>
          <p:cNvGrpSpPr/>
          <p:nvPr/>
        </p:nvGrpSpPr>
        <p:grpSpPr>
          <a:xfrm>
            <a:off x="8035043" y="2942495"/>
            <a:ext cx="1162397" cy="265259"/>
            <a:chOff x="8276046" y="2393375"/>
            <a:chExt cx="1162397" cy="265259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33C55B9-857B-440C-9958-858FEDF7AD74}"/>
                </a:ext>
              </a:extLst>
            </p:cNvPr>
            <p:cNvCxnSpPr>
              <a:cxnSpLocks/>
            </p:cNvCxnSpPr>
            <p:nvPr/>
          </p:nvCxnSpPr>
          <p:spPr>
            <a:xfrm>
              <a:off x="8457149" y="2393375"/>
              <a:ext cx="7935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926EC13-BED7-E11D-CDD2-3DB7BBE2DFE9}"/>
                </a:ext>
              </a:extLst>
            </p:cNvPr>
            <p:cNvCxnSpPr>
              <a:cxnSpLocks/>
            </p:cNvCxnSpPr>
            <p:nvPr/>
          </p:nvCxnSpPr>
          <p:spPr>
            <a:xfrm>
              <a:off x="8276046" y="2658634"/>
              <a:ext cx="116239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D33D9FD-7526-E09A-8AF0-099AF1B5DECF}"/>
              </a:ext>
            </a:extLst>
          </p:cNvPr>
          <p:cNvGrpSpPr/>
          <p:nvPr/>
        </p:nvGrpSpPr>
        <p:grpSpPr>
          <a:xfrm>
            <a:off x="8028943" y="5001194"/>
            <a:ext cx="1165343" cy="265213"/>
            <a:chOff x="6094351" y="5095084"/>
            <a:chExt cx="1165343" cy="265213"/>
          </a:xfrm>
          <a:noFill/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22BDC35-EA7A-3A76-E181-BF4EF5036879}"/>
                </a:ext>
              </a:extLst>
            </p:cNvPr>
            <p:cNvCxnSpPr>
              <a:cxnSpLocks/>
            </p:cNvCxnSpPr>
            <p:nvPr/>
          </p:nvCxnSpPr>
          <p:spPr>
            <a:xfrm>
              <a:off x="6094351" y="5095084"/>
              <a:ext cx="767648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9CDD33B-91F2-35A5-210C-12638774609C}"/>
                </a:ext>
              </a:extLst>
            </p:cNvPr>
            <p:cNvCxnSpPr>
              <a:cxnSpLocks/>
            </p:cNvCxnSpPr>
            <p:nvPr/>
          </p:nvCxnSpPr>
          <p:spPr>
            <a:xfrm>
              <a:off x="6498483" y="5360297"/>
              <a:ext cx="761211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DFDF839-80DF-3C5C-6185-99A6F7A1DE94}"/>
              </a:ext>
            </a:extLst>
          </p:cNvPr>
          <p:cNvGrpSpPr/>
          <p:nvPr/>
        </p:nvGrpSpPr>
        <p:grpSpPr>
          <a:xfrm rot="16200000">
            <a:off x="8423536" y="983965"/>
            <a:ext cx="415246" cy="1131274"/>
            <a:chOff x="803243" y="1429321"/>
            <a:chExt cx="415246" cy="1131274"/>
          </a:xfrm>
          <a:noFill/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5B59838-9660-6FC0-BAB0-85EEFE123168}"/>
                </a:ext>
              </a:extLst>
            </p:cNvPr>
            <p:cNvSpPr/>
            <p:nvPr/>
          </p:nvSpPr>
          <p:spPr>
            <a:xfrm rot="10800000">
              <a:off x="803243" y="1429321"/>
              <a:ext cx="415246" cy="415246"/>
            </a:xfrm>
            <a:prstGeom prst="ellips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D573008-039F-CB8F-455B-DECB17F7E146}"/>
                </a:ext>
              </a:extLst>
            </p:cNvPr>
            <p:cNvCxnSpPr>
              <a:cxnSpLocks/>
            </p:cNvCxnSpPr>
            <p:nvPr/>
          </p:nvCxnSpPr>
          <p:spPr>
            <a:xfrm>
              <a:off x="803243" y="1636947"/>
              <a:ext cx="0" cy="923648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99E49B2-1D93-73CD-BB7A-A051AE11D96A}"/>
              </a:ext>
            </a:extLst>
          </p:cNvPr>
          <p:cNvGrpSpPr/>
          <p:nvPr/>
        </p:nvGrpSpPr>
        <p:grpSpPr>
          <a:xfrm rot="16200000">
            <a:off x="8562394" y="2054962"/>
            <a:ext cx="318080" cy="948837"/>
            <a:chOff x="1575415" y="1635092"/>
            <a:chExt cx="318080" cy="948837"/>
          </a:xfrm>
          <a:noFill/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68B9A54-680A-5385-4A91-019A1CAF62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28562" y="2109511"/>
              <a:ext cx="9488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BD5767E-A1DD-ADBA-7198-1217E5D653A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734455" y="1502185"/>
              <a:ext cx="0" cy="31808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B8452A-B073-882B-9485-C9610A701F8E}"/>
              </a:ext>
            </a:extLst>
          </p:cNvPr>
          <p:cNvGrpSpPr/>
          <p:nvPr/>
        </p:nvGrpSpPr>
        <p:grpSpPr>
          <a:xfrm>
            <a:off x="8037215" y="1900812"/>
            <a:ext cx="1158637" cy="317300"/>
            <a:chOff x="4312722" y="3566677"/>
            <a:chExt cx="1158637" cy="31730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BAB55BA-A6C2-1D7A-70D5-22CE398BCD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2722" y="3855508"/>
              <a:ext cx="471914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B42D5D9-F75E-799C-D3E4-3A6E8F5198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7592" y="3566677"/>
              <a:ext cx="0" cy="31721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ACF4C19-C52A-79E2-9FD4-644EA56624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9695" y="3855508"/>
              <a:ext cx="461664" cy="437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DA866BE-B7BF-35E7-37AB-C2B481F28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7604" y="3566758"/>
              <a:ext cx="0" cy="317219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15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5B420D48-0979-C31B-B303-4D695EFE9A13}"/>
              </a:ext>
            </a:extLst>
          </p:cNvPr>
          <p:cNvCxnSpPr>
            <a:cxnSpLocks/>
          </p:cNvCxnSpPr>
          <p:nvPr/>
        </p:nvCxnSpPr>
        <p:spPr>
          <a:xfrm flipH="1">
            <a:off x="2946927" y="3804999"/>
            <a:ext cx="665923" cy="1548973"/>
          </a:xfrm>
          <a:prstGeom prst="line">
            <a:avLst/>
          </a:prstGeom>
          <a:ln w="57150">
            <a:solidFill>
              <a:srgbClr val="D0CEC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7B048970-4F6B-1720-28D0-5A1C3A2DEEBC}"/>
              </a:ext>
            </a:extLst>
          </p:cNvPr>
          <p:cNvCxnSpPr>
            <a:cxnSpLocks/>
          </p:cNvCxnSpPr>
          <p:nvPr/>
        </p:nvCxnSpPr>
        <p:spPr>
          <a:xfrm>
            <a:off x="3982020" y="3809718"/>
            <a:ext cx="605594" cy="1544254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61A0D2F2-C98D-F078-F778-0CAB8689C331}"/>
              </a:ext>
            </a:extLst>
          </p:cNvPr>
          <p:cNvCxnSpPr>
            <a:cxnSpLocks/>
          </p:cNvCxnSpPr>
          <p:nvPr/>
        </p:nvCxnSpPr>
        <p:spPr>
          <a:xfrm flipH="1" flipV="1">
            <a:off x="4349750" y="3527384"/>
            <a:ext cx="1560574" cy="5900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4BBC2464-2018-BF17-5F56-8C1CA09B8A15}"/>
              </a:ext>
            </a:extLst>
          </p:cNvPr>
          <p:cNvCxnSpPr>
            <a:cxnSpLocks/>
          </p:cNvCxnSpPr>
          <p:nvPr/>
        </p:nvCxnSpPr>
        <p:spPr>
          <a:xfrm flipH="1">
            <a:off x="4511559" y="2414250"/>
            <a:ext cx="1344014" cy="594382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82036DB5-ADC7-C9CF-8A8C-F3C704F96C98}"/>
              </a:ext>
            </a:extLst>
          </p:cNvPr>
          <p:cNvCxnSpPr>
            <a:cxnSpLocks/>
          </p:cNvCxnSpPr>
          <p:nvPr/>
        </p:nvCxnSpPr>
        <p:spPr>
          <a:xfrm flipH="1" flipV="1">
            <a:off x="1828610" y="2573698"/>
            <a:ext cx="1322837" cy="50013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3FD9A3A0-532F-DEB6-7B61-061395CDE2C1}"/>
              </a:ext>
            </a:extLst>
          </p:cNvPr>
          <p:cNvCxnSpPr>
            <a:cxnSpLocks/>
          </p:cNvCxnSpPr>
          <p:nvPr/>
        </p:nvCxnSpPr>
        <p:spPr>
          <a:xfrm flipH="1">
            <a:off x="2266876" y="3617688"/>
            <a:ext cx="868437" cy="384061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ADBD04DC-C31B-45D6-E725-49653E9B39B7}"/>
              </a:ext>
            </a:extLst>
          </p:cNvPr>
          <p:cNvCxnSpPr>
            <a:cxnSpLocks/>
          </p:cNvCxnSpPr>
          <p:nvPr/>
        </p:nvCxnSpPr>
        <p:spPr>
          <a:xfrm>
            <a:off x="2980762" y="1253004"/>
            <a:ext cx="540896" cy="1379276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2878809A-5EC6-C2E7-E97A-EB90823B45B5}"/>
              </a:ext>
            </a:extLst>
          </p:cNvPr>
          <p:cNvCxnSpPr>
            <a:cxnSpLocks/>
          </p:cNvCxnSpPr>
          <p:nvPr/>
        </p:nvCxnSpPr>
        <p:spPr>
          <a:xfrm flipH="1">
            <a:off x="4115652" y="1292604"/>
            <a:ext cx="577950" cy="134434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椭圆 288">
            <a:extLst>
              <a:ext uri="{FF2B5EF4-FFF2-40B4-BE49-F238E27FC236}">
                <a16:creationId xmlns:a16="http://schemas.microsoft.com/office/drawing/2014/main" id="{A34453E5-E983-52CA-B5DB-2152B1AFECB0}"/>
              </a:ext>
            </a:extLst>
          </p:cNvPr>
          <p:cNvSpPr/>
          <p:nvPr/>
        </p:nvSpPr>
        <p:spPr>
          <a:xfrm>
            <a:off x="3279417" y="2771682"/>
            <a:ext cx="1103199" cy="110319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D7BBCB2-4871-8A27-BAFC-54215F5B37B1}"/>
              </a:ext>
            </a:extLst>
          </p:cNvPr>
          <p:cNvSpPr/>
          <p:nvPr/>
        </p:nvSpPr>
        <p:spPr>
          <a:xfrm>
            <a:off x="2444767" y="1941724"/>
            <a:ext cx="650387" cy="6503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2EA72C9-E6F8-E02F-0423-071B8CD7C6A1}"/>
              </a:ext>
            </a:extLst>
          </p:cNvPr>
          <p:cNvSpPr/>
          <p:nvPr/>
        </p:nvSpPr>
        <p:spPr>
          <a:xfrm>
            <a:off x="1597669" y="1118831"/>
            <a:ext cx="4425691" cy="442569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383038-CB3E-A253-C864-9DDD4C72DC18}"/>
              </a:ext>
            </a:extLst>
          </p:cNvPr>
          <p:cNvSpPr/>
          <p:nvPr/>
        </p:nvSpPr>
        <p:spPr>
          <a:xfrm>
            <a:off x="8717182" y="289022"/>
            <a:ext cx="780666" cy="78066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0344AF-5604-0184-ABB4-25250B74B023}"/>
              </a:ext>
            </a:extLst>
          </p:cNvPr>
          <p:cNvSpPr/>
          <p:nvPr/>
        </p:nvSpPr>
        <p:spPr>
          <a:xfrm>
            <a:off x="10599228" y="953190"/>
            <a:ext cx="464288" cy="46428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40FFBB3-7BD9-7911-EA4D-7901B67D583C}"/>
              </a:ext>
            </a:extLst>
          </p:cNvPr>
          <p:cNvSpPr/>
          <p:nvPr/>
        </p:nvSpPr>
        <p:spPr>
          <a:xfrm>
            <a:off x="11063368" y="2823763"/>
            <a:ext cx="464288" cy="46428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191DED5-0C16-36C6-FCF6-9BB331E56D05}"/>
              </a:ext>
            </a:extLst>
          </p:cNvPr>
          <p:cNvSpPr/>
          <p:nvPr/>
        </p:nvSpPr>
        <p:spPr>
          <a:xfrm>
            <a:off x="6629637" y="1773497"/>
            <a:ext cx="3180078" cy="318007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5F6C66D-528D-EB9D-875C-C6AC817A6CB0}"/>
              </a:ext>
            </a:extLst>
          </p:cNvPr>
          <p:cNvCxnSpPr>
            <a:cxnSpLocks/>
          </p:cNvCxnSpPr>
          <p:nvPr/>
        </p:nvCxnSpPr>
        <p:spPr>
          <a:xfrm>
            <a:off x="8219558" y="1883262"/>
            <a:ext cx="1" cy="21495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1B6500A-BE60-F713-D538-C3737D3B2081}"/>
              </a:ext>
            </a:extLst>
          </p:cNvPr>
          <p:cNvCxnSpPr>
            <a:cxnSpLocks/>
          </p:cNvCxnSpPr>
          <p:nvPr/>
        </p:nvCxnSpPr>
        <p:spPr>
          <a:xfrm>
            <a:off x="9165265" y="5358691"/>
            <a:ext cx="23816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弧形 24">
            <a:extLst>
              <a:ext uri="{FF2B5EF4-FFF2-40B4-BE49-F238E27FC236}">
                <a16:creationId xmlns:a16="http://schemas.microsoft.com/office/drawing/2014/main" id="{184C4122-A32F-5575-9F5F-E39E7988DCFD}"/>
              </a:ext>
            </a:extLst>
          </p:cNvPr>
          <p:cNvSpPr/>
          <p:nvPr/>
        </p:nvSpPr>
        <p:spPr>
          <a:xfrm>
            <a:off x="2288675" y="1821757"/>
            <a:ext cx="3083558" cy="3083558"/>
          </a:xfrm>
          <a:prstGeom prst="arc">
            <a:avLst>
              <a:gd name="adj1" fmla="val 14325575"/>
              <a:gd name="adj2" fmla="val 1243994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9A819954-F7A9-3E6F-E4F8-93B391A4EEB3}"/>
              </a:ext>
            </a:extLst>
          </p:cNvPr>
          <p:cNvSpPr/>
          <p:nvPr/>
        </p:nvSpPr>
        <p:spPr>
          <a:xfrm>
            <a:off x="6242048" y="3495924"/>
            <a:ext cx="2730611" cy="2818780"/>
          </a:xfrm>
          <a:prstGeom prst="arc">
            <a:avLst>
              <a:gd name="adj1" fmla="val 4632271"/>
              <a:gd name="adj2" fmla="val 7133009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45B4A654-D8EC-7832-19A5-B5B6F6464CBE}"/>
              </a:ext>
            </a:extLst>
          </p:cNvPr>
          <p:cNvSpPr/>
          <p:nvPr/>
        </p:nvSpPr>
        <p:spPr>
          <a:xfrm>
            <a:off x="2275611" y="1799689"/>
            <a:ext cx="3105625" cy="3105625"/>
          </a:xfrm>
          <a:prstGeom prst="arc">
            <a:avLst>
              <a:gd name="adj1" fmla="val 9461937"/>
              <a:gd name="adj2" fmla="val 12089972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4B450FE-9542-853D-258C-A002B8DA1DB1}"/>
              </a:ext>
            </a:extLst>
          </p:cNvPr>
          <p:cNvCxnSpPr>
            <a:cxnSpLocks/>
            <a:stCxn id="4" idx="6"/>
          </p:cNvCxnSpPr>
          <p:nvPr/>
        </p:nvCxnSpPr>
        <p:spPr>
          <a:xfrm flipH="1">
            <a:off x="5381236" y="3331677"/>
            <a:ext cx="64212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218C4BE-D7EE-B453-95FC-EA5BAF9307F2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3810515" y="1118831"/>
            <a:ext cx="0" cy="14732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DB4863A4-7D0E-8684-EACE-F44CD77BCE0A}"/>
              </a:ext>
            </a:extLst>
          </p:cNvPr>
          <p:cNvSpPr/>
          <p:nvPr/>
        </p:nvSpPr>
        <p:spPr>
          <a:xfrm>
            <a:off x="3081259" y="2581526"/>
            <a:ext cx="1498391" cy="1498391"/>
          </a:xfrm>
          <a:prstGeom prst="arc">
            <a:avLst>
              <a:gd name="adj1" fmla="val 8001224"/>
              <a:gd name="adj2" fmla="val 135674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FCD85C8C-3039-D02F-B2FE-43722E7C4F72}"/>
              </a:ext>
            </a:extLst>
          </p:cNvPr>
          <p:cNvCxnSpPr>
            <a:cxnSpLocks/>
            <a:stCxn id="289" idx="5"/>
          </p:cNvCxnSpPr>
          <p:nvPr/>
        </p:nvCxnSpPr>
        <p:spPr>
          <a:xfrm>
            <a:off x="4221056" y="3713321"/>
            <a:ext cx="724333" cy="7540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77F1B60-CBBC-5B93-14C2-8A769F0DC110}"/>
              </a:ext>
            </a:extLst>
          </p:cNvPr>
          <p:cNvCxnSpPr>
            <a:cxnSpLocks/>
          </p:cNvCxnSpPr>
          <p:nvPr/>
        </p:nvCxnSpPr>
        <p:spPr>
          <a:xfrm flipH="1">
            <a:off x="2259132" y="3843098"/>
            <a:ext cx="1061918" cy="10717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D6B9394-15AF-6FC2-9870-837B8B9909C7}"/>
              </a:ext>
            </a:extLst>
          </p:cNvPr>
          <p:cNvCxnSpPr>
            <a:cxnSpLocks/>
          </p:cNvCxnSpPr>
          <p:nvPr/>
        </p:nvCxnSpPr>
        <p:spPr>
          <a:xfrm flipH="1">
            <a:off x="4319129" y="2031725"/>
            <a:ext cx="784579" cy="7650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4009658-9641-4E95-50E6-E9EC695DA192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245796" y="1766958"/>
            <a:ext cx="274116" cy="2653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弧形 125">
            <a:extLst>
              <a:ext uri="{FF2B5EF4-FFF2-40B4-BE49-F238E27FC236}">
                <a16:creationId xmlns:a16="http://schemas.microsoft.com/office/drawing/2014/main" id="{568ED816-4C10-3C91-0107-BC55C083DB3E}"/>
              </a:ext>
            </a:extLst>
          </p:cNvPr>
          <p:cNvSpPr/>
          <p:nvPr/>
        </p:nvSpPr>
        <p:spPr>
          <a:xfrm>
            <a:off x="2269416" y="1809186"/>
            <a:ext cx="3105625" cy="3105625"/>
          </a:xfrm>
          <a:prstGeom prst="arc">
            <a:avLst>
              <a:gd name="adj1" fmla="val 2639944"/>
              <a:gd name="adj2" fmla="val 4230526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60359EAD-5DF5-A52D-E56C-DBF77B9B5082}"/>
              </a:ext>
            </a:extLst>
          </p:cNvPr>
          <p:cNvCxnSpPr>
            <a:cxnSpLocks/>
          </p:cNvCxnSpPr>
          <p:nvPr/>
        </p:nvCxnSpPr>
        <p:spPr>
          <a:xfrm flipH="1" flipV="1">
            <a:off x="1738048" y="2540000"/>
            <a:ext cx="671826" cy="254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1D257A8E-65C9-F8E6-35FB-E39EDCE53964}"/>
              </a:ext>
            </a:extLst>
          </p:cNvPr>
          <p:cNvCxnSpPr>
            <a:cxnSpLocks/>
          </p:cNvCxnSpPr>
          <p:nvPr/>
        </p:nvCxnSpPr>
        <p:spPr>
          <a:xfrm flipH="1">
            <a:off x="1767658" y="3934861"/>
            <a:ext cx="650969" cy="2878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2A44AE41-D481-773E-09B3-B374EF982648}"/>
              </a:ext>
            </a:extLst>
          </p:cNvPr>
          <p:cNvSpPr/>
          <p:nvPr/>
        </p:nvSpPr>
        <p:spPr>
          <a:xfrm>
            <a:off x="4565753" y="1942259"/>
            <a:ext cx="650387" cy="6503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573816C7-5AA7-D192-1092-FFCD1EB15C50}"/>
              </a:ext>
            </a:extLst>
          </p:cNvPr>
          <p:cNvSpPr/>
          <p:nvPr/>
        </p:nvSpPr>
        <p:spPr>
          <a:xfrm>
            <a:off x="3505260" y="1514508"/>
            <a:ext cx="650387" cy="6503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E8CDA971-9B0F-47DC-B822-507D32E381BC}"/>
              </a:ext>
            </a:extLst>
          </p:cNvPr>
          <p:cNvCxnSpPr>
            <a:cxnSpLocks/>
          </p:cNvCxnSpPr>
          <p:nvPr/>
        </p:nvCxnSpPr>
        <p:spPr>
          <a:xfrm>
            <a:off x="8723683" y="5231268"/>
            <a:ext cx="5310" cy="14732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9989779A-D62D-C0C0-7CAC-D795A7C33941}"/>
              </a:ext>
            </a:extLst>
          </p:cNvPr>
          <p:cNvCxnSpPr>
            <a:cxnSpLocks/>
            <a:stCxn id="289" idx="4"/>
            <a:endCxn id="4" idx="4"/>
          </p:cNvCxnSpPr>
          <p:nvPr/>
        </p:nvCxnSpPr>
        <p:spPr>
          <a:xfrm flipH="1">
            <a:off x="3810515" y="3874881"/>
            <a:ext cx="20502" cy="16696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03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B1CD849-2F90-C67E-F176-91E4930745F5}"/>
              </a:ext>
            </a:extLst>
          </p:cNvPr>
          <p:cNvCxnSpPr>
            <a:cxnSpLocks/>
          </p:cNvCxnSpPr>
          <p:nvPr/>
        </p:nvCxnSpPr>
        <p:spPr>
          <a:xfrm flipH="1">
            <a:off x="2440027" y="3804999"/>
            <a:ext cx="665923" cy="1548973"/>
          </a:xfrm>
          <a:prstGeom prst="line">
            <a:avLst/>
          </a:prstGeom>
          <a:ln w="57150">
            <a:solidFill>
              <a:srgbClr val="D0CEC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CE37863-7896-D662-2A71-B6EC65C9A5BD}"/>
              </a:ext>
            </a:extLst>
          </p:cNvPr>
          <p:cNvCxnSpPr>
            <a:cxnSpLocks/>
          </p:cNvCxnSpPr>
          <p:nvPr/>
        </p:nvCxnSpPr>
        <p:spPr>
          <a:xfrm>
            <a:off x="3475120" y="3809718"/>
            <a:ext cx="605594" cy="1544254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05D10DC-5C17-0836-CD7E-AAB57B622BA2}"/>
              </a:ext>
            </a:extLst>
          </p:cNvPr>
          <p:cNvCxnSpPr>
            <a:cxnSpLocks/>
          </p:cNvCxnSpPr>
          <p:nvPr/>
        </p:nvCxnSpPr>
        <p:spPr>
          <a:xfrm flipH="1" flipV="1">
            <a:off x="3842850" y="3527384"/>
            <a:ext cx="1560574" cy="5900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36BAC30-23A7-0C9D-6D88-3B25D6034646}"/>
              </a:ext>
            </a:extLst>
          </p:cNvPr>
          <p:cNvCxnSpPr>
            <a:cxnSpLocks/>
          </p:cNvCxnSpPr>
          <p:nvPr/>
        </p:nvCxnSpPr>
        <p:spPr>
          <a:xfrm flipH="1">
            <a:off x="4004659" y="2414250"/>
            <a:ext cx="1344014" cy="594382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AC547D-5522-498B-A198-0F00B45B48F3}"/>
              </a:ext>
            </a:extLst>
          </p:cNvPr>
          <p:cNvCxnSpPr>
            <a:cxnSpLocks/>
          </p:cNvCxnSpPr>
          <p:nvPr/>
        </p:nvCxnSpPr>
        <p:spPr>
          <a:xfrm flipH="1" flipV="1">
            <a:off x="1321710" y="2573698"/>
            <a:ext cx="1322837" cy="50013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7A8575E-D640-E772-6BC2-42E32AA759C8}"/>
              </a:ext>
            </a:extLst>
          </p:cNvPr>
          <p:cNvCxnSpPr>
            <a:cxnSpLocks/>
          </p:cNvCxnSpPr>
          <p:nvPr/>
        </p:nvCxnSpPr>
        <p:spPr>
          <a:xfrm flipH="1">
            <a:off x="1759976" y="3617688"/>
            <a:ext cx="868437" cy="384061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6C4844F-4A9B-58D7-4315-AD98A2E465BB}"/>
              </a:ext>
            </a:extLst>
          </p:cNvPr>
          <p:cNvCxnSpPr>
            <a:cxnSpLocks/>
          </p:cNvCxnSpPr>
          <p:nvPr/>
        </p:nvCxnSpPr>
        <p:spPr>
          <a:xfrm>
            <a:off x="2473862" y="1253004"/>
            <a:ext cx="540896" cy="1379276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8F8013E-2C18-95A4-9D10-74C43563388E}"/>
              </a:ext>
            </a:extLst>
          </p:cNvPr>
          <p:cNvCxnSpPr>
            <a:cxnSpLocks/>
          </p:cNvCxnSpPr>
          <p:nvPr/>
        </p:nvCxnSpPr>
        <p:spPr>
          <a:xfrm flipH="1">
            <a:off x="3608752" y="1292604"/>
            <a:ext cx="577950" cy="134434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9D7B0113-A5C8-204F-FC94-29726DA185BE}"/>
              </a:ext>
            </a:extLst>
          </p:cNvPr>
          <p:cNvSpPr/>
          <p:nvPr/>
        </p:nvSpPr>
        <p:spPr>
          <a:xfrm>
            <a:off x="2772517" y="2771682"/>
            <a:ext cx="1103199" cy="110319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6193C25-A839-8181-88BA-011F0BCB586B}"/>
              </a:ext>
            </a:extLst>
          </p:cNvPr>
          <p:cNvSpPr/>
          <p:nvPr/>
        </p:nvSpPr>
        <p:spPr>
          <a:xfrm>
            <a:off x="1937867" y="1941724"/>
            <a:ext cx="650387" cy="6503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41DA241-FFF3-86AD-364B-C07A06C91B8D}"/>
              </a:ext>
            </a:extLst>
          </p:cNvPr>
          <p:cNvSpPr/>
          <p:nvPr/>
        </p:nvSpPr>
        <p:spPr>
          <a:xfrm>
            <a:off x="1090769" y="1118831"/>
            <a:ext cx="4425691" cy="442569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2E10742C-AE9C-9A15-124F-30C3EE8313C5}"/>
              </a:ext>
            </a:extLst>
          </p:cNvPr>
          <p:cNvSpPr/>
          <p:nvPr/>
        </p:nvSpPr>
        <p:spPr>
          <a:xfrm>
            <a:off x="1781775" y="1821757"/>
            <a:ext cx="3083558" cy="3083558"/>
          </a:xfrm>
          <a:prstGeom prst="arc">
            <a:avLst>
              <a:gd name="adj1" fmla="val 14274511"/>
              <a:gd name="adj2" fmla="val 1243994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54A9BC2A-6585-2E5F-28F9-306E645B20E7}"/>
              </a:ext>
            </a:extLst>
          </p:cNvPr>
          <p:cNvSpPr/>
          <p:nvPr/>
        </p:nvSpPr>
        <p:spPr>
          <a:xfrm>
            <a:off x="1768711" y="1799689"/>
            <a:ext cx="3105625" cy="3105625"/>
          </a:xfrm>
          <a:prstGeom prst="arc">
            <a:avLst>
              <a:gd name="adj1" fmla="val 9461937"/>
              <a:gd name="adj2" fmla="val 12089972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88E1266-0194-1A29-7D28-8841E3CEEB97}"/>
              </a:ext>
            </a:extLst>
          </p:cNvPr>
          <p:cNvCxnSpPr>
            <a:cxnSpLocks/>
            <a:stCxn id="14" idx="6"/>
          </p:cNvCxnSpPr>
          <p:nvPr/>
        </p:nvCxnSpPr>
        <p:spPr>
          <a:xfrm flipH="1">
            <a:off x="4874336" y="3331677"/>
            <a:ext cx="64212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弧形 18">
            <a:extLst>
              <a:ext uri="{FF2B5EF4-FFF2-40B4-BE49-F238E27FC236}">
                <a16:creationId xmlns:a16="http://schemas.microsoft.com/office/drawing/2014/main" id="{0F139FB4-008F-1345-9CCA-B9D5B714F0A7}"/>
              </a:ext>
            </a:extLst>
          </p:cNvPr>
          <p:cNvSpPr/>
          <p:nvPr/>
        </p:nvSpPr>
        <p:spPr>
          <a:xfrm>
            <a:off x="2574359" y="2581526"/>
            <a:ext cx="1498391" cy="1498391"/>
          </a:xfrm>
          <a:prstGeom prst="arc">
            <a:avLst>
              <a:gd name="adj1" fmla="val 5345022"/>
              <a:gd name="adj2" fmla="val 135674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AFC6BDB-1EA4-AF80-D7FC-FCA9D78D0C4E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714156" y="3713321"/>
            <a:ext cx="724333" cy="75405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03B04-FB2E-E2BB-A4B0-897471A2BD97}"/>
              </a:ext>
            </a:extLst>
          </p:cNvPr>
          <p:cNvCxnSpPr>
            <a:cxnSpLocks/>
          </p:cNvCxnSpPr>
          <p:nvPr/>
        </p:nvCxnSpPr>
        <p:spPr>
          <a:xfrm flipH="1">
            <a:off x="1752232" y="3843098"/>
            <a:ext cx="1061918" cy="10717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弧形 23">
            <a:extLst>
              <a:ext uri="{FF2B5EF4-FFF2-40B4-BE49-F238E27FC236}">
                <a16:creationId xmlns:a16="http://schemas.microsoft.com/office/drawing/2014/main" id="{C33C9AA6-2F68-C3BD-345D-7D1D74D87525}"/>
              </a:ext>
            </a:extLst>
          </p:cNvPr>
          <p:cNvSpPr/>
          <p:nvPr/>
        </p:nvSpPr>
        <p:spPr>
          <a:xfrm>
            <a:off x="1762516" y="1809186"/>
            <a:ext cx="3105625" cy="3105625"/>
          </a:xfrm>
          <a:prstGeom prst="arc">
            <a:avLst>
              <a:gd name="adj1" fmla="val 2639944"/>
              <a:gd name="adj2" fmla="val 5402666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57AED6C-1AB5-30CE-EEB9-02EEFF79EAD0}"/>
              </a:ext>
            </a:extLst>
          </p:cNvPr>
          <p:cNvCxnSpPr>
            <a:cxnSpLocks/>
          </p:cNvCxnSpPr>
          <p:nvPr/>
        </p:nvCxnSpPr>
        <p:spPr>
          <a:xfrm flipH="1" flipV="1">
            <a:off x="1231148" y="2540000"/>
            <a:ext cx="671826" cy="254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D7878D9-4744-35ED-DB20-19326AA96E69}"/>
              </a:ext>
            </a:extLst>
          </p:cNvPr>
          <p:cNvCxnSpPr>
            <a:cxnSpLocks/>
          </p:cNvCxnSpPr>
          <p:nvPr/>
        </p:nvCxnSpPr>
        <p:spPr>
          <a:xfrm flipH="1">
            <a:off x="1260758" y="3934861"/>
            <a:ext cx="650969" cy="2878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91E7C60A-9DF3-10C6-C6E5-788ED3A55E5D}"/>
              </a:ext>
            </a:extLst>
          </p:cNvPr>
          <p:cNvSpPr/>
          <p:nvPr/>
        </p:nvSpPr>
        <p:spPr>
          <a:xfrm>
            <a:off x="4058853" y="1942259"/>
            <a:ext cx="650387" cy="6503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05473CD-9315-5DD5-388A-A40EFE51CACE}"/>
              </a:ext>
            </a:extLst>
          </p:cNvPr>
          <p:cNvSpPr/>
          <p:nvPr/>
        </p:nvSpPr>
        <p:spPr>
          <a:xfrm>
            <a:off x="2998360" y="1514508"/>
            <a:ext cx="650387" cy="6503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FC06C96-8F67-51E9-F53D-4B9CFA7CDA87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3321523" y="3874881"/>
            <a:ext cx="2594" cy="2240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C4381B1E-ED24-205F-B25E-41D209A4C7B5}"/>
              </a:ext>
            </a:extLst>
          </p:cNvPr>
          <p:cNvSpPr/>
          <p:nvPr/>
        </p:nvSpPr>
        <p:spPr>
          <a:xfrm>
            <a:off x="1752232" y="1818683"/>
            <a:ext cx="3105625" cy="3105625"/>
          </a:xfrm>
          <a:prstGeom prst="arc">
            <a:avLst>
              <a:gd name="adj1" fmla="val 6782795"/>
              <a:gd name="adj2" fmla="val 815107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7C84B924-344B-DC7C-4105-1C88DED3726C}"/>
              </a:ext>
            </a:extLst>
          </p:cNvPr>
          <p:cNvSpPr/>
          <p:nvPr/>
        </p:nvSpPr>
        <p:spPr>
          <a:xfrm rot="3548752" flipV="1">
            <a:off x="-1005773" y="6055768"/>
            <a:ext cx="1861177" cy="1604462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0E16318-0A7D-A646-5207-941D232975C2}"/>
              </a:ext>
            </a:extLst>
          </p:cNvPr>
          <p:cNvCxnSpPr>
            <a:cxnSpLocks/>
          </p:cNvCxnSpPr>
          <p:nvPr/>
        </p:nvCxnSpPr>
        <p:spPr>
          <a:xfrm flipH="1">
            <a:off x="8423611" y="3889259"/>
            <a:ext cx="297369" cy="14352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EDD0071-0D92-C74C-05A7-EF5BF403600F}"/>
              </a:ext>
            </a:extLst>
          </p:cNvPr>
          <p:cNvCxnSpPr>
            <a:cxnSpLocks/>
          </p:cNvCxnSpPr>
          <p:nvPr/>
        </p:nvCxnSpPr>
        <p:spPr>
          <a:xfrm flipH="1">
            <a:off x="8004735" y="3626694"/>
            <a:ext cx="665923" cy="1548973"/>
          </a:xfrm>
          <a:prstGeom prst="line">
            <a:avLst/>
          </a:prstGeom>
          <a:ln w="57150">
            <a:solidFill>
              <a:srgbClr val="D0CEC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350E268-9BE5-DA64-8553-2A2E334F0C39}"/>
              </a:ext>
            </a:extLst>
          </p:cNvPr>
          <p:cNvCxnSpPr>
            <a:cxnSpLocks/>
          </p:cNvCxnSpPr>
          <p:nvPr/>
        </p:nvCxnSpPr>
        <p:spPr>
          <a:xfrm>
            <a:off x="9050751" y="3631413"/>
            <a:ext cx="626018" cy="1596334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2769C73-B68F-8980-6D8C-B2C6BF53308B}"/>
              </a:ext>
            </a:extLst>
          </p:cNvPr>
          <p:cNvCxnSpPr>
            <a:cxnSpLocks/>
          </p:cNvCxnSpPr>
          <p:nvPr/>
        </p:nvCxnSpPr>
        <p:spPr>
          <a:xfrm flipH="1" flipV="1">
            <a:off x="9407558" y="3349079"/>
            <a:ext cx="1560574" cy="590013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8EDBEF9-87AA-F2AA-A1F5-7FE09D95C6E2}"/>
              </a:ext>
            </a:extLst>
          </p:cNvPr>
          <p:cNvCxnSpPr>
            <a:cxnSpLocks/>
          </p:cNvCxnSpPr>
          <p:nvPr/>
        </p:nvCxnSpPr>
        <p:spPr>
          <a:xfrm flipH="1">
            <a:off x="9340672" y="2235945"/>
            <a:ext cx="1572709" cy="695521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0FEF46A-768D-0322-90C8-61E8F98CEF2A}"/>
              </a:ext>
            </a:extLst>
          </p:cNvPr>
          <p:cNvCxnSpPr>
            <a:cxnSpLocks/>
          </p:cNvCxnSpPr>
          <p:nvPr/>
        </p:nvCxnSpPr>
        <p:spPr>
          <a:xfrm flipH="1" flipV="1">
            <a:off x="6791941" y="2359674"/>
            <a:ext cx="1651423" cy="624359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99E02D2-20F0-04A9-D2EC-E38A4F3D39D5}"/>
              </a:ext>
            </a:extLst>
          </p:cNvPr>
          <p:cNvCxnSpPr>
            <a:cxnSpLocks/>
          </p:cNvCxnSpPr>
          <p:nvPr/>
        </p:nvCxnSpPr>
        <p:spPr>
          <a:xfrm flipH="1">
            <a:off x="6842100" y="3356413"/>
            <a:ext cx="1538632" cy="680451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916FFCC-C369-67D0-7991-4871FF71FD50}"/>
              </a:ext>
            </a:extLst>
          </p:cNvPr>
          <p:cNvCxnSpPr>
            <a:cxnSpLocks/>
          </p:cNvCxnSpPr>
          <p:nvPr/>
        </p:nvCxnSpPr>
        <p:spPr>
          <a:xfrm>
            <a:off x="8038570" y="1074699"/>
            <a:ext cx="676755" cy="1725714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621557F-4B72-9B47-8F0A-D4A6A4F55B9F}"/>
              </a:ext>
            </a:extLst>
          </p:cNvPr>
          <p:cNvCxnSpPr>
            <a:cxnSpLocks/>
          </p:cNvCxnSpPr>
          <p:nvPr/>
        </p:nvCxnSpPr>
        <p:spPr>
          <a:xfrm flipH="1">
            <a:off x="9050973" y="1114299"/>
            <a:ext cx="700437" cy="1629254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134D78B-0E8B-26B4-F973-610C34354AAF}"/>
              </a:ext>
            </a:extLst>
          </p:cNvPr>
          <p:cNvSpPr/>
          <p:nvPr/>
        </p:nvSpPr>
        <p:spPr>
          <a:xfrm>
            <a:off x="8346774" y="2608456"/>
            <a:ext cx="1073484" cy="10734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4DF9798-FC63-E5E4-3F0C-362EFDEDBE3C}"/>
              </a:ext>
            </a:extLst>
          </p:cNvPr>
          <p:cNvSpPr/>
          <p:nvPr/>
        </p:nvSpPr>
        <p:spPr>
          <a:xfrm>
            <a:off x="6655477" y="940526"/>
            <a:ext cx="4425691" cy="442569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>
            <a:extLst>
              <a:ext uri="{FF2B5EF4-FFF2-40B4-BE49-F238E27FC236}">
                <a16:creationId xmlns:a16="http://schemas.microsoft.com/office/drawing/2014/main" id="{3CA9855B-31D2-C0D1-1959-558398ED193C}"/>
              </a:ext>
            </a:extLst>
          </p:cNvPr>
          <p:cNvSpPr/>
          <p:nvPr/>
        </p:nvSpPr>
        <p:spPr>
          <a:xfrm>
            <a:off x="7346483" y="1643452"/>
            <a:ext cx="3083558" cy="3083558"/>
          </a:xfrm>
          <a:prstGeom prst="arc">
            <a:avLst>
              <a:gd name="adj1" fmla="val 21536041"/>
              <a:gd name="adj2" fmla="val 1116319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64DD804-FEFA-678C-F305-870043E950DE}"/>
              </a:ext>
            </a:extLst>
          </p:cNvPr>
          <p:cNvCxnSpPr>
            <a:cxnSpLocks/>
            <a:stCxn id="46" idx="6"/>
            <a:endCxn id="44" idx="6"/>
          </p:cNvCxnSpPr>
          <p:nvPr/>
        </p:nvCxnSpPr>
        <p:spPr>
          <a:xfrm flipH="1" flipV="1">
            <a:off x="9420258" y="3145198"/>
            <a:ext cx="1660910" cy="817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B2606C-DDD1-8AB1-5C9E-F83F2022D592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8882916" y="930900"/>
            <a:ext cx="600" cy="167755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弧形 50">
            <a:extLst>
              <a:ext uri="{FF2B5EF4-FFF2-40B4-BE49-F238E27FC236}">
                <a16:creationId xmlns:a16="http://schemas.microsoft.com/office/drawing/2014/main" id="{37A8B153-EED7-A0AE-09C6-15BCBFEB4AA0}"/>
              </a:ext>
            </a:extLst>
          </p:cNvPr>
          <p:cNvSpPr/>
          <p:nvPr/>
        </p:nvSpPr>
        <p:spPr>
          <a:xfrm>
            <a:off x="8139067" y="2403221"/>
            <a:ext cx="1498391" cy="1498391"/>
          </a:xfrm>
          <a:prstGeom prst="arc">
            <a:avLst>
              <a:gd name="adj1" fmla="val 7972846"/>
              <a:gd name="adj2" fmla="val 9345714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7CE5463-A51B-F53A-4503-259583E6E46C}"/>
              </a:ext>
            </a:extLst>
          </p:cNvPr>
          <p:cNvCxnSpPr>
            <a:cxnSpLocks/>
          </p:cNvCxnSpPr>
          <p:nvPr/>
        </p:nvCxnSpPr>
        <p:spPr>
          <a:xfrm>
            <a:off x="9250471" y="3553332"/>
            <a:ext cx="1013606" cy="10392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F690CCD-51B5-475B-CE87-3FFA57599AF5}"/>
              </a:ext>
            </a:extLst>
          </p:cNvPr>
          <p:cNvCxnSpPr>
            <a:cxnSpLocks/>
          </p:cNvCxnSpPr>
          <p:nvPr/>
        </p:nvCxnSpPr>
        <p:spPr>
          <a:xfrm flipH="1">
            <a:off x="7316940" y="3664793"/>
            <a:ext cx="1061918" cy="107171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7818497-8EF6-24C2-1610-C8BA3A54E7DD}"/>
              </a:ext>
            </a:extLst>
          </p:cNvPr>
          <p:cNvCxnSpPr>
            <a:cxnSpLocks/>
          </p:cNvCxnSpPr>
          <p:nvPr/>
        </p:nvCxnSpPr>
        <p:spPr>
          <a:xfrm flipH="1">
            <a:off x="9237358" y="1853420"/>
            <a:ext cx="924158" cy="9011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E227F11-5049-8FA9-1E82-A3F550459389}"/>
              </a:ext>
            </a:extLst>
          </p:cNvPr>
          <p:cNvCxnSpPr>
            <a:cxnSpLocks/>
            <a:stCxn id="46" idx="1"/>
            <a:endCxn id="45" idx="1"/>
          </p:cNvCxnSpPr>
          <p:nvPr/>
        </p:nvCxnSpPr>
        <p:spPr>
          <a:xfrm>
            <a:off x="7303604" y="1588653"/>
            <a:ext cx="643239" cy="6572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BB50B44B-4749-F591-A5FE-6F2E02BE1612}"/>
              </a:ext>
            </a:extLst>
          </p:cNvPr>
          <p:cNvSpPr/>
          <p:nvPr/>
        </p:nvSpPr>
        <p:spPr>
          <a:xfrm>
            <a:off x="9841820" y="1528226"/>
            <a:ext cx="650387" cy="6503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CD56528-27EC-C41B-9026-6724B2CC40E5}"/>
              </a:ext>
            </a:extLst>
          </p:cNvPr>
          <p:cNvSpPr/>
          <p:nvPr/>
        </p:nvSpPr>
        <p:spPr>
          <a:xfrm>
            <a:off x="8563068" y="1336203"/>
            <a:ext cx="650387" cy="6503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F0955D6-DD25-E962-A4E0-325CAE2D73C3}"/>
              </a:ext>
            </a:extLst>
          </p:cNvPr>
          <p:cNvCxnSpPr>
            <a:cxnSpLocks/>
          </p:cNvCxnSpPr>
          <p:nvPr/>
        </p:nvCxnSpPr>
        <p:spPr>
          <a:xfrm flipH="1">
            <a:off x="6882351" y="3144977"/>
            <a:ext cx="124875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弧形 70">
            <a:extLst>
              <a:ext uri="{FF2B5EF4-FFF2-40B4-BE49-F238E27FC236}">
                <a16:creationId xmlns:a16="http://schemas.microsoft.com/office/drawing/2014/main" id="{064025DA-6E5F-E6CA-F868-DCE511135685}"/>
              </a:ext>
            </a:extLst>
          </p:cNvPr>
          <p:cNvSpPr/>
          <p:nvPr/>
        </p:nvSpPr>
        <p:spPr>
          <a:xfrm>
            <a:off x="6882351" y="1166340"/>
            <a:ext cx="3971941" cy="3971941"/>
          </a:xfrm>
          <a:prstGeom prst="arc">
            <a:avLst>
              <a:gd name="adj1" fmla="val 10768806"/>
              <a:gd name="adj2" fmla="val 12014002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弧形 94">
            <a:extLst>
              <a:ext uri="{FF2B5EF4-FFF2-40B4-BE49-F238E27FC236}">
                <a16:creationId xmlns:a16="http://schemas.microsoft.com/office/drawing/2014/main" id="{81025EED-A52B-1AB3-0FA4-E9DCFAC9E232}"/>
              </a:ext>
            </a:extLst>
          </p:cNvPr>
          <p:cNvSpPr/>
          <p:nvPr/>
        </p:nvSpPr>
        <p:spPr>
          <a:xfrm>
            <a:off x="6882351" y="1166340"/>
            <a:ext cx="3971941" cy="3971941"/>
          </a:xfrm>
          <a:prstGeom prst="arc">
            <a:avLst>
              <a:gd name="adj1" fmla="val 2705626"/>
              <a:gd name="adj2" fmla="val 407635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21A09DA2-2150-252E-E2B7-25B7259C80DF}"/>
              </a:ext>
            </a:extLst>
          </p:cNvPr>
          <p:cNvCxnSpPr>
            <a:cxnSpLocks/>
          </p:cNvCxnSpPr>
          <p:nvPr/>
        </p:nvCxnSpPr>
        <p:spPr>
          <a:xfrm>
            <a:off x="8953497" y="3684129"/>
            <a:ext cx="296974" cy="13950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弧形 31">
            <a:extLst>
              <a:ext uri="{FF2B5EF4-FFF2-40B4-BE49-F238E27FC236}">
                <a16:creationId xmlns:a16="http://schemas.microsoft.com/office/drawing/2014/main" id="{142542B5-7CE2-4723-86CA-A8071DE09B4C}"/>
              </a:ext>
            </a:extLst>
          </p:cNvPr>
          <p:cNvSpPr/>
          <p:nvPr/>
        </p:nvSpPr>
        <p:spPr>
          <a:xfrm>
            <a:off x="8144155" y="2403221"/>
            <a:ext cx="1498391" cy="1498391"/>
          </a:xfrm>
          <a:prstGeom prst="arc">
            <a:avLst>
              <a:gd name="adj1" fmla="val 10716216"/>
              <a:gd name="adj2" fmla="val 1190493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949D20E-E6EA-C8FF-7ECE-B1749DB321E6}"/>
              </a:ext>
            </a:extLst>
          </p:cNvPr>
          <p:cNvSpPr/>
          <p:nvPr/>
        </p:nvSpPr>
        <p:spPr>
          <a:xfrm>
            <a:off x="7851596" y="2150656"/>
            <a:ext cx="650387" cy="6503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A13CFE3B-0807-3EB4-8B09-83D149E0C7E3}"/>
              </a:ext>
            </a:extLst>
          </p:cNvPr>
          <p:cNvSpPr/>
          <p:nvPr/>
        </p:nvSpPr>
        <p:spPr>
          <a:xfrm>
            <a:off x="8441672" y="2704214"/>
            <a:ext cx="883366" cy="883366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1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DF9B7D-C28A-1CAE-7883-376B3117AC4A}"/>
              </a:ext>
            </a:extLst>
          </p:cNvPr>
          <p:cNvGrpSpPr/>
          <p:nvPr/>
        </p:nvGrpSpPr>
        <p:grpSpPr>
          <a:xfrm>
            <a:off x="1625514" y="1084455"/>
            <a:ext cx="4025900" cy="4025900"/>
            <a:chOff x="3295650" y="762000"/>
            <a:chExt cx="4025900" cy="40259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50A315B-D456-CE49-F619-6EB95B10D143}"/>
                </a:ext>
              </a:extLst>
            </p:cNvPr>
            <p:cNvCxnSpPr>
              <a:cxnSpLocks/>
              <a:stCxn id="4" idx="1"/>
              <a:endCxn id="4" idx="5"/>
            </p:cNvCxnSpPr>
            <p:nvPr/>
          </p:nvCxnSpPr>
          <p:spPr>
            <a:xfrm>
              <a:off x="4154637" y="1620987"/>
              <a:ext cx="2307926" cy="230792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8933C1C-C526-8540-C7D0-104961041B79}"/>
                </a:ext>
              </a:extLst>
            </p:cNvPr>
            <p:cNvCxnSpPr>
              <a:cxnSpLocks/>
              <a:stCxn id="4" idx="7"/>
              <a:endCxn id="4" idx="3"/>
            </p:cNvCxnSpPr>
            <p:nvPr/>
          </p:nvCxnSpPr>
          <p:spPr>
            <a:xfrm flipH="1">
              <a:off x="4154637" y="1620987"/>
              <a:ext cx="2307926" cy="230792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C8731A7-6F32-DDA3-806F-97F428C403A8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>
              <a:off x="5308600" y="762000"/>
              <a:ext cx="0" cy="40259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EACB1BE-9D50-44C1-7A92-A0D102F320CE}"/>
                </a:ext>
              </a:extLst>
            </p:cNvPr>
            <p:cNvSpPr/>
            <p:nvPr/>
          </p:nvSpPr>
          <p:spPr>
            <a:xfrm>
              <a:off x="3676650" y="1143000"/>
              <a:ext cx="3263900" cy="32639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00033A5-B216-3F76-5AB5-A83245AE161B}"/>
                </a:ext>
              </a:extLst>
            </p:cNvPr>
            <p:cNvSpPr/>
            <p:nvPr/>
          </p:nvSpPr>
          <p:spPr>
            <a:xfrm>
              <a:off x="4927600" y="762000"/>
              <a:ext cx="7620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2EF80A7-128A-67A8-287C-AC816AFE8C13}"/>
                </a:ext>
              </a:extLst>
            </p:cNvPr>
            <p:cNvSpPr/>
            <p:nvPr/>
          </p:nvSpPr>
          <p:spPr>
            <a:xfrm>
              <a:off x="4927600" y="4025900"/>
              <a:ext cx="762000" cy="7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65F26D3-289C-3B08-3DD6-C605A4884D90}"/>
                </a:ext>
              </a:extLst>
            </p:cNvPr>
            <p:cNvCxnSpPr>
              <a:cxnSpLocks/>
              <a:stCxn id="4" idx="2"/>
              <a:endCxn id="4" idx="6"/>
            </p:cNvCxnSpPr>
            <p:nvPr/>
          </p:nvCxnSpPr>
          <p:spPr>
            <a:xfrm>
              <a:off x="3676650" y="2774950"/>
              <a:ext cx="326390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0A4B98F-B93C-E025-6E0E-FD69F49C4D6A}"/>
                </a:ext>
              </a:extLst>
            </p:cNvPr>
            <p:cNvSpPr/>
            <p:nvPr/>
          </p:nvSpPr>
          <p:spPr>
            <a:xfrm>
              <a:off x="3295650" y="2393950"/>
              <a:ext cx="762000" cy="76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017F8C7-A7A9-8EE3-E4CE-ECD029179922}"/>
                </a:ext>
              </a:extLst>
            </p:cNvPr>
            <p:cNvSpPr/>
            <p:nvPr/>
          </p:nvSpPr>
          <p:spPr>
            <a:xfrm>
              <a:off x="6559550" y="2393950"/>
              <a:ext cx="762000" cy="76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B31F8BE-A9ED-134E-5956-B2B1BDC290FE}"/>
                </a:ext>
              </a:extLst>
            </p:cNvPr>
            <p:cNvSpPr/>
            <p:nvPr/>
          </p:nvSpPr>
          <p:spPr>
            <a:xfrm>
              <a:off x="4927600" y="2393949"/>
              <a:ext cx="762000" cy="76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30607FD-6525-6AC9-3534-A9AAE639AA3A}"/>
                </a:ext>
              </a:extLst>
            </p:cNvPr>
            <p:cNvSpPr/>
            <p:nvPr/>
          </p:nvSpPr>
          <p:spPr>
            <a:xfrm>
              <a:off x="4927600" y="1572583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3E4B9B9-45B4-E98C-547F-8B5461124BA9}"/>
                </a:ext>
              </a:extLst>
            </p:cNvPr>
            <p:cNvSpPr/>
            <p:nvPr/>
          </p:nvSpPr>
          <p:spPr>
            <a:xfrm>
              <a:off x="5743575" y="2393949"/>
              <a:ext cx="762000" cy="762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13B3672-9BBB-49B4-0CFC-3830C6C6C015}"/>
                </a:ext>
              </a:extLst>
            </p:cNvPr>
            <p:cNvSpPr/>
            <p:nvPr/>
          </p:nvSpPr>
          <p:spPr>
            <a:xfrm>
              <a:off x="4111625" y="2393949"/>
              <a:ext cx="762000" cy="76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A23F5D0-3FE7-CED2-74FF-7743EE6A6B0E}"/>
                </a:ext>
              </a:extLst>
            </p:cNvPr>
            <p:cNvSpPr/>
            <p:nvPr/>
          </p:nvSpPr>
          <p:spPr>
            <a:xfrm>
              <a:off x="3752131" y="1215785"/>
              <a:ext cx="762000" cy="76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9E62CED-DE46-FB0B-F598-1B2D81E9AC91}"/>
                </a:ext>
              </a:extLst>
            </p:cNvPr>
            <p:cNvSpPr/>
            <p:nvPr/>
          </p:nvSpPr>
          <p:spPr>
            <a:xfrm>
              <a:off x="6097606" y="1215785"/>
              <a:ext cx="762000" cy="76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96BFAAD-120C-5E52-8EA3-4EC0E64CBCC2}"/>
                </a:ext>
              </a:extLst>
            </p:cNvPr>
            <p:cNvSpPr/>
            <p:nvPr/>
          </p:nvSpPr>
          <p:spPr>
            <a:xfrm>
              <a:off x="6095065" y="3547911"/>
              <a:ext cx="762000" cy="762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F32A5B8-1C98-511F-54D5-C5BEBEED8580}"/>
                </a:ext>
              </a:extLst>
            </p:cNvPr>
            <p:cNvSpPr/>
            <p:nvPr/>
          </p:nvSpPr>
          <p:spPr>
            <a:xfrm>
              <a:off x="3763288" y="3547911"/>
              <a:ext cx="762000" cy="76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7465441-629C-CC74-F2C3-EE70B9359809}"/>
                </a:ext>
              </a:extLst>
            </p:cNvPr>
            <p:cNvSpPr/>
            <p:nvPr/>
          </p:nvSpPr>
          <p:spPr>
            <a:xfrm>
              <a:off x="4927600" y="3215315"/>
              <a:ext cx="762000" cy="76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1BC6F73-B593-B819-F235-98A4E948515B}"/>
              </a:ext>
            </a:extLst>
          </p:cNvPr>
          <p:cNvGrpSpPr/>
          <p:nvPr/>
        </p:nvGrpSpPr>
        <p:grpSpPr>
          <a:xfrm>
            <a:off x="6424377" y="1084454"/>
            <a:ext cx="4025900" cy="4025900"/>
            <a:chOff x="3295650" y="762000"/>
            <a:chExt cx="4025900" cy="402590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17E4817-9307-56EF-5B22-DFF4743394BA}"/>
                </a:ext>
              </a:extLst>
            </p:cNvPr>
            <p:cNvCxnSpPr>
              <a:cxnSpLocks/>
              <a:stCxn id="16" idx="1"/>
              <a:endCxn id="16" idx="5"/>
            </p:cNvCxnSpPr>
            <p:nvPr/>
          </p:nvCxnSpPr>
          <p:spPr>
            <a:xfrm>
              <a:off x="4154637" y="1620987"/>
              <a:ext cx="2307926" cy="230792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0867467-7871-4427-B513-31CA34BB979E}"/>
                </a:ext>
              </a:extLst>
            </p:cNvPr>
            <p:cNvCxnSpPr>
              <a:cxnSpLocks/>
              <a:stCxn id="16" idx="7"/>
              <a:endCxn id="16" idx="3"/>
            </p:cNvCxnSpPr>
            <p:nvPr/>
          </p:nvCxnSpPr>
          <p:spPr>
            <a:xfrm flipH="1">
              <a:off x="4154637" y="1620987"/>
              <a:ext cx="2307926" cy="230792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3C3680B-335C-8C28-966C-BDF59C2BA097}"/>
                </a:ext>
              </a:extLst>
            </p:cNvPr>
            <p:cNvCxnSpPr>
              <a:cxnSpLocks/>
              <a:stCxn id="22" idx="0"/>
              <a:endCxn id="23" idx="4"/>
            </p:cNvCxnSpPr>
            <p:nvPr/>
          </p:nvCxnSpPr>
          <p:spPr>
            <a:xfrm>
              <a:off x="5308600" y="762000"/>
              <a:ext cx="0" cy="402590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E6AEF76-7CE0-A041-E065-EB3F4C14C605}"/>
                </a:ext>
              </a:extLst>
            </p:cNvPr>
            <p:cNvSpPr/>
            <p:nvPr/>
          </p:nvSpPr>
          <p:spPr>
            <a:xfrm>
              <a:off x="3676650" y="1143000"/>
              <a:ext cx="3263900" cy="32639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F616058-632B-3F5B-A863-A73BBB78DA82}"/>
                </a:ext>
              </a:extLst>
            </p:cNvPr>
            <p:cNvSpPr/>
            <p:nvPr/>
          </p:nvSpPr>
          <p:spPr>
            <a:xfrm>
              <a:off x="4927600" y="762000"/>
              <a:ext cx="762000" cy="76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B1B0DE6-A436-C0E7-008A-7C3456F7879B}"/>
                </a:ext>
              </a:extLst>
            </p:cNvPr>
            <p:cNvSpPr/>
            <p:nvPr/>
          </p:nvSpPr>
          <p:spPr>
            <a:xfrm>
              <a:off x="4927600" y="4025900"/>
              <a:ext cx="762000" cy="76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3CCE824-0DF2-DBBB-4B30-BEF8C11DC82F}"/>
                </a:ext>
              </a:extLst>
            </p:cNvPr>
            <p:cNvCxnSpPr>
              <a:cxnSpLocks/>
              <a:stCxn id="16" idx="2"/>
              <a:endCxn id="16" idx="6"/>
            </p:cNvCxnSpPr>
            <p:nvPr/>
          </p:nvCxnSpPr>
          <p:spPr>
            <a:xfrm>
              <a:off x="3676650" y="2774950"/>
              <a:ext cx="326390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4AB929A-671A-A859-CE3E-8EA12E6C3CA7}"/>
                </a:ext>
              </a:extLst>
            </p:cNvPr>
            <p:cNvSpPr/>
            <p:nvPr/>
          </p:nvSpPr>
          <p:spPr>
            <a:xfrm>
              <a:off x="3295650" y="2393950"/>
              <a:ext cx="762000" cy="76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BF1EDCC-418D-1331-9E5C-68D6936F173B}"/>
                </a:ext>
              </a:extLst>
            </p:cNvPr>
            <p:cNvSpPr/>
            <p:nvPr/>
          </p:nvSpPr>
          <p:spPr>
            <a:xfrm>
              <a:off x="6559550" y="2393950"/>
              <a:ext cx="762000" cy="76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5D86AF1-DB13-DBEB-2B8A-A82E93AAED2E}"/>
                </a:ext>
              </a:extLst>
            </p:cNvPr>
            <p:cNvSpPr/>
            <p:nvPr/>
          </p:nvSpPr>
          <p:spPr>
            <a:xfrm>
              <a:off x="4927600" y="2393949"/>
              <a:ext cx="762000" cy="76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1F0CB63-4823-86DD-AC33-C2FBEE02DC8F}"/>
                </a:ext>
              </a:extLst>
            </p:cNvPr>
            <p:cNvSpPr/>
            <p:nvPr/>
          </p:nvSpPr>
          <p:spPr>
            <a:xfrm>
              <a:off x="4927600" y="1572583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EC9B348-03F6-E209-1BAD-E40493E9679E}"/>
                </a:ext>
              </a:extLst>
            </p:cNvPr>
            <p:cNvSpPr/>
            <p:nvPr/>
          </p:nvSpPr>
          <p:spPr>
            <a:xfrm>
              <a:off x="5743575" y="2393949"/>
              <a:ext cx="762000" cy="762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13BD77D-43DB-3102-57CE-85D29BD7E039}"/>
                </a:ext>
              </a:extLst>
            </p:cNvPr>
            <p:cNvSpPr/>
            <p:nvPr/>
          </p:nvSpPr>
          <p:spPr>
            <a:xfrm>
              <a:off x="4111625" y="2393949"/>
              <a:ext cx="762000" cy="762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EBD8D0B-706B-7D85-8E78-7E047C77D910}"/>
                </a:ext>
              </a:extLst>
            </p:cNvPr>
            <p:cNvSpPr/>
            <p:nvPr/>
          </p:nvSpPr>
          <p:spPr>
            <a:xfrm>
              <a:off x="3752131" y="1215785"/>
              <a:ext cx="762000" cy="76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7920615-2DAF-5B9B-52FE-EE0EAC877A94}"/>
                </a:ext>
              </a:extLst>
            </p:cNvPr>
            <p:cNvSpPr/>
            <p:nvPr/>
          </p:nvSpPr>
          <p:spPr>
            <a:xfrm>
              <a:off x="6097606" y="1215785"/>
              <a:ext cx="762000" cy="76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F78EADA-F2A2-B2D2-75FE-771848A42BE9}"/>
                </a:ext>
              </a:extLst>
            </p:cNvPr>
            <p:cNvSpPr/>
            <p:nvPr/>
          </p:nvSpPr>
          <p:spPr>
            <a:xfrm>
              <a:off x="6095065" y="3547911"/>
              <a:ext cx="762000" cy="762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3AA3EEE-27EB-9194-E7A3-F2357D1C08A6}"/>
                </a:ext>
              </a:extLst>
            </p:cNvPr>
            <p:cNvSpPr/>
            <p:nvPr/>
          </p:nvSpPr>
          <p:spPr>
            <a:xfrm>
              <a:off x="3763288" y="3547911"/>
              <a:ext cx="762000" cy="76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CBD605F-A4A1-1E4A-0B9D-89BDE177DFEC}"/>
                </a:ext>
              </a:extLst>
            </p:cNvPr>
            <p:cNvSpPr/>
            <p:nvPr/>
          </p:nvSpPr>
          <p:spPr>
            <a:xfrm>
              <a:off x="4927600" y="3215315"/>
              <a:ext cx="762000" cy="762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71D6B643-E1F4-1270-DC97-B92A4FA73561}"/>
              </a:ext>
            </a:extLst>
          </p:cNvPr>
          <p:cNvSpPr/>
          <p:nvPr/>
        </p:nvSpPr>
        <p:spPr>
          <a:xfrm>
            <a:off x="8113578" y="1035869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赤</a:t>
            </a:r>
            <a:endParaRPr lang="en-US" altLang="zh-CN" sz="4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889F0B0-3391-BC18-A64A-108912AF6CF0}"/>
              </a:ext>
            </a:extLst>
          </p:cNvPr>
          <p:cNvSpPr/>
          <p:nvPr/>
        </p:nvSpPr>
        <p:spPr>
          <a:xfrm>
            <a:off x="9294512" y="1501812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红</a:t>
            </a:r>
            <a:endParaRPr lang="en-US" altLang="zh-CN" sz="4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002324D-1651-2DF9-2F28-3302C0AE973E}"/>
              </a:ext>
            </a:extLst>
          </p:cNvPr>
          <p:cNvSpPr/>
          <p:nvPr/>
        </p:nvSpPr>
        <p:spPr>
          <a:xfrm>
            <a:off x="6928208" y="1489837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紫</a:t>
            </a:r>
            <a:endParaRPr lang="en-US" altLang="zh-CN" sz="4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899BFB0-BA94-774B-305D-BC3A7BA789B2}"/>
              </a:ext>
            </a:extLst>
          </p:cNvPr>
          <p:cNvSpPr/>
          <p:nvPr/>
        </p:nvSpPr>
        <p:spPr>
          <a:xfrm>
            <a:off x="8097536" y="1835671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橘</a:t>
            </a:r>
            <a:endParaRPr lang="en-US" altLang="zh-CN" sz="4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3B2A429-38F1-7A62-860A-FC9E9D2B733C}"/>
              </a:ext>
            </a:extLst>
          </p:cNvPr>
          <p:cNvSpPr/>
          <p:nvPr/>
        </p:nvSpPr>
        <p:spPr>
          <a:xfrm>
            <a:off x="8118971" y="2659582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黄</a:t>
            </a:r>
            <a:endParaRPr lang="en-US" altLang="zh-CN" sz="4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F571B8-0036-DE6E-5ADB-E45AD7670469}"/>
              </a:ext>
            </a:extLst>
          </p:cNvPr>
          <p:cNvSpPr/>
          <p:nvPr/>
        </p:nvSpPr>
        <p:spPr>
          <a:xfrm>
            <a:off x="7302996" y="2668001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绿</a:t>
            </a:r>
            <a:endParaRPr lang="en-US" altLang="zh-CN" sz="4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782971C-88D5-E44B-1BC3-235F98CD0067}"/>
              </a:ext>
            </a:extLst>
          </p:cNvPr>
          <p:cNvSpPr/>
          <p:nvPr/>
        </p:nvSpPr>
        <p:spPr>
          <a:xfrm>
            <a:off x="9747880" y="2681239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白</a:t>
            </a:r>
            <a:endParaRPr lang="en-US" altLang="zh-CN" sz="4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1E3EE1E-A5EC-3132-60C7-3F973BE4A3CD}"/>
              </a:ext>
            </a:extLst>
          </p:cNvPr>
          <p:cNvSpPr/>
          <p:nvPr/>
        </p:nvSpPr>
        <p:spPr>
          <a:xfrm>
            <a:off x="8935017" y="2650741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米</a:t>
            </a:r>
            <a:endParaRPr lang="en-US" altLang="zh-CN" sz="4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C9B0F5F-B52C-FEB7-D907-A9C8F822BEE1}"/>
              </a:ext>
            </a:extLst>
          </p:cNvPr>
          <p:cNvSpPr/>
          <p:nvPr/>
        </p:nvSpPr>
        <p:spPr>
          <a:xfrm>
            <a:off x="6470064" y="2665867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青</a:t>
            </a:r>
            <a:endParaRPr lang="en-US" altLang="zh-CN" sz="4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584185-D004-8F4B-B3D6-191DF0D8B7C6}"/>
              </a:ext>
            </a:extLst>
          </p:cNvPr>
          <p:cNvSpPr/>
          <p:nvPr/>
        </p:nvSpPr>
        <p:spPr>
          <a:xfrm>
            <a:off x="6948006" y="3809036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靛</a:t>
            </a:r>
            <a:endParaRPr lang="en-US" altLang="zh-CN" sz="4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ACB444D-2220-FECE-941E-8C0262AEDA8D}"/>
              </a:ext>
            </a:extLst>
          </p:cNvPr>
          <p:cNvSpPr/>
          <p:nvPr/>
        </p:nvSpPr>
        <p:spPr>
          <a:xfrm>
            <a:off x="8122194" y="4315765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黑</a:t>
            </a:r>
            <a:endParaRPr lang="en-US" altLang="zh-CN" sz="4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0C14B00-80B2-2460-8901-0139018B2ABB}"/>
              </a:ext>
            </a:extLst>
          </p:cNvPr>
          <p:cNvSpPr/>
          <p:nvPr/>
        </p:nvSpPr>
        <p:spPr>
          <a:xfrm>
            <a:off x="9278470" y="3833222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灰</a:t>
            </a:r>
            <a:endParaRPr lang="en-US" altLang="zh-CN" sz="4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32639F3-E775-58A5-E655-F4ADC481DA41}"/>
              </a:ext>
            </a:extLst>
          </p:cNvPr>
          <p:cNvSpPr/>
          <p:nvPr/>
        </p:nvSpPr>
        <p:spPr>
          <a:xfrm>
            <a:off x="8101260" y="3494396"/>
            <a:ext cx="636569" cy="75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褐</a:t>
            </a:r>
            <a:endParaRPr lang="en-US" altLang="zh-CN" sz="40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640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EB50F-E9B1-BC63-A926-22BF39D3B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CFCE3EF1-18F6-5A76-51C1-DD716796AB25}"/>
              </a:ext>
            </a:extLst>
          </p:cNvPr>
          <p:cNvSpPr/>
          <p:nvPr/>
        </p:nvSpPr>
        <p:spPr>
          <a:xfrm>
            <a:off x="138411" y="927074"/>
            <a:ext cx="762000" cy="76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5C63FBB-D72D-9FA6-AA1D-D97988F38CA6}"/>
              </a:ext>
            </a:extLst>
          </p:cNvPr>
          <p:cNvSpPr/>
          <p:nvPr/>
        </p:nvSpPr>
        <p:spPr>
          <a:xfrm>
            <a:off x="159536" y="3554558"/>
            <a:ext cx="762000" cy="76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2793699-37C8-9E85-F6E3-9231CB14327B}"/>
              </a:ext>
            </a:extLst>
          </p:cNvPr>
          <p:cNvSpPr/>
          <p:nvPr/>
        </p:nvSpPr>
        <p:spPr>
          <a:xfrm>
            <a:off x="2384084" y="2669098"/>
            <a:ext cx="762000" cy="76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17ABE86-7BDD-B59D-D921-23697004A67E}"/>
              </a:ext>
            </a:extLst>
          </p:cNvPr>
          <p:cNvSpPr/>
          <p:nvPr/>
        </p:nvSpPr>
        <p:spPr>
          <a:xfrm>
            <a:off x="160892" y="2674605"/>
            <a:ext cx="762000" cy="76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332EE61-CCB9-139B-0E5E-A4A7829D2AAF}"/>
              </a:ext>
            </a:extLst>
          </p:cNvPr>
          <p:cNvSpPr/>
          <p:nvPr/>
        </p:nvSpPr>
        <p:spPr>
          <a:xfrm>
            <a:off x="991368" y="72154"/>
            <a:ext cx="762000" cy="76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8254270-E9DF-C737-7D44-30768EA3B384}"/>
              </a:ext>
            </a:extLst>
          </p:cNvPr>
          <p:cNvSpPr/>
          <p:nvPr/>
        </p:nvSpPr>
        <p:spPr>
          <a:xfrm>
            <a:off x="2367815" y="57642"/>
            <a:ext cx="762000" cy="76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C3DABC1-0758-9835-0038-FE06120BACCA}"/>
              </a:ext>
            </a:extLst>
          </p:cNvPr>
          <p:cNvSpPr/>
          <p:nvPr/>
        </p:nvSpPr>
        <p:spPr>
          <a:xfrm>
            <a:off x="2367455" y="3525071"/>
            <a:ext cx="762000" cy="76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C08D41B-7D31-B5AD-DF0F-A6C600196533}"/>
              </a:ext>
            </a:extLst>
          </p:cNvPr>
          <p:cNvSpPr/>
          <p:nvPr/>
        </p:nvSpPr>
        <p:spPr>
          <a:xfrm>
            <a:off x="2363364" y="928127"/>
            <a:ext cx="762000" cy="762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2FDB0C4-BB65-57A8-28E5-937BF8C2F50F}"/>
              </a:ext>
            </a:extLst>
          </p:cNvPr>
          <p:cNvSpPr/>
          <p:nvPr/>
        </p:nvSpPr>
        <p:spPr>
          <a:xfrm>
            <a:off x="996570" y="2680062"/>
            <a:ext cx="762000" cy="7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A9ADA3E-D760-2C46-2DAB-52B797CDD81F}"/>
              </a:ext>
            </a:extLst>
          </p:cNvPr>
          <p:cNvSpPr/>
          <p:nvPr/>
        </p:nvSpPr>
        <p:spPr>
          <a:xfrm>
            <a:off x="2358557" y="1795072"/>
            <a:ext cx="762000" cy="76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3F2AD17-74DD-F956-0CF3-EC3294FAC099}"/>
              </a:ext>
            </a:extLst>
          </p:cNvPr>
          <p:cNvSpPr/>
          <p:nvPr/>
        </p:nvSpPr>
        <p:spPr>
          <a:xfrm>
            <a:off x="153590" y="72154"/>
            <a:ext cx="762000" cy="7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C0BD3FD3-1127-F121-7D7D-63662BD6DEB6}"/>
              </a:ext>
            </a:extLst>
          </p:cNvPr>
          <p:cNvSpPr/>
          <p:nvPr/>
        </p:nvSpPr>
        <p:spPr>
          <a:xfrm>
            <a:off x="1836278" y="344853"/>
            <a:ext cx="469371" cy="2324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A96AE0D9-9562-F629-1CC2-AD8A4C0791DF}"/>
              </a:ext>
            </a:extLst>
          </p:cNvPr>
          <p:cNvSpPr/>
          <p:nvPr/>
        </p:nvSpPr>
        <p:spPr>
          <a:xfrm>
            <a:off x="1859197" y="2933852"/>
            <a:ext cx="469371" cy="2324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BFF065D3-FF04-9DAE-7F9B-6583DD3A4EEE}"/>
              </a:ext>
            </a:extLst>
          </p:cNvPr>
          <p:cNvSpPr/>
          <p:nvPr/>
        </p:nvSpPr>
        <p:spPr>
          <a:xfrm>
            <a:off x="1840861" y="1166021"/>
            <a:ext cx="469371" cy="2324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DCC81F0-0593-3B0F-CC17-7EBA8E661260}"/>
              </a:ext>
            </a:extLst>
          </p:cNvPr>
          <p:cNvSpPr/>
          <p:nvPr/>
        </p:nvSpPr>
        <p:spPr>
          <a:xfrm>
            <a:off x="987356" y="938325"/>
            <a:ext cx="762000" cy="76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右 76">
            <a:extLst>
              <a:ext uri="{FF2B5EF4-FFF2-40B4-BE49-F238E27FC236}">
                <a16:creationId xmlns:a16="http://schemas.microsoft.com/office/drawing/2014/main" id="{FF41ADB8-E52F-4372-0504-C8C05F017ADD}"/>
              </a:ext>
            </a:extLst>
          </p:cNvPr>
          <p:cNvSpPr/>
          <p:nvPr/>
        </p:nvSpPr>
        <p:spPr>
          <a:xfrm>
            <a:off x="1855600" y="3820018"/>
            <a:ext cx="469371" cy="2324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FF731B8-D769-27CD-6444-F8CA57C7185A}"/>
              </a:ext>
            </a:extLst>
          </p:cNvPr>
          <p:cNvSpPr/>
          <p:nvPr/>
        </p:nvSpPr>
        <p:spPr>
          <a:xfrm>
            <a:off x="1004537" y="3550194"/>
            <a:ext cx="762000" cy="76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C28AFF0-311F-8574-97D0-ACF51DA5DFDE}"/>
              </a:ext>
            </a:extLst>
          </p:cNvPr>
          <p:cNvSpPr/>
          <p:nvPr/>
        </p:nvSpPr>
        <p:spPr>
          <a:xfrm>
            <a:off x="148783" y="1795072"/>
            <a:ext cx="762000" cy="76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829F739-7C95-C3D1-ED36-F4F7A0DD1795}"/>
              </a:ext>
            </a:extLst>
          </p:cNvPr>
          <p:cNvSpPr/>
          <p:nvPr/>
        </p:nvSpPr>
        <p:spPr>
          <a:xfrm>
            <a:off x="1007770" y="1799681"/>
            <a:ext cx="762000" cy="76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E45D64A4-90BF-15FE-C604-7B55EF97EA4A}"/>
              </a:ext>
            </a:extLst>
          </p:cNvPr>
          <p:cNvSpPr/>
          <p:nvPr/>
        </p:nvSpPr>
        <p:spPr>
          <a:xfrm>
            <a:off x="1854259" y="2046167"/>
            <a:ext cx="469371" cy="2324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5DAA504-5CB7-E625-9A84-A249F2ED65C6}"/>
              </a:ext>
            </a:extLst>
          </p:cNvPr>
          <p:cNvSpPr/>
          <p:nvPr/>
        </p:nvSpPr>
        <p:spPr>
          <a:xfrm>
            <a:off x="4301836" y="1411949"/>
            <a:ext cx="3052306" cy="305230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92AC37E5-0B45-77EE-C4FC-B9FEA52A8588}"/>
              </a:ext>
            </a:extLst>
          </p:cNvPr>
          <p:cNvSpPr/>
          <p:nvPr/>
        </p:nvSpPr>
        <p:spPr>
          <a:xfrm>
            <a:off x="2070963" y="5593869"/>
            <a:ext cx="762000" cy="76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7F808075-1921-331C-F525-7D6183711DE9}"/>
              </a:ext>
            </a:extLst>
          </p:cNvPr>
          <p:cNvCxnSpPr>
            <a:cxnSpLocks/>
            <a:endCxn id="82" idx="0"/>
          </p:cNvCxnSpPr>
          <p:nvPr/>
        </p:nvCxnSpPr>
        <p:spPr>
          <a:xfrm flipV="1">
            <a:off x="4913498" y="1411949"/>
            <a:ext cx="914491" cy="278906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724E815F-831B-B7C1-F32F-C89E39E471EB}"/>
              </a:ext>
            </a:extLst>
          </p:cNvPr>
          <p:cNvCxnSpPr>
            <a:cxnSpLocks/>
          </p:cNvCxnSpPr>
          <p:nvPr/>
        </p:nvCxnSpPr>
        <p:spPr>
          <a:xfrm flipH="1" flipV="1">
            <a:off x="5827989" y="1411949"/>
            <a:ext cx="832774" cy="278906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A8AC611-1115-DC40-6007-9642D2EFCF61}"/>
              </a:ext>
            </a:extLst>
          </p:cNvPr>
          <p:cNvCxnSpPr>
            <a:cxnSpLocks/>
          </p:cNvCxnSpPr>
          <p:nvPr/>
        </p:nvCxnSpPr>
        <p:spPr>
          <a:xfrm flipH="1" flipV="1">
            <a:off x="4367836" y="2415880"/>
            <a:ext cx="2292927" cy="178513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8A7F29B4-3047-E010-0B16-5EAC1511DA44}"/>
              </a:ext>
            </a:extLst>
          </p:cNvPr>
          <p:cNvCxnSpPr>
            <a:cxnSpLocks/>
          </p:cNvCxnSpPr>
          <p:nvPr/>
        </p:nvCxnSpPr>
        <p:spPr>
          <a:xfrm flipH="1">
            <a:off x="4367836" y="2426844"/>
            <a:ext cx="287809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25D14A8-3DF9-2EAB-A349-A7A56F296247}"/>
              </a:ext>
            </a:extLst>
          </p:cNvPr>
          <p:cNvCxnSpPr>
            <a:cxnSpLocks/>
          </p:cNvCxnSpPr>
          <p:nvPr/>
        </p:nvCxnSpPr>
        <p:spPr>
          <a:xfrm flipV="1">
            <a:off x="4913498" y="2426844"/>
            <a:ext cx="2332429" cy="177417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2728335E-A0FF-0429-5BBC-E61293EBB0A6}"/>
              </a:ext>
            </a:extLst>
          </p:cNvPr>
          <p:cNvSpPr/>
          <p:nvPr/>
        </p:nvSpPr>
        <p:spPr>
          <a:xfrm>
            <a:off x="5446989" y="1030949"/>
            <a:ext cx="762000" cy="76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B6A991FA-CEFC-5517-2F8C-39DE15A47D13}"/>
              </a:ext>
            </a:extLst>
          </p:cNvPr>
          <p:cNvSpPr/>
          <p:nvPr/>
        </p:nvSpPr>
        <p:spPr>
          <a:xfrm>
            <a:off x="6273438" y="3820018"/>
            <a:ext cx="762000" cy="76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57A1753A-9A34-82F2-4ACC-6B336F7E1067}"/>
              </a:ext>
            </a:extLst>
          </p:cNvPr>
          <p:cNvSpPr/>
          <p:nvPr/>
        </p:nvSpPr>
        <p:spPr>
          <a:xfrm>
            <a:off x="3992962" y="2048225"/>
            <a:ext cx="762000" cy="7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6879C943-8BF8-D45B-5D4A-695716A51A81}"/>
              </a:ext>
            </a:extLst>
          </p:cNvPr>
          <p:cNvSpPr/>
          <p:nvPr/>
        </p:nvSpPr>
        <p:spPr>
          <a:xfrm>
            <a:off x="6864927" y="2040387"/>
            <a:ext cx="762000" cy="76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F75CCAAF-3ABE-CC4C-EE9A-A140BB714B18}"/>
              </a:ext>
            </a:extLst>
          </p:cNvPr>
          <p:cNvSpPr/>
          <p:nvPr/>
        </p:nvSpPr>
        <p:spPr>
          <a:xfrm>
            <a:off x="4525637" y="3814156"/>
            <a:ext cx="762000" cy="76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4BEB6D5D-0E59-87CB-1B0F-13124F175424}"/>
              </a:ext>
            </a:extLst>
          </p:cNvPr>
          <p:cNvSpPr/>
          <p:nvPr/>
        </p:nvSpPr>
        <p:spPr>
          <a:xfrm>
            <a:off x="5439380" y="2045843"/>
            <a:ext cx="762000" cy="76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6813529E-25EB-95CF-05C8-B9C66D4EC879}"/>
              </a:ext>
            </a:extLst>
          </p:cNvPr>
          <p:cNvSpPr/>
          <p:nvPr/>
        </p:nvSpPr>
        <p:spPr>
          <a:xfrm>
            <a:off x="5903622" y="2415879"/>
            <a:ext cx="762000" cy="76200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B14F4-9CF4-3F7B-7853-34377B9A88DB}"/>
              </a:ext>
            </a:extLst>
          </p:cNvPr>
          <p:cNvSpPr/>
          <p:nvPr/>
        </p:nvSpPr>
        <p:spPr>
          <a:xfrm>
            <a:off x="5716024" y="2874191"/>
            <a:ext cx="762000" cy="76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14462812-490D-1834-2ED1-F4B0F82E1C18}"/>
              </a:ext>
            </a:extLst>
          </p:cNvPr>
          <p:cNvSpPr/>
          <p:nvPr/>
        </p:nvSpPr>
        <p:spPr>
          <a:xfrm>
            <a:off x="5085689" y="2874190"/>
            <a:ext cx="762000" cy="76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D10BCC5-98FF-11F0-1056-AAF2C882C852}"/>
              </a:ext>
            </a:extLst>
          </p:cNvPr>
          <p:cNvSpPr/>
          <p:nvPr/>
        </p:nvSpPr>
        <p:spPr>
          <a:xfrm>
            <a:off x="4994817" y="2353145"/>
            <a:ext cx="762000" cy="76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DA426678-F507-BBF6-7592-DE2C209BB6D8}"/>
              </a:ext>
            </a:extLst>
          </p:cNvPr>
          <p:cNvSpPr/>
          <p:nvPr/>
        </p:nvSpPr>
        <p:spPr>
          <a:xfrm>
            <a:off x="8405316" y="1406087"/>
            <a:ext cx="3052306" cy="305230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72D1543A-8CFF-5D8A-A2D9-F01FF63FCEB5}"/>
              </a:ext>
            </a:extLst>
          </p:cNvPr>
          <p:cNvCxnSpPr>
            <a:cxnSpLocks/>
            <a:endCxn id="122" idx="0"/>
          </p:cNvCxnSpPr>
          <p:nvPr/>
        </p:nvCxnSpPr>
        <p:spPr>
          <a:xfrm flipV="1">
            <a:off x="9016978" y="1406087"/>
            <a:ext cx="914491" cy="278906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9C9E793B-9194-C11F-5CAD-7A0253959D28}"/>
              </a:ext>
            </a:extLst>
          </p:cNvPr>
          <p:cNvCxnSpPr>
            <a:cxnSpLocks/>
          </p:cNvCxnSpPr>
          <p:nvPr/>
        </p:nvCxnSpPr>
        <p:spPr>
          <a:xfrm flipH="1" flipV="1">
            <a:off x="9931469" y="1406087"/>
            <a:ext cx="832774" cy="2789069"/>
          </a:xfrm>
          <a:prstGeom prst="line">
            <a:avLst/>
          </a:prstGeom>
          <a:ln w="57150">
            <a:solidFill>
              <a:srgbClr val="FF66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78017ABD-CFC7-FB61-5362-E7E744A268A3}"/>
              </a:ext>
            </a:extLst>
          </p:cNvPr>
          <p:cNvCxnSpPr>
            <a:cxnSpLocks/>
          </p:cNvCxnSpPr>
          <p:nvPr/>
        </p:nvCxnSpPr>
        <p:spPr>
          <a:xfrm flipH="1" flipV="1">
            <a:off x="8471316" y="2410018"/>
            <a:ext cx="2292927" cy="178513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46710B6-D99F-56F6-4336-3CCBA912B312}"/>
              </a:ext>
            </a:extLst>
          </p:cNvPr>
          <p:cNvCxnSpPr>
            <a:cxnSpLocks/>
          </p:cNvCxnSpPr>
          <p:nvPr/>
        </p:nvCxnSpPr>
        <p:spPr>
          <a:xfrm flipH="1">
            <a:off x="8471316" y="2420982"/>
            <a:ext cx="287809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26DC5D74-5134-4752-A7C2-25F68D98942F}"/>
              </a:ext>
            </a:extLst>
          </p:cNvPr>
          <p:cNvCxnSpPr>
            <a:cxnSpLocks/>
          </p:cNvCxnSpPr>
          <p:nvPr/>
        </p:nvCxnSpPr>
        <p:spPr>
          <a:xfrm flipV="1">
            <a:off x="9016978" y="2420982"/>
            <a:ext cx="2332429" cy="1774174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椭圆 127">
            <a:extLst>
              <a:ext uri="{FF2B5EF4-FFF2-40B4-BE49-F238E27FC236}">
                <a16:creationId xmlns:a16="http://schemas.microsoft.com/office/drawing/2014/main" id="{4E01D2A5-15BE-CD36-5BFA-538ED1428DCD}"/>
              </a:ext>
            </a:extLst>
          </p:cNvPr>
          <p:cNvSpPr/>
          <p:nvPr/>
        </p:nvSpPr>
        <p:spPr>
          <a:xfrm>
            <a:off x="9550469" y="1025087"/>
            <a:ext cx="762000" cy="76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7262F42B-42B1-73D8-945C-9E24A0BE4EC3}"/>
              </a:ext>
            </a:extLst>
          </p:cNvPr>
          <p:cNvSpPr/>
          <p:nvPr/>
        </p:nvSpPr>
        <p:spPr>
          <a:xfrm>
            <a:off x="10376918" y="3814156"/>
            <a:ext cx="762000" cy="762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BF2A145C-62FF-2682-4BA5-D3175777DB53}"/>
              </a:ext>
            </a:extLst>
          </p:cNvPr>
          <p:cNvSpPr/>
          <p:nvPr/>
        </p:nvSpPr>
        <p:spPr>
          <a:xfrm>
            <a:off x="8096442" y="2042363"/>
            <a:ext cx="762000" cy="76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10E6539E-AC59-AE57-04DB-BB1ABAA1ED82}"/>
              </a:ext>
            </a:extLst>
          </p:cNvPr>
          <p:cNvSpPr/>
          <p:nvPr/>
        </p:nvSpPr>
        <p:spPr>
          <a:xfrm>
            <a:off x="10968407" y="2034525"/>
            <a:ext cx="762000" cy="76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A4E94CDE-9D0A-22B9-12CE-9D70D8FD7310}"/>
              </a:ext>
            </a:extLst>
          </p:cNvPr>
          <p:cNvSpPr/>
          <p:nvPr/>
        </p:nvSpPr>
        <p:spPr>
          <a:xfrm>
            <a:off x="8629117" y="3808294"/>
            <a:ext cx="762000" cy="76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3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A31A260D-3383-6F17-33BE-260EF04C2D8A}"/>
              </a:ext>
            </a:extLst>
          </p:cNvPr>
          <p:cNvGrpSpPr/>
          <p:nvPr/>
        </p:nvGrpSpPr>
        <p:grpSpPr>
          <a:xfrm>
            <a:off x="6325589" y="504813"/>
            <a:ext cx="3600675" cy="3608507"/>
            <a:chOff x="6655477" y="930900"/>
            <a:chExt cx="4425691" cy="4435317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88B639BF-679A-E9D9-E3A1-8C40C842D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3611" y="3889259"/>
              <a:ext cx="297369" cy="143521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69C626C9-42E3-B666-DBB4-FA8A278CCB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4735" y="3626694"/>
              <a:ext cx="665923" cy="1548973"/>
            </a:xfrm>
            <a:prstGeom prst="line">
              <a:avLst/>
            </a:prstGeom>
            <a:ln w="57150">
              <a:solidFill>
                <a:srgbClr val="D0CEC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14218CC-487B-3076-339E-048F98C32AF8}"/>
                </a:ext>
              </a:extLst>
            </p:cNvPr>
            <p:cNvCxnSpPr>
              <a:cxnSpLocks/>
            </p:cNvCxnSpPr>
            <p:nvPr/>
          </p:nvCxnSpPr>
          <p:spPr>
            <a:xfrm>
              <a:off x="9050751" y="3631413"/>
              <a:ext cx="626018" cy="1596334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136D956-4458-FFEC-6FED-9AED4E2F91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07558" y="3349079"/>
              <a:ext cx="1560574" cy="590013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CB807EC-D273-41A1-5EC0-5E39708E0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0672" y="2235945"/>
              <a:ext cx="1572709" cy="695521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885DDF9-CCF7-E67B-0A0F-334440C99B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1941" y="2359674"/>
              <a:ext cx="1651423" cy="624359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71E49B6-917C-A4C8-EF46-473A03DA9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2100" y="3356413"/>
              <a:ext cx="1538632" cy="680451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F874A36-D818-9239-C014-FFF1B8D2B72D}"/>
                </a:ext>
              </a:extLst>
            </p:cNvPr>
            <p:cNvCxnSpPr>
              <a:cxnSpLocks/>
            </p:cNvCxnSpPr>
            <p:nvPr/>
          </p:nvCxnSpPr>
          <p:spPr>
            <a:xfrm>
              <a:off x="8038570" y="1074699"/>
              <a:ext cx="676755" cy="1725714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5D28678-E467-10FE-40E8-2AF416032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0973" y="1114299"/>
              <a:ext cx="700437" cy="1629254"/>
            </a:xfrm>
            <a:prstGeom prst="line">
              <a:avLst/>
            </a:prstGeom>
            <a:ln w="571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0A940E8-70AE-27BD-6D73-79C325E925B3}"/>
                </a:ext>
              </a:extLst>
            </p:cNvPr>
            <p:cNvSpPr/>
            <p:nvPr/>
          </p:nvSpPr>
          <p:spPr>
            <a:xfrm>
              <a:off x="8346774" y="2608456"/>
              <a:ext cx="1073484" cy="1073484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6192CDC-EB79-16E0-CD23-403A3D6937B1}"/>
                </a:ext>
              </a:extLst>
            </p:cNvPr>
            <p:cNvSpPr/>
            <p:nvPr/>
          </p:nvSpPr>
          <p:spPr>
            <a:xfrm>
              <a:off x="6655477" y="940526"/>
              <a:ext cx="4425691" cy="4425691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弧形 70">
              <a:extLst>
                <a:ext uri="{FF2B5EF4-FFF2-40B4-BE49-F238E27FC236}">
                  <a16:creationId xmlns:a16="http://schemas.microsoft.com/office/drawing/2014/main" id="{6CB012C6-DE8B-9347-34CC-7D9AD1B82747}"/>
                </a:ext>
              </a:extLst>
            </p:cNvPr>
            <p:cNvSpPr/>
            <p:nvPr/>
          </p:nvSpPr>
          <p:spPr>
            <a:xfrm>
              <a:off x="7346483" y="1643452"/>
              <a:ext cx="3083558" cy="3083558"/>
            </a:xfrm>
            <a:prstGeom prst="arc">
              <a:avLst>
                <a:gd name="adj1" fmla="val 21536041"/>
                <a:gd name="adj2" fmla="val 1116319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6ECAA53-7AC8-C7FD-3118-8B8A1296E778}"/>
                </a:ext>
              </a:extLst>
            </p:cNvPr>
            <p:cNvCxnSpPr>
              <a:cxnSpLocks/>
              <a:stCxn id="70" idx="6"/>
              <a:endCxn id="40" idx="6"/>
            </p:cNvCxnSpPr>
            <p:nvPr/>
          </p:nvCxnSpPr>
          <p:spPr>
            <a:xfrm flipH="1" flipV="1">
              <a:off x="9420258" y="3145198"/>
              <a:ext cx="1660910" cy="817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0875A83-2F3C-D68E-A0AD-25091F3B5C21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8882916" y="930900"/>
              <a:ext cx="600" cy="167755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7396602C-2DFA-F08B-5EAF-131AA1B6A874}"/>
                </a:ext>
              </a:extLst>
            </p:cNvPr>
            <p:cNvSpPr/>
            <p:nvPr/>
          </p:nvSpPr>
          <p:spPr>
            <a:xfrm>
              <a:off x="8139067" y="2403221"/>
              <a:ext cx="1498391" cy="1498391"/>
            </a:xfrm>
            <a:prstGeom prst="arc">
              <a:avLst>
                <a:gd name="adj1" fmla="val 7933359"/>
                <a:gd name="adj2" fmla="val 9345714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27A8A8D-B981-3796-0D9A-CCB6948BE788}"/>
                </a:ext>
              </a:extLst>
            </p:cNvPr>
            <p:cNvCxnSpPr>
              <a:cxnSpLocks/>
            </p:cNvCxnSpPr>
            <p:nvPr/>
          </p:nvCxnSpPr>
          <p:spPr>
            <a:xfrm>
              <a:off x="9250471" y="3553332"/>
              <a:ext cx="1013606" cy="103925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82AB107-3577-35E5-ACCA-C98C50C1B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6940" y="3664793"/>
              <a:ext cx="1061918" cy="107171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B4D08F4-E4BD-948C-32DF-479B662BF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7358" y="1853420"/>
              <a:ext cx="924158" cy="9011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DCE3E3E-5EAF-6945-EEA0-F64B1CA1DCCC}"/>
                </a:ext>
              </a:extLst>
            </p:cNvPr>
            <p:cNvCxnSpPr>
              <a:cxnSpLocks/>
              <a:stCxn id="70" idx="1"/>
              <a:endCxn id="86" idx="1"/>
            </p:cNvCxnSpPr>
            <p:nvPr/>
          </p:nvCxnSpPr>
          <p:spPr>
            <a:xfrm>
              <a:off x="7303605" y="1588654"/>
              <a:ext cx="622459" cy="6345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D4FB1C0-EF38-EC8D-3796-C0A8B751F0F2}"/>
                </a:ext>
              </a:extLst>
            </p:cNvPr>
            <p:cNvSpPr/>
            <p:nvPr/>
          </p:nvSpPr>
          <p:spPr>
            <a:xfrm>
              <a:off x="9841820" y="1528225"/>
              <a:ext cx="650387" cy="6503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A8F06D5-65E9-8316-E260-F417D967F915}"/>
                </a:ext>
              </a:extLst>
            </p:cNvPr>
            <p:cNvSpPr/>
            <p:nvPr/>
          </p:nvSpPr>
          <p:spPr>
            <a:xfrm>
              <a:off x="8563068" y="1336203"/>
              <a:ext cx="650387" cy="6503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A3EFD5F1-4F30-D7B5-804A-F627CE843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351" y="3144977"/>
              <a:ext cx="124875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弧形 81">
              <a:extLst>
                <a:ext uri="{FF2B5EF4-FFF2-40B4-BE49-F238E27FC236}">
                  <a16:creationId xmlns:a16="http://schemas.microsoft.com/office/drawing/2014/main" id="{3D5A8604-8024-7A9F-8BF8-AB10310248C5}"/>
                </a:ext>
              </a:extLst>
            </p:cNvPr>
            <p:cNvSpPr/>
            <p:nvPr/>
          </p:nvSpPr>
          <p:spPr>
            <a:xfrm>
              <a:off x="6882351" y="1166340"/>
              <a:ext cx="3971941" cy="3971941"/>
            </a:xfrm>
            <a:prstGeom prst="arc">
              <a:avLst>
                <a:gd name="adj1" fmla="val 10758388"/>
                <a:gd name="adj2" fmla="val 12014002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弧形 82">
              <a:extLst>
                <a:ext uri="{FF2B5EF4-FFF2-40B4-BE49-F238E27FC236}">
                  <a16:creationId xmlns:a16="http://schemas.microsoft.com/office/drawing/2014/main" id="{6BDE076D-4991-62FF-051A-E19F7C63313A}"/>
                </a:ext>
              </a:extLst>
            </p:cNvPr>
            <p:cNvSpPr/>
            <p:nvPr/>
          </p:nvSpPr>
          <p:spPr>
            <a:xfrm>
              <a:off x="6882351" y="1166340"/>
              <a:ext cx="3971941" cy="3971941"/>
            </a:xfrm>
            <a:prstGeom prst="arc">
              <a:avLst>
                <a:gd name="adj1" fmla="val 2705626"/>
                <a:gd name="adj2" fmla="val 4076350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6FE1B26-6FCE-65D5-DD2C-A3DC81FCB94B}"/>
                </a:ext>
              </a:extLst>
            </p:cNvPr>
            <p:cNvCxnSpPr>
              <a:cxnSpLocks/>
            </p:cNvCxnSpPr>
            <p:nvPr/>
          </p:nvCxnSpPr>
          <p:spPr>
            <a:xfrm>
              <a:off x="8953497" y="3684129"/>
              <a:ext cx="296974" cy="139502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弧形 84">
              <a:extLst>
                <a:ext uri="{FF2B5EF4-FFF2-40B4-BE49-F238E27FC236}">
                  <a16:creationId xmlns:a16="http://schemas.microsoft.com/office/drawing/2014/main" id="{D7ABBD79-A09E-2EDC-C99D-335E292F422A}"/>
                </a:ext>
              </a:extLst>
            </p:cNvPr>
            <p:cNvSpPr/>
            <p:nvPr/>
          </p:nvSpPr>
          <p:spPr>
            <a:xfrm>
              <a:off x="8144155" y="2403221"/>
              <a:ext cx="1498391" cy="1498391"/>
            </a:xfrm>
            <a:prstGeom prst="arc">
              <a:avLst>
                <a:gd name="adj1" fmla="val 10686712"/>
                <a:gd name="adj2" fmla="val 1190493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8807FF3-115D-8298-84A8-22D3C7F9A222}"/>
                </a:ext>
              </a:extLst>
            </p:cNvPr>
            <p:cNvSpPr/>
            <p:nvPr/>
          </p:nvSpPr>
          <p:spPr>
            <a:xfrm>
              <a:off x="7830817" y="2127960"/>
              <a:ext cx="650387" cy="6503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C517921-E147-33D5-E066-AA47BC6FD31D}"/>
                </a:ext>
              </a:extLst>
            </p:cNvPr>
            <p:cNvSpPr/>
            <p:nvPr/>
          </p:nvSpPr>
          <p:spPr>
            <a:xfrm>
              <a:off x="8418573" y="2684552"/>
              <a:ext cx="922098" cy="92209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E13D5DE-D03A-6B8B-5CD8-72E3EB2F58C0}"/>
              </a:ext>
            </a:extLst>
          </p:cNvPr>
          <p:cNvSpPr/>
          <p:nvPr/>
        </p:nvSpPr>
        <p:spPr>
          <a:xfrm>
            <a:off x="3168140" y="4943717"/>
            <a:ext cx="1991360" cy="1203960"/>
          </a:xfrm>
          <a:custGeom>
            <a:avLst/>
            <a:gdLst>
              <a:gd name="connsiteX0" fmla="*/ 1874520 w 1874520"/>
              <a:gd name="connsiteY0" fmla="*/ 0 h 990600"/>
              <a:gd name="connsiteX1" fmla="*/ 1579880 w 1874520"/>
              <a:gd name="connsiteY1" fmla="*/ 482600 h 990600"/>
              <a:gd name="connsiteX2" fmla="*/ 386080 w 1874520"/>
              <a:gd name="connsiteY2" fmla="*/ 497840 h 990600"/>
              <a:gd name="connsiteX3" fmla="*/ 0 w 1874520"/>
              <a:gd name="connsiteY3" fmla="*/ 990600 h 990600"/>
              <a:gd name="connsiteX0" fmla="*/ 1874520 w 1874520"/>
              <a:gd name="connsiteY0" fmla="*/ 0 h 990600"/>
              <a:gd name="connsiteX1" fmla="*/ 1620520 w 1874520"/>
              <a:gd name="connsiteY1" fmla="*/ 396240 h 990600"/>
              <a:gd name="connsiteX2" fmla="*/ 386080 w 1874520"/>
              <a:gd name="connsiteY2" fmla="*/ 497840 h 990600"/>
              <a:gd name="connsiteX3" fmla="*/ 0 w 1874520"/>
              <a:gd name="connsiteY3" fmla="*/ 990600 h 990600"/>
              <a:gd name="connsiteX0" fmla="*/ 1991360 w 1991360"/>
              <a:gd name="connsiteY0" fmla="*/ 0 h 1203960"/>
              <a:gd name="connsiteX1" fmla="*/ 1620520 w 1991360"/>
              <a:gd name="connsiteY1" fmla="*/ 609600 h 1203960"/>
              <a:gd name="connsiteX2" fmla="*/ 386080 w 1991360"/>
              <a:gd name="connsiteY2" fmla="*/ 711200 h 1203960"/>
              <a:gd name="connsiteX3" fmla="*/ 0 w 1991360"/>
              <a:gd name="connsiteY3" fmla="*/ 120396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360" h="1203960">
                <a:moveTo>
                  <a:pt x="1991360" y="0"/>
                </a:moveTo>
                <a:cubicBezTo>
                  <a:pt x="1968076" y="199813"/>
                  <a:pt x="1888067" y="491067"/>
                  <a:pt x="1620520" y="609600"/>
                </a:cubicBezTo>
                <a:cubicBezTo>
                  <a:pt x="1352973" y="728133"/>
                  <a:pt x="649393" y="626533"/>
                  <a:pt x="386080" y="711200"/>
                </a:cubicBezTo>
                <a:cubicBezTo>
                  <a:pt x="122767" y="795867"/>
                  <a:pt x="61383" y="999913"/>
                  <a:pt x="0" y="120396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FF6D73D-E4F7-5A31-BEE0-D9940A93C13E}"/>
              </a:ext>
            </a:extLst>
          </p:cNvPr>
          <p:cNvSpPr/>
          <p:nvPr/>
        </p:nvSpPr>
        <p:spPr>
          <a:xfrm>
            <a:off x="10390104" y="6147677"/>
            <a:ext cx="1905000" cy="1148080"/>
          </a:xfrm>
          <a:custGeom>
            <a:avLst/>
            <a:gdLst>
              <a:gd name="connsiteX0" fmla="*/ 1874520 w 1874520"/>
              <a:gd name="connsiteY0" fmla="*/ 0 h 990600"/>
              <a:gd name="connsiteX1" fmla="*/ 1579880 w 1874520"/>
              <a:gd name="connsiteY1" fmla="*/ 482600 h 990600"/>
              <a:gd name="connsiteX2" fmla="*/ 386080 w 1874520"/>
              <a:gd name="connsiteY2" fmla="*/ 497840 h 990600"/>
              <a:gd name="connsiteX3" fmla="*/ 0 w 1874520"/>
              <a:gd name="connsiteY3" fmla="*/ 990600 h 990600"/>
              <a:gd name="connsiteX0" fmla="*/ 1874520 w 1874520"/>
              <a:gd name="connsiteY0" fmla="*/ 0 h 990600"/>
              <a:gd name="connsiteX1" fmla="*/ 1620520 w 1874520"/>
              <a:gd name="connsiteY1" fmla="*/ 396240 h 990600"/>
              <a:gd name="connsiteX2" fmla="*/ 386080 w 1874520"/>
              <a:gd name="connsiteY2" fmla="*/ 497840 h 990600"/>
              <a:gd name="connsiteX3" fmla="*/ 0 w 1874520"/>
              <a:gd name="connsiteY3" fmla="*/ 990600 h 990600"/>
              <a:gd name="connsiteX0" fmla="*/ 1905000 w 1905000"/>
              <a:gd name="connsiteY0" fmla="*/ 0 h 1148080"/>
              <a:gd name="connsiteX1" fmla="*/ 1651000 w 1905000"/>
              <a:gd name="connsiteY1" fmla="*/ 396240 h 1148080"/>
              <a:gd name="connsiteX2" fmla="*/ 416560 w 1905000"/>
              <a:gd name="connsiteY2" fmla="*/ 497840 h 1148080"/>
              <a:gd name="connsiteX3" fmla="*/ 0 w 1905000"/>
              <a:gd name="connsiteY3" fmla="*/ 114808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148080">
                <a:moveTo>
                  <a:pt x="1905000" y="0"/>
                </a:moveTo>
                <a:cubicBezTo>
                  <a:pt x="1881716" y="199813"/>
                  <a:pt x="1899073" y="313267"/>
                  <a:pt x="1651000" y="396240"/>
                </a:cubicBezTo>
                <a:cubicBezTo>
                  <a:pt x="1402927" y="479213"/>
                  <a:pt x="679873" y="413173"/>
                  <a:pt x="416560" y="497840"/>
                </a:cubicBezTo>
                <a:cubicBezTo>
                  <a:pt x="153247" y="582507"/>
                  <a:pt x="61383" y="944033"/>
                  <a:pt x="0" y="114808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0733274-96DA-6217-C88F-0CBEFABBC1B0}"/>
              </a:ext>
            </a:extLst>
          </p:cNvPr>
          <p:cNvSpPr/>
          <p:nvPr/>
        </p:nvSpPr>
        <p:spPr>
          <a:xfrm>
            <a:off x="3973628" y="4879570"/>
            <a:ext cx="765782" cy="85166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1A1519E-365E-9885-F409-B0BB29B8290B}"/>
              </a:ext>
            </a:extLst>
          </p:cNvPr>
          <p:cNvSpPr/>
          <p:nvPr/>
        </p:nvSpPr>
        <p:spPr>
          <a:xfrm>
            <a:off x="4124078" y="5108780"/>
            <a:ext cx="459218" cy="491703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E7C4CF-B460-AE98-9FE2-114066C25CAE}"/>
              </a:ext>
            </a:extLst>
          </p:cNvPr>
          <p:cNvSpPr/>
          <p:nvPr/>
        </p:nvSpPr>
        <p:spPr>
          <a:xfrm>
            <a:off x="3480681" y="4545663"/>
            <a:ext cx="1272861" cy="481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3A7B67C5-9192-8CBB-E701-15E180FE8D38}"/>
              </a:ext>
            </a:extLst>
          </p:cNvPr>
          <p:cNvSpPr/>
          <p:nvPr/>
        </p:nvSpPr>
        <p:spPr>
          <a:xfrm>
            <a:off x="3404019" y="4590478"/>
            <a:ext cx="1905000" cy="1148080"/>
          </a:xfrm>
          <a:custGeom>
            <a:avLst/>
            <a:gdLst>
              <a:gd name="connsiteX0" fmla="*/ 1874520 w 1874520"/>
              <a:gd name="connsiteY0" fmla="*/ 0 h 990600"/>
              <a:gd name="connsiteX1" fmla="*/ 1579880 w 1874520"/>
              <a:gd name="connsiteY1" fmla="*/ 482600 h 990600"/>
              <a:gd name="connsiteX2" fmla="*/ 386080 w 1874520"/>
              <a:gd name="connsiteY2" fmla="*/ 497840 h 990600"/>
              <a:gd name="connsiteX3" fmla="*/ 0 w 1874520"/>
              <a:gd name="connsiteY3" fmla="*/ 990600 h 990600"/>
              <a:gd name="connsiteX0" fmla="*/ 1874520 w 1874520"/>
              <a:gd name="connsiteY0" fmla="*/ 0 h 990600"/>
              <a:gd name="connsiteX1" fmla="*/ 1620520 w 1874520"/>
              <a:gd name="connsiteY1" fmla="*/ 396240 h 990600"/>
              <a:gd name="connsiteX2" fmla="*/ 386080 w 1874520"/>
              <a:gd name="connsiteY2" fmla="*/ 497840 h 990600"/>
              <a:gd name="connsiteX3" fmla="*/ 0 w 1874520"/>
              <a:gd name="connsiteY3" fmla="*/ 990600 h 990600"/>
              <a:gd name="connsiteX0" fmla="*/ 1905000 w 1905000"/>
              <a:gd name="connsiteY0" fmla="*/ 0 h 1148080"/>
              <a:gd name="connsiteX1" fmla="*/ 1651000 w 1905000"/>
              <a:gd name="connsiteY1" fmla="*/ 396240 h 1148080"/>
              <a:gd name="connsiteX2" fmla="*/ 416560 w 1905000"/>
              <a:gd name="connsiteY2" fmla="*/ 497840 h 1148080"/>
              <a:gd name="connsiteX3" fmla="*/ 0 w 1905000"/>
              <a:gd name="connsiteY3" fmla="*/ 114808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148080">
                <a:moveTo>
                  <a:pt x="1905000" y="0"/>
                </a:moveTo>
                <a:cubicBezTo>
                  <a:pt x="1881716" y="199813"/>
                  <a:pt x="1899073" y="313267"/>
                  <a:pt x="1651000" y="396240"/>
                </a:cubicBezTo>
                <a:cubicBezTo>
                  <a:pt x="1402927" y="479213"/>
                  <a:pt x="679873" y="413173"/>
                  <a:pt x="416560" y="497840"/>
                </a:cubicBezTo>
                <a:cubicBezTo>
                  <a:pt x="153247" y="582507"/>
                  <a:pt x="61383" y="944033"/>
                  <a:pt x="0" y="1148080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4261D41-96A3-0F46-74B2-B466749E7A83}"/>
              </a:ext>
            </a:extLst>
          </p:cNvPr>
          <p:cNvGrpSpPr/>
          <p:nvPr/>
        </p:nvGrpSpPr>
        <p:grpSpPr>
          <a:xfrm>
            <a:off x="3141102" y="5992263"/>
            <a:ext cx="2140879" cy="1602014"/>
            <a:chOff x="2527641" y="1702705"/>
            <a:chExt cx="2140879" cy="1602014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B197A6E-A84F-3B77-6005-20911C4EFE8A}"/>
                </a:ext>
              </a:extLst>
            </p:cNvPr>
            <p:cNvSpPr/>
            <p:nvPr/>
          </p:nvSpPr>
          <p:spPr>
            <a:xfrm>
              <a:off x="2527641" y="2100759"/>
              <a:ext cx="1991360" cy="1203960"/>
            </a:xfrm>
            <a:custGeom>
              <a:avLst/>
              <a:gdLst>
                <a:gd name="connsiteX0" fmla="*/ 1874520 w 1874520"/>
                <a:gd name="connsiteY0" fmla="*/ 0 h 990600"/>
                <a:gd name="connsiteX1" fmla="*/ 1579880 w 1874520"/>
                <a:gd name="connsiteY1" fmla="*/ 482600 h 990600"/>
                <a:gd name="connsiteX2" fmla="*/ 386080 w 1874520"/>
                <a:gd name="connsiteY2" fmla="*/ 497840 h 990600"/>
                <a:gd name="connsiteX3" fmla="*/ 0 w 1874520"/>
                <a:gd name="connsiteY3" fmla="*/ 990600 h 990600"/>
                <a:gd name="connsiteX0" fmla="*/ 1874520 w 1874520"/>
                <a:gd name="connsiteY0" fmla="*/ 0 h 990600"/>
                <a:gd name="connsiteX1" fmla="*/ 1620520 w 1874520"/>
                <a:gd name="connsiteY1" fmla="*/ 396240 h 990600"/>
                <a:gd name="connsiteX2" fmla="*/ 386080 w 1874520"/>
                <a:gd name="connsiteY2" fmla="*/ 497840 h 990600"/>
                <a:gd name="connsiteX3" fmla="*/ 0 w 1874520"/>
                <a:gd name="connsiteY3" fmla="*/ 990600 h 990600"/>
                <a:gd name="connsiteX0" fmla="*/ 1991360 w 1991360"/>
                <a:gd name="connsiteY0" fmla="*/ 0 h 1203960"/>
                <a:gd name="connsiteX1" fmla="*/ 1620520 w 1991360"/>
                <a:gd name="connsiteY1" fmla="*/ 609600 h 1203960"/>
                <a:gd name="connsiteX2" fmla="*/ 386080 w 1991360"/>
                <a:gd name="connsiteY2" fmla="*/ 711200 h 1203960"/>
                <a:gd name="connsiteX3" fmla="*/ 0 w 1991360"/>
                <a:gd name="connsiteY3" fmla="*/ 120396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1360" h="1203960">
                  <a:moveTo>
                    <a:pt x="1991360" y="0"/>
                  </a:moveTo>
                  <a:cubicBezTo>
                    <a:pt x="1968076" y="199813"/>
                    <a:pt x="1888067" y="491067"/>
                    <a:pt x="1620520" y="609600"/>
                  </a:cubicBezTo>
                  <a:cubicBezTo>
                    <a:pt x="1352973" y="728133"/>
                    <a:pt x="649393" y="626533"/>
                    <a:pt x="386080" y="711200"/>
                  </a:cubicBezTo>
                  <a:cubicBezTo>
                    <a:pt x="122767" y="795867"/>
                    <a:pt x="61383" y="999913"/>
                    <a:pt x="0" y="120396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38D4B94-F122-E6D1-9B1E-43E17D917241}"/>
                </a:ext>
              </a:extLst>
            </p:cNvPr>
            <p:cNvSpPr/>
            <p:nvPr/>
          </p:nvSpPr>
          <p:spPr>
            <a:xfrm>
              <a:off x="3333129" y="2036612"/>
              <a:ext cx="765782" cy="85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BA63E3C-6D01-4DC0-2859-513C6480A401}"/>
                </a:ext>
              </a:extLst>
            </p:cNvPr>
            <p:cNvSpPr/>
            <p:nvPr/>
          </p:nvSpPr>
          <p:spPr>
            <a:xfrm>
              <a:off x="3514118" y="2272194"/>
              <a:ext cx="407284" cy="452959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9C95524-9C59-E612-DDAF-0DE0DCAA8727}"/>
                </a:ext>
              </a:extLst>
            </p:cNvPr>
            <p:cNvSpPr/>
            <p:nvPr/>
          </p:nvSpPr>
          <p:spPr>
            <a:xfrm>
              <a:off x="2840182" y="1702705"/>
              <a:ext cx="1272861" cy="481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EF36BC0-7558-4FE0-C7B4-4291B4BD935C}"/>
                </a:ext>
              </a:extLst>
            </p:cNvPr>
            <p:cNvSpPr/>
            <p:nvPr/>
          </p:nvSpPr>
          <p:spPr>
            <a:xfrm>
              <a:off x="2763520" y="1747520"/>
              <a:ext cx="1905000" cy="1148080"/>
            </a:xfrm>
            <a:custGeom>
              <a:avLst/>
              <a:gdLst>
                <a:gd name="connsiteX0" fmla="*/ 1874520 w 1874520"/>
                <a:gd name="connsiteY0" fmla="*/ 0 h 990600"/>
                <a:gd name="connsiteX1" fmla="*/ 1579880 w 1874520"/>
                <a:gd name="connsiteY1" fmla="*/ 482600 h 990600"/>
                <a:gd name="connsiteX2" fmla="*/ 386080 w 1874520"/>
                <a:gd name="connsiteY2" fmla="*/ 497840 h 990600"/>
                <a:gd name="connsiteX3" fmla="*/ 0 w 1874520"/>
                <a:gd name="connsiteY3" fmla="*/ 990600 h 990600"/>
                <a:gd name="connsiteX0" fmla="*/ 1874520 w 1874520"/>
                <a:gd name="connsiteY0" fmla="*/ 0 h 990600"/>
                <a:gd name="connsiteX1" fmla="*/ 1620520 w 1874520"/>
                <a:gd name="connsiteY1" fmla="*/ 396240 h 990600"/>
                <a:gd name="connsiteX2" fmla="*/ 386080 w 1874520"/>
                <a:gd name="connsiteY2" fmla="*/ 497840 h 990600"/>
                <a:gd name="connsiteX3" fmla="*/ 0 w 1874520"/>
                <a:gd name="connsiteY3" fmla="*/ 990600 h 990600"/>
                <a:gd name="connsiteX0" fmla="*/ 1905000 w 1905000"/>
                <a:gd name="connsiteY0" fmla="*/ 0 h 1148080"/>
                <a:gd name="connsiteX1" fmla="*/ 1651000 w 1905000"/>
                <a:gd name="connsiteY1" fmla="*/ 396240 h 1148080"/>
                <a:gd name="connsiteX2" fmla="*/ 416560 w 1905000"/>
                <a:gd name="connsiteY2" fmla="*/ 497840 h 1148080"/>
                <a:gd name="connsiteX3" fmla="*/ 0 w 1905000"/>
                <a:gd name="connsiteY3" fmla="*/ 1148080 h 114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148080">
                  <a:moveTo>
                    <a:pt x="1905000" y="0"/>
                  </a:moveTo>
                  <a:cubicBezTo>
                    <a:pt x="1881716" y="199813"/>
                    <a:pt x="1899073" y="313267"/>
                    <a:pt x="1651000" y="396240"/>
                  </a:cubicBezTo>
                  <a:cubicBezTo>
                    <a:pt x="1402927" y="479213"/>
                    <a:pt x="679873" y="413173"/>
                    <a:pt x="416560" y="497840"/>
                  </a:cubicBezTo>
                  <a:cubicBezTo>
                    <a:pt x="153247" y="582507"/>
                    <a:pt x="61383" y="944033"/>
                    <a:pt x="0" y="11480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16A110-E3F8-367C-4CB6-8D01AD14F907}"/>
              </a:ext>
            </a:extLst>
          </p:cNvPr>
          <p:cNvGrpSpPr/>
          <p:nvPr/>
        </p:nvGrpSpPr>
        <p:grpSpPr>
          <a:xfrm flipH="1">
            <a:off x="530846" y="3280116"/>
            <a:ext cx="2126832" cy="1602014"/>
            <a:chOff x="1691769" y="3882830"/>
            <a:chExt cx="2140879" cy="1602014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D9743CD-7B59-3122-BF7E-8D92DD3B505C}"/>
                </a:ext>
              </a:extLst>
            </p:cNvPr>
            <p:cNvSpPr/>
            <p:nvPr/>
          </p:nvSpPr>
          <p:spPr>
            <a:xfrm>
              <a:off x="1691769" y="4280884"/>
              <a:ext cx="1991360" cy="1203960"/>
            </a:xfrm>
            <a:custGeom>
              <a:avLst/>
              <a:gdLst>
                <a:gd name="connsiteX0" fmla="*/ 1874520 w 1874520"/>
                <a:gd name="connsiteY0" fmla="*/ 0 h 990600"/>
                <a:gd name="connsiteX1" fmla="*/ 1579880 w 1874520"/>
                <a:gd name="connsiteY1" fmla="*/ 482600 h 990600"/>
                <a:gd name="connsiteX2" fmla="*/ 386080 w 1874520"/>
                <a:gd name="connsiteY2" fmla="*/ 497840 h 990600"/>
                <a:gd name="connsiteX3" fmla="*/ 0 w 1874520"/>
                <a:gd name="connsiteY3" fmla="*/ 990600 h 990600"/>
                <a:gd name="connsiteX0" fmla="*/ 1874520 w 1874520"/>
                <a:gd name="connsiteY0" fmla="*/ 0 h 990600"/>
                <a:gd name="connsiteX1" fmla="*/ 1620520 w 1874520"/>
                <a:gd name="connsiteY1" fmla="*/ 396240 h 990600"/>
                <a:gd name="connsiteX2" fmla="*/ 386080 w 1874520"/>
                <a:gd name="connsiteY2" fmla="*/ 497840 h 990600"/>
                <a:gd name="connsiteX3" fmla="*/ 0 w 1874520"/>
                <a:gd name="connsiteY3" fmla="*/ 990600 h 990600"/>
                <a:gd name="connsiteX0" fmla="*/ 1991360 w 1991360"/>
                <a:gd name="connsiteY0" fmla="*/ 0 h 1203960"/>
                <a:gd name="connsiteX1" fmla="*/ 1620520 w 1991360"/>
                <a:gd name="connsiteY1" fmla="*/ 609600 h 1203960"/>
                <a:gd name="connsiteX2" fmla="*/ 386080 w 1991360"/>
                <a:gd name="connsiteY2" fmla="*/ 711200 h 1203960"/>
                <a:gd name="connsiteX3" fmla="*/ 0 w 1991360"/>
                <a:gd name="connsiteY3" fmla="*/ 120396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1360" h="1203960">
                  <a:moveTo>
                    <a:pt x="1991360" y="0"/>
                  </a:moveTo>
                  <a:cubicBezTo>
                    <a:pt x="1968076" y="199813"/>
                    <a:pt x="1888067" y="491067"/>
                    <a:pt x="1620520" y="609600"/>
                  </a:cubicBezTo>
                  <a:cubicBezTo>
                    <a:pt x="1352973" y="728133"/>
                    <a:pt x="649393" y="626533"/>
                    <a:pt x="386080" y="711200"/>
                  </a:cubicBezTo>
                  <a:cubicBezTo>
                    <a:pt x="122767" y="795867"/>
                    <a:pt x="61383" y="999913"/>
                    <a:pt x="0" y="120396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0CBE759-C708-3617-8318-3C648A506FD5}"/>
                </a:ext>
              </a:extLst>
            </p:cNvPr>
            <p:cNvSpPr/>
            <p:nvPr/>
          </p:nvSpPr>
          <p:spPr>
            <a:xfrm>
              <a:off x="2497257" y="4216737"/>
              <a:ext cx="765782" cy="8516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F532A95-4F26-35A7-17EE-92AB6DDF1095}"/>
                </a:ext>
              </a:extLst>
            </p:cNvPr>
            <p:cNvSpPr/>
            <p:nvPr/>
          </p:nvSpPr>
          <p:spPr>
            <a:xfrm>
              <a:off x="2685173" y="4452319"/>
              <a:ext cx="407284" cy="452959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3B05D5B-AE65-5B52-6147-4A29175D9D53}"/>
                </a:ext>
              </a:extLst>
            </p:cNvPr>
            <p:cNvSpPr/>
            <p:nvPr/>
          </p:nvSpPr>
          <p:spPr>
            <a:xfrm>
              <a:off x="2004310" y="3882830"/>
              <a:ext cx="1272861" cy="481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36223657-0567-25C5-A42F-F7D7ABF6EF55}"/>
                </a:ext>
              </a:extLst>
            </p:cNvPr>
            <p:cNvSpPr/>
            <p:nvPr/>
          </p:nvSpPr>
          <p:spPr>
            <a:xfrm>
              <a:off x="1927648" y="3927645"/>
              <a:ext cx="1905000" cy="1148080"/>
            </a:xfrm>
            <a:custGeom>
              <a:avLst/>
              <a:gdLst>
                <a:gd name="connsiteX0" fmla="*/ 1874520 w 1874520"/>
                <a:gd name="connsiteY0" fmla="*/ 0 h 990600"/>
                <a:gd name="connsiteX1" fmla="*/ 1579880 w 1874520"/>
                <a:gd name="connsiteY1" fmla="*/ 482600 h 990600"/>
                <a:gd name="connsiteX2" fmla="*/ 386080 w 1874520"/>
                <a:gd name="connsiteY2" fmla="*/ 497840 h 990600"/>
                <a:gd name="connsiteX3" fmla="*/ 0 w 1874520"/>
                <a:gd name="connsiteY3" fmla="*/ 990600 h 990600"/>
                <a:gd name="connsiteX0" fmla="*/ 1874520 w 1874520"/>
                <a:gd name="connsiteY0" fmla="*/ 0 h 990600"/>
                <a:gd name="connsiteX1" fmla="*/ 1620520 w 1874520"/>
                <a:gd name="connsiteY1" fmla="*/ 396240 h 990600"/>
                <a:gd name="connsiteX2" fmla="*/ 386080 w 1874520"/>
                <a:gd name="connsiteY2" fmla="*/ 497840 h 990600"/>
                <a:gd name="connsiteX3" fmla="*/ 0 w 1874520"/>
                <a:gd name="connsiteY3" fmla="*/ 990600 h 990600"/>
                <a:gd name="connsiteX0" fmla="*/ 1905000 w 1905000"/>
                <a:gd name="connsiteY0" fmla="*/ 0 h 1148080"/>
                <a:gd name="connsiteX1" fmla="*/ 1651000 w 1905000"/>
                <a:gd name="connsiteY1" fmla="*/ 396240 h 1148080"/>
                <a:gd name="connsiteX2" fmla="*/ 416560 w 1905000"/>
                <a:gd name="connsiteY2" fmla="*/ 497840 h 1148080"/>
                <a:gd name="connsiteX3" fmla="*/ 0 w 1905000"/>
                <a:gd name="connsiteY3" fmla="*/ 1148080 h 114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0" h="1148080">
                  <a:moveTo>
                    <a:pt x="1905000" y="0"/>
                  </a:moveTo>
                  <a:cubicBezTo>
                    <a:pt x="1881716" y="199813"/>
                    <a:pt x="1899073" y="313267"/>
                    <a:pt x="1651000" y="396240"/>
                  </a:cubicBezTo>
                  <a:cubicBezTo>
                    <a:pt x="1402927" y="479213"/>
                    <a:pt x="679873" y="413173"/>
                    <a:pt x="416560" y="497840"/>
                  </a:cubicBezTo>
                  <a:cubicBezTo>
                    <a:pt x="153247" y="582507"/>
                    <a:pt x="61383" y="944033"/>
                    <a:pt x="0" y="11480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9A03149-71C4-DB5C-E711-BCFF372D7EC7}"/>
              </a:ext>
            </a:extLst>
          </p:cNvPr>
          <p:cNvGrpSpPr/>
          <p:nvPr/>
        </p:nvGrpSpPr>
        <p:grpSpPr>
          <a:xfrm flipH="1">
            <a:off x="3788200" y="2331938"/>
            <a:ext cx="1829042" cy="1366775"/>
            <a:chOff x="436897" y="1798129"/>
            <a:chExt cx="2126832" cy="1602014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70B3EA4-9BDA-9961-2A00-179E23DB1994}"/>
                </a:ext>
              </a:extLst>
            </p:cNvPr>
            <p:cNvGrpSpPr/>
            <p:nvPr/>
          </p:nvGrpSpPr>
          <p:grpSpPr>
            <a:xfrm flipH="1">
              <a:off x="436897" y="1798129"/>
              <a:ext cx="2126832" cy="1602014"/>
              <a:chOff x="1691769" y="3882830"/>
              <a:chExt cx="2140879" cy="1602014"/>
            </a:xfrm>
          </p:grpSpPr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AC6A2A03-14CA-54F2-3AB0-0F753353F16A}"/>
                  </a:ext>
                </a:extLst>
              </p:cNvPr>
              <p:cNvSpPr/>
              <p:nvPr/>
            </p:nvSpPr>
            <p:spPr>
              <a:xfrm>
                <a:off x="1691769" y="4280884"/>
                <a:ext cx="1991360" cy="1203960"/>
              </a:xfrm>
              <a:custGeom>
                <a:avLst/>
                <a:gdLst>
                  <a:gd name="connsiteX0" fmla="*/ 1874520 w 1874520"/>
                  <a:gd name="connsiteY0" fmla="*/ 0 h 990600"/>
                  <a:gd name="connsiteX1" fmla="*/ 1579880 w 1874520"/>
                  <a:gd name="connsiteY1" fmla="*/ 48260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874520 w 1874520"/>
                  <a:gd name="connsiteY0" fmla="*/ 0 h 990600"/>
                  <a:gd name="connsiteX1" fmla="*/ 1620520 w 1874520"/>
                  <a:gd name="connsiteY1" fmla="*/ 39624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991360 w 1991360"/>
                  <a:gd name="connsiteY0" fmla="*/ 0 h 1203960"/>
                  <a:gd name="connsiteX1" fmla="*/ 1620520 w 1991360"/>
                  <a:gd name="connsiteY1" fmla="*/ 609600 h 1203960"/>
                  <a:gd name="connsiteX2" fmla="*/ 386080 w 1991360"/>
                  <a:gd name="connsiteY2" fmla="*/ 711200 h 1203960"/>
                  <a:gd name="connsiteX3" fmla="*/ 0 w 1991360"/>
                  <a:gd name="connsiteY3" fmla="*/ 1203960 h 1203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1360" h="1203960">
                    <a:moveTo>
                      <a:pt x="1991360" y="0"/>
                    </a:moveTo>
                    <a:cubicBezTo>
                      <a:pt x="1968076" y="199813"/>
                      <a:pt x="1888067" y="491067"/>
                      <a:pt x="1620520" y="609600"/>
                    </a:cubicBezTo>
                    <a:cubicBezTo>
                      <a:pt x="1352973" y="728133"/>
                      <a:pt x="649393" y="626533"/>
                      <a:pt x="386080" y="711200"/>
                    </a:cubicBezTo>
                    <a:cubicBezTo>
                      <a:pt x="122767" y="795867"/>
                      <a:pt x="61383" y="999913"/>
                      <a:pt x="0" y="120396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912F81B-7629-24F7-4046-FF05726B159C}"/>
                  </a:ext>
                </a:extLst>
              </p:cNvPr>
              <p:cNvSpPr/>
              <p:nvPr/>
            </p:nvSpPr>
            <p:spPr>
              <a:xfrm>
                <a:off x="2497257" y="4216737"/>
                <a:ext cx="765782" cy="85166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20CA035-3EAB-C519-85E6-81F5737B655C}"/>
                  </a:ext>
                </a:extLst>
              </p:cNvPr>
              <p:cNvSpPr/>
              <p:nvPr/>
            </p:nvSpPr>
            <p:spPr>
              <a:xfrm>
                <a:off x="2685173" y="4452319"/>
                <a:ext cx="407284" cy="452959"/>
              </a:xfrm>
              <a:prstGeom prst="ellipse">
                <a:avLst/>
              </a:prstGeom>
              <a:solidFill>
                <a:srgbClr val="00B0F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3194E79-80A2-A870-5E95-B5DD2AC46234}"/>
                  </a:ext>
                </a:extLst>
              </p:cNvPr>
              <p:cNvSpPr/>
              <p:nvPr/>
            </p:nvSpPr>
            <p:spPr>
              <a:xfrm>
                <a:off x="2004310" y="3882830"/>
                <a:ext cx="1272861" cy="4812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39B65B51-BA4C-0756-5158-4956A104104B}"/>
                  </a:ext>
                </a:extLst>
              </p:cNvPr>
              <p:cNvSpPr/>
              <p:nvPr/>
            </p:nvSpPr>
            <p:spPr>
              <a:xfrm>
                <a:off x="1927648" y="3927645"/>
                <a:ext cx="1905000" cy="1148080"/>
              </a:xfrm>
              <a:custGeom>
                <a:avLst/>
                <a:gdLst>
                  <a:gd name="connsiteX0" fmla="*/ 1874520 w 1874520"/>
                  <a:gd name="connsiteY0" fmla="*/ 0 h 990600"/>
                  <a:gd name="connsiteX1" fmla="*/ 1579880 w 1874520"/>
                  <a:gd name="connsiteY1" fmla="*/ 48260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874520 w 1874520"/>
                  <a:gd name="connsiteY0" fmla="*/ 0 h 990600"/>
                  <a:gd name="connsiteX1" fmla="*/ 1620520 w 1874520"/>
                  <a:gd name="connsiteY1" fmla="*/ 39624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905000 w 1905000"/>
                  <a:gd name="connsiteY0" fmla="*/ 0 h 1148080"/>
                  <a:gd name="connsiteX1" fmla="*/ 1651000 w 1905000"/>
                  <a:gd name="connsiteY1" fmla="*/ 396240 h 1148080"/>
                  <a:gd name="connsiteX2" fmla="*/ 416560 w 1905000"/>
                  <a:gd name="connsiteY2" fmla="*/ 497840 h 1148080"/>
                  <a:gd name="connsiteX3" fmla="*/ 0 w 1905000"/>
                  <a:gd name="connsiteY3" fmla="*/ 1148080 h 114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0" h="1148080">
                    <a:moveTo>
                      <a:pt x="1905000" y="0"/>
                    </a:moveTo>
                    <a:cubicBezTo>
                      <a:pt x="1881716" y="199813"/>
                      <a:pt x="1899073" y="313267"/>
                      <a:pt x="1651000" y="396240"/>
                    </a:cubicBezTo>
                    <a:cubicBezTo>
                      <a:pt x="1402927" y="479213"/>
                      <a:pt x="679873" y="413173"/>
                      <a:pt x="416560" y="497840"/>
                    </a:cubicBezTo>
                    <a:cubicBezTo>
                      <a:pt x="153247" y="582507"/>
                      <a:pt x="61383" y="944033"/>
                      <a:pt x="0" y="114808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A08EC9F-B5A5-71DA-068D-E1967DF93939}"/>
                </a:ext>
              </a:extLst>
            </p:cNvPr>
            <p:cNvSpPr/>
            <p:nvPr/>
          </p:nvSpPr>
          <p:spPr>
            <a:xfrm>
              <a:off x="1210075" y="2495216"/>
              <a:ext cx="274902" cy="274903"/>
            </a:xfrm>
            <a:prstGeom prst="ellipse">
              <a:avLst/>
            </a:prstGeom>
            <a:solidFill>
              <a:srgbClr val="57D3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255761F-8CB3-81D1-FA09-DBD91FEE94E9}"/>
                </a:ext>
              </a:extLst>
            </p:cNvPr>
            <p:cNvSpPr/>
            <p:nvPr/>
          </p:nvSpPr>
          <p:spPr>
            <a:xfrm>
              <a:off x="1240554" y="2453677"/>
              <a:ext cx="268459" cy="28084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AC3256D-1BF2-AD5A-53CB-CC9C81628435}"/>
              </a:ext>
            </a:extLst>
          </p:cNvPr>
          <p:cNvSpPr/>
          <p:nvPr/>
        </p:nvSpPr>
        <p:spPr>
          <a:xfrm rot="5400000">
            <a:off x="2299610" y="2912479"/>
            <a:ext cx="469371" cy="2324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7803AB-63B6-A92F-FA26-306C557CE704}"/>
              </a:ext>
            </a:extLst>
          </p:cNvPr>
          <p:cNvCxnSpPr/>
          <p:nvPr/>
        </p:nvCxnSpPr>
        <p:spPr>
          <a:xfrm>
            <a:off x="1857475" y="1584252"/>
            <a:ext cx="0" cy="129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ACC67093-B27C-7831-F369-44074BC4CD64}"/>
              </a:ext>
            </a:extLst>
          </p:cNvPr>
          <p:cNvGrpSpPr/>
          <p:nvPr/>
        </p:nvGrpSpPr>
        <p:grpSpPr>
          <a:xfrm flipH="1">
            <a:off x="3805373" y="883345"/>
            <a:ext cx="1829042" cy="1366775"/>
            <a:chOff x="436897" y="1798129"/>
            <a:chExt cx="2126832" cy="1602014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66EDCB2-776C-2293-5AF2-2CB62212E9A3}"/>
                </a:ext>
              </a:extLst>
            </p:cNvPr>
            <p:cNvGrpSpPr/>
            <p:nvPr/>
          </p:nvGrpSpPr>
          <p:grpSpPr>
            <a:xfrm flipH="1">
              <a:off x="436897" y="1798129"/>
              <a:ext cx="2126832" cy="1602014"/>
              <a:chOff x="1691769" y="3882830"/>
              <a:chExt cx="2140879" cy="1602014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E9406722-C27B-B84B-AF80-E76C4CC7CE0E}"/>
                  </a:ext>
                </a:extLst>
              </p:cNvPr>
              <p:cNvSpPr/>
              <p:nvPr/>
            </p:nvSpPr>
            <p:spPr>
              <a:xfrm>
                <a:off x="1691769" y="4280884"/>
                <a:ext cx="1991360" cy="1203960"/>
              </a:xfrm>
              <a:custGeom>
                <a:avLst/>
                <a:gdLst>
                  <a:gd name="connsiteX0" fmla="*/ 1874520 w 1874520"/>
                  <a:gd name="connsiteY0" fmla="*/ 0 h 990600"/>
                  <a:gd name="connsiteX1" fmla="*/ 1579880 w 1874520"/>
                  <a:gd name="connsiteY1" fmla="*/ 48260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874520 w 1874520"/>
                  <a:gd name="connsiteY0" fmla="*/ 0 h 990600"/>
                  <a:gd name="connsiteX1" fmla="*/ 1620520 w 1874520"/>
                  <a:gd name="connsiteY1" fmla="*/ 39624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991360 w 1991360"/>
                  <a:gd name="connsiteY0" fmla="*/ 0 h 1203960"/>
                  <a:gd name="connsiteX1" fmla="*/ 1620520 w 1991360"/>
                  <a:gd name="connsiteY1" fmla="*/ 609600 h 1203960"/>
                  <a:gd name="connsiteX2" fmla="*/ 386080 w 1991360"/>
                  <a:gd name="connsiteY2" fmla="*/ 711200 h 1203960"/>
                  <a:gd name="connsiteX3" fmla="*/ 0 w 1991360"/>
                  <a:gd name="connsiteY3" fmla="*/ 1203960 h 1203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1360" h="1203960">
                    <a:moveTo>
                      <a:pt x="1991360" y="0"/>
                    </a:moveTo>
                    <a:cubicBezTo>
                      <a:pt x="1968076" y="199813"/>
                      <a:pt x="1888067" y="491067"/>
                      <a:pt x="1620520" y="609600"/>
                    </a:cubicBezTo>
                    <a:cubicBezTo>
                      <a:pt x="1352973" y="728133"/>
                      <a:pt x="649393" y="626533"/>
                      <a:pt x="386080" y="711200"/>
                    </a:cubicBezTo>
                    <a:cubicBezTo>
                      <a:pt x="122767" y="795867"/>
                      <a:pt x="61383" y="999913"/>
                      <a:pt x="0" y="120396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742F5754-9F3A-3E05-06A1-79DBA58AF745}"/>
                  </a:ext>
                </a:extLst>
              </p:cNvPr>
              <p:cNvSpPr/>
              <p:nvPr/>
            </p:nvSpPr>
            <p:spPr>
              <a:xfrm>
                <a:off x="2497257" y="4216737"/>
                <a:ext cx="765782" cy="85166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0F7DBACE-16B6-41C0-CD57-CEBD04117F35}"/>
                  </a:ext>
                </a:extLst>
              </p:cNvPr>
              <p:cNvSpPr/>
              <p:nvPr/>
            </p:nvSpPr>
            <p:spPr>
              <a:xfrm>
                <a:off x="2685173" y="4452319"/>
                <a:ext cx="407284" cy="452959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03244DC-DDB6-168F-0769-384D06EF5E1F}"/>
                  </a:ext>
                </a:extLst>
              </p:cNvPr>
              <p:cNvSpPr/>
              <p:nvPr/>
            </p:nvSpPr>
            <p:spPr>
              <a:xfrm>
                <a:off x="2004310" y="3882830"/>
                <a:ext cx="1272861" cy="4812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BEADBA7E-6D97-C54F-B69E-5578465D0A28}"/>
                  </a:ext>
                </a:extLst>
              </p:cNvPr>
              <p:cNvSpPr/>
              <p:nvPr/>
            </p:nvSpPr>
            <p:spPr>
              <a:xfrm>
                <a:off x="1927648" y="3927645"/>
                <a:ext cx="1905000" cy="1148080"/>
              </a:xfrm>
              <a:custGeom>
                <a:avLst/>
                <a:gdLst>
                  <a:gd name="connsiteX0" fmla="*/ 1874520 w 1874520"/>
                  <a:gd name="connsiteY0" fmla="*/ 0 h 990600"/>
                  <a:gd name="connsiteX1" fmla="*/ 1579880 w 1874520"/>
                  <a:gd name="connsiteY1" fmla="*/ 48260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874520 w 1874520"/>
                  <a:gd name="connsiteY0" fmla="*/ 0 h 990600"/>
                  <a:gd name="connsiteX1" fmla="*/ 1620520 w 1874520"/>
                  <a:gd name="connsiteY1" fmla="*/ 396240 h 990600"/>
                  <a:gd name="connsiteX2" fmla="*/ 386080 w 1874520"/>
                  <a:gd name="connsiteY2" fmla="*/ 497840 h 990600"/>
                  <a:gd name="connsiteX3" fmla="*/ 0 w 1874520"/>
                  <a:gd name="connsiteY3" fmla="*/ 990600 h 990600"/>
                  <a:gd name="connsiteX0" fmla="*/ 1905000 w 1905000"/>
                  <a:gd name="connsiteY0" fmla="*/ 0 h 1148080"/>
                  <a:gd name="connsiteX1" fmla="*/ 1651000 w 1905000"/>
                  <a:gd name="connsiteY1" fmla="*/ 396240 h 1148080"/>
                  <a:gd name="connsiteX2" fmla="*/ 416560 w 1905000"/>
                  <a:gd name="connsiteY2" fmla="*/ 497840 h 1148080"/>
                  <a:gd name="connsiteX3" fmla="*/ 0 w 1905000"/>
                  <a:gd name="connsiteY3" fmla="*/ 1148080 h 114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0" h="1148080">
                    <a:moveTo>
                      <a:pt x="1905000" y="0"/>
                    </a:moveTo>
                    <a:cubicBezTo>
                      <a:pt x="1881716" y="199813"/>
                      <a:pt x="1899073" y="313267"/>
                      <a:pt x="1651000" y="396240"/>
                    </a:cubicBezTo>
                    <a:cubicBezTo>
                      <a:pt x="1402927" y="479213"/>
                      <a:pt x="679873" y="413173"/>
                      <a:pt x="416560" y="497840"/>
                    </a:cubicBezTo>
                    <a:cubicBezTo>
                      <a:pt x="153247" y="582507"/>
                      <a:pt x="61383" y="944033"/>
                      <a:pt x="0" y="114808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6A7E5E5-1EEF-7336-2703-813F2D4351EC}"/>
                </a:ext>
              </a:extLst>
            </p:cNvPr>
            <p:cNvSpPr/>
            <p:nvPr/>
          </p:nvSpPr>
          <p:spPr>
            <a:xfrm>
              <a:off x="1210075" y="2495216"/>
              <a:ext cx="274902" cy="27490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66618AE-D0F7-6C59-452D-B11C51561465}"/>
                </a:ext>
              </a:extLst>
            </p:cNvPr>
            <p:cNvSpPr/>
            <p:nvPr/>
          </p:nvSpPr>
          <p:spPr>
            <a:xfrm>
              <a:off x="1240554" y="2453677"/>
              <a:ext cx="268459" cy="28084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A738A0A5-2F43-ECB4-718E-18F1386380C2}"/>
              </a:ext>
            </a:extLst>
          </p:cNvPr>
          <p:cNvSpPr/>
          <p:nvPr/>
        </p:nvSpPr>
        <p:spPr>
          <a:xfrm>
            <a:off x="6992238" y="5167478"/>
            <a:ext cx="1701302" cy="1027171"/>
          </a:xfrm>
          <a:custGeom>
            <a:avLst/>
            <a:gdLst>
              <a:gd name="connsiteX0" fmla="*/ 1874520 w 1874520"/>
              <a:gd name="connsiteY0" fmla="*/ 0 h 990600"/>
              <a:gd name="connsiteX1" fmla="*/ 1579880 w 1874520"/>
              <a:gd name="connsiteY1" fmla="*/ 482600 h 990600"/>
              <a:gd name="connsiteX2" fmla="*/ 386080 w 1874520"/>
              <a:gd name="connsiteY2" fmla="*/ 497840 h 990600"/>
              <a:gd name="connsiteX3" fmla="*/ 0 w 1874520"/>
              <a:gd name="connsiteY3" fmla="*/ 990600 h 990600"/>
              <a:gd name="connsiteX0" fmla="*/ 1874520 w 1874520"/>
              <a:gd name="connsiteY0" fmla="*/ 0 h 990600"/>
              <a:gd name="connsiteX1" fmla="*/ 1620520 w 1874520"/>
              <a:gd name="connsiteY1" fmla="*/ 396240 h 990600"/>
              <a:gd name="connsiteX2" fmla="*/ 386080 w 1874520"/>
              <a:gd name="connsiteY2" fmla="*/ 497840 h 990600"/>
              <a:gd name="connsiteX3" fmla="*/ 0 w 1874520"/>
              <a:gd name="connsiteY3" fmla="*/ 990600 h 990600"/>
              <a:gd name="connsiteX0" fmla="*/ 1991360 w 1991360"/>
              <a:gd name="connsiteY0" fmla="*/ 0 h 1203960"/>
              <a:gd name="connsiteX1" fmla="*/ 1620520 w 1991360"/>
              <a:gd name="connsiteY1" fmla="*/ 609600 h 1203960"/>
              <a:gd name="connsiteX2" fmla="*/ 386080 w 1991360"/>
              <a:gd name="connsiteY2" fmla="*/ 711200 h 1203960"/>
              <a:gd name="connsiteX3" fmla="*/ 0 w 1991360"/>
              <a:gd name="connsiteY3" fmla="*/ 1203960 h 120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1360" h="1203960">
                <a:moveTo>
                  <a:pt x="1991360" y="0"/>
                </a:moveTo>
                <a:cubicBezTo>
                  <a:pt x="1968076" y="199813"/>
                  <a:pt x="1888067" y="491067"/>
                  <a:pt x="1620520" y="609600"/>
                </a:cubicBezTo>
                <a:cubicBezTo>
                  <a:pt x="1352973" y="728133"/>
                  <a:pt x="649393" y="626533"/>
                  <a:pt x="386080" y="711200"/>
                </a:cubicBezTo>
                <a:cubicBezTo>
                  <a:pt x="122767" y="795867"/>
                  <a:pt x="61383" y="999913"/>
                  <a:pt x="0" y="120396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297AE40F-6AF1-58D6-6813-616FA6CB977E}"/>
              </a:ext>
            </a:extLst>
          </p:cNvPr>
          <p:cNvSpPr/>
          <p:nvPr/>
        </p:nvSpPr>
        <p:spPr>
          <a:xfrm>
            <a:off x="7680400" y="5112750"/>
            <a:ext cx="654239" cy="72660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4AE962F-8041-29E4-2082-FB1C18D8B2AD}"/>
              </a:ext>
            </a:extLst>
          </p:cNvPr>
          <p:cNvSpPr/>
          <p:nvPr/>
        </p:nvSpPr>
        <p:spPr>
          <a:xfrm>
            <a:off x="7259255" y="4827874"/>
            <a:ext cx="1087458" cy="410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66114286-BB81-896C-8B74-B538CA3EB341}"/>
              </a:ext>
            </a:extLst>
          </p:cNvPr>
          <p:cNvSpPr/>
          <p:nvPr/>
        </p:nvSpPr>
        <p:spPr>
          <a:xfrm>
            <a:off x="7193759" y="4866108"/>
            <a:ext cx="1627521" cy="979496"/>
          </a:xfrm>
          <a:custGeom>
            <a:avLst/>
            <a:gdLst>
              <a:gd name="connsiteX0" fmla="*/ 1874520 w 1874520"/>
              <a:gd name="connsiteY0" fmla="*/ 0 h 990600"/>
              <a:gd name="connsiteX1" fmla="*/ 1579880 w 1874520"/>
              <a:gd name="connsiteY1" fmla="*/ 482600 h 990600"/>
              <a:gd name="connsiteX2" fmla="*/ 386080 w 1874520"/>
              <a:gd name="connsiteY2" fmla="*/ 497840 h 990600"/>
              <a:gd name="connsiteX3" fmla="*/ 0 w 1874520"/>
              <a:gd name="connsiteY3" fmla="*/ 990600 h 990600"/>
              <a:gd name="connsiteX0" fmla="*/ 1874520 w 1874520"/>
              <a:gd name="connsiteY0" fmla="*/ 0 h 990600"/>
              <a:gd name="connsiteX1" fmla="*/ 1620520 w 1874520"/>
              <a:gd name="connsiteY1" fmla="*/ 396240 h 990600"/>
              <a:gd name="connsiteX2" fmla="*/ 386080 w 1874520"/>
              <a:gd name="connsiteY2" fmla="*/ 497840 h 990600"/>
              <a:gd name="connsiteX3" fmla="*/ 0 w 1874520"/>
              <a:gd name="connsiteY3" fmla="*/ 990600 h 990600"/>
              <a:gd name="connsiteX0" fmla="*/ 1905000 w 1905000"/>
              <a:gd name="connsiteY0" fmla="*/ 0 h 1148080"/>
              <a:gd name="connsiteX1" fmla="*/ 1651000 w 1905000"/>
              <a:gd name="connsiteY1" fmla="*/ 396240 h 1148080"/>
              <a:gd name="connsiteX2" fmla="*/ 416560 w 1905000"/>
              <a:gd name="connsiteY2" fmla="*/ 497840 h 1148080"/>
              <a:gd name="connsiteX3" fmla="*/ 0 w 1905000"/>
              <a:gd name="connsiteY3" fmla="*/ 1148080 h 114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148080">
                <a:moveTo>
                  <a:pt x="1905000" y="0"/>
                </a:moveTo>
                <a:cubicBezTo>
                  <a:pt x="1881716" y="199813"/>
                  <a:pt x="1899073" y="313267"/>
                  <a:pt x="1651000" y="396240"/>
                </a:cubicBezTo>
                <a:cubicBezTo>
                  <a:pt x="1402927" y="479213"/>
                  <a:pt x="679873" y="413173"/>
                  <a:pt x="416560" y="497840"/>
                </a:cubicBezTo>
                <a:cubicBezTo>
                  <a:pt x="153247" y="582507"/>
                  <a:pt x="61383" y="944033"/>
                  <a:pt x="0" y="114808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F8A794B8-AAAB-F857-7A86-9B02F89C392D}"/>
              </a:ext>
            </a:extLst>
          </p:cNvPr>
          <p:cNvGrpSpPr/>
          <p:nvPr/>
        </p:nvGrpSpPr>
        <p:grpSpPr>
          <a:xfrm>
            <a:off x="7836723" y="5331027"/>
            <a:ext cx="347960" cy="386447"/>
            <a:chOff x="7840944" y="5313739"/>
            <a:chExt cx="347960" cy="386447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ECA38FE-5FCA-6238-1C2E-B9A5F737FE96}"/>
                </a:ext>
              </a:extLst>
            </p:cNvPr>
            <p:cNvSpPr/>
            <p:nvPr/>
          </p:nvSpPr>
          <p:spPr>
            <a:xfrm>
              <a:off x="7840944" y="5313739"/>
              <a:ext cx="347960" cy="3864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A227013-2AF6-7139-E5E7-257D5AC4DFF3}"/>
                </a:ext>
              </a:extLst>
            </p:cNvPr>
            <p:cNvSpPr/>
            <p:nvPr/>
          </p:nvSpPr>
          <p:spPr>
            <a:xfrm flipH="1">
              <a:off x="7919948" y="5422601"/>
              <a:ext cx="236411" cy="234536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7874B78-81D3-B32B-E5B4-7C81E65252D7}"/>
                </a:ext>
              </a:extLst>
            </p:cNvPr>
            <p:cNvSpPr/>
            <p:nvPr/>
          </p:nvSpPr>
          <p:spPr>
            <a:xfrm flipH="1">
              <a:off x="7899277" y="5387162"/>
              <a:ext cx="230871" cy="23960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69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21</Words>
  <Application>Microsoft Office PowerPoint</Application>
  <PresentationFormat>宽屏</PresentationFormat>
  <Paragraphs>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华文中宋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Yutong Zhou</dc:creator>
  <cp:lastModifiedBy>Yutong Zhou</cp:lastModifiedBy>
  <cp:revision>13</cp:revision>
  <dcterms:created xsi:type="dcterms:W3CDTF">2024-12-17T01:35:13Z</dcterms:created>
  <dcterms:modified xsi:type="dcterms:W3CDTF">2025-02-10T10:17:18Z</dcterms:modified>
</cp:coreProperties>
</file>