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notesMasterIdLst>
    <p:notesMasterId r:id="rId17"/>
  </p:notesMasterIdLst>
  <p:sldIdLst>
    <p:sldId id="411" r:id="rId2"/>
    <p:sldId id="1697" r:id="rId3"/>
    <p:sldId id="1683" r:id="rId4"/>
    <p:sldId id="1684" r:id="rId5"/>
    <p:sldId id="1685" r:id="rId6"/>
    <p:sldId id="1687" r:id="rId7"/>
    <p:sldId id="1688" r:id="rId8"/>
    <p:sldId id="1689" r:id="rId9"/>
    <p:sldId id="1690" r:id="rId10"/>
    <p:sldId id="1692" r:id="rId11"/>
    <p:sldId id="1693" r:id="rId12"/>
    <p:sldId id="1694" r:id="rId13"/>
    <p:sldId id="1695" r:id="rId14"/>
    <p:sldId id="1698" r:id="rId15"/>
    <p:sldId id="16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1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3B3B3"/>
    <a:srgbClr val="EDF0E9"/>
    <a:srgbClr val="990000"/>
    <a:srgbClr val="AC0000"/>
    <a:srgbClr val="600000"/>
    <a:srgbClr val="FFFFFF"/>
    <a:srgbClr val="AB8A6C"/>
    <a:srgbClr val="F2F2F2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35C35-992A-49DE-9ED3-F9B1611F332B}" v="1433" dt="2022-01-21T05:47:2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085" autoAdjust="0"/>
  </p:normalViewPr>
  <p:slideViewPr>
    <p:cSldViewPr snapToGrid="0">
      <p:cViewPr varScale="1">
        <p:scale>
          <a:sx n="71" d="100"/>
          <a:sy n="71" d="100"/>
        </p:scale>
        <p:origin x="72" y="460"/>
      </p:cViewPr>
      <p:guideLst>
        <p:guide pos="461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 Tony" userId="21e4cbdab0e7353e" providerId="LiveId" clId="{3702BA29-821E-4942-8FBC-655EA15CABE3}"/>
    <pc:docChg chg="undo custSel delSld modSld">
      <pc:chgData name="Yin Tony" userId="21e4cbdab0e7353e" providerId="LiveId" clId="{3702BA29-821E-4942-8FBC-655EA15CABE3}" dt="2021-06-16T07:46:04.968" v="207" actId="14100"/>
      <pc:docMkLst>
        <pc:docMk/>
      </pc:docMkLst>
      <pc:sldChg chg="del">
        <pc:chgData name="Yin Tony" userId="21e4cbdab0e7353e" providerId="LiveId" clId="{3702BA29-821E-4942-8FBC-655EA15CABE3}" dt="2021-06-16T07:45:22.431" v="197" actId="2696"/>
        <pc:sldMkLst>
          <pc:docMk/>
          <pc:sldMk cId="0" sldId="257"/>
        </pc:sldMkLst>
      </pc:sldChg>
      <pc:sldChg chg="addSp delSp modSp mod">
        <pc:chgData name="Yin Tony" userId="21e4cbdab0e7353e" providerId="LiveId" clId="{3702BA29-821E-4942-8FBC-655EA15CABE3}" dt="2021-06-16T07:46:04.968" v="207" actId="14100"/>
        <pc:sldMkLst>
          <pc:docMk/>
          <pc:sldMk cId="0" sldId="411"/>
        </pc:sldMkLst>
        <pc:spChg chg="mod">
          <ac:chgData name="Yin Tony" userId="21e4cbdab0e7353e" providerId="LiveId" clId="{3702BA29-821E-4942-8FBC-655EA15CABE3}" dt="2021-06-16T07:46:04.968" v="207" actId="14100"/>
          <ac:spMkLst>
            <pc:docMk/>
            <pc:sldMk cId="0" sldId="411"/>
            <ac:spMk id="10" creationId="{00000000-0000-0000-0000-000000000000}"/>
          </ac:spMkLst>
        </pc:spChg>
        <pc:spChg chg="add del mod">
          <ac:chgData name="Yin Tony" userId="21e4cbdab0e7353e" providerId="LiveId" clId="{3702BA29-821E-4942-8FBC-655EA15CABE3}" dt="2021-06-16T07:42:05.787" v="3" actId="1076"/>
          <ac:spMkLst>
            <pc:docMk/>
            <pc:sldMk cId="0" sldId="411"/>
            <ac:spMk id="14" creationId="{00000000-0000-0000-0000-000000000000}"/>
          </ac:spMkLst>
        </pc:spChg>
        <pc:spChg chg="mod">
          <ac:chgData name="Yin Tony" userId="21e4cbdab0e7353e" providerId="LiveId" clId="{3702BA29-821E-4942-8FBC-655EA15CABE3}" dt="2021-06-16T07:45:14.794" v="196" actId="1076"/>
          <ac:spMkLst>
            <pc:docMk/>
            <pc:sldMk cId="0" sldId="411"/>
            <ac:spMk id="20" creationId="{00000000-0000-0000-0000-000000000000}"/>
          </ac:spMkLst>
        </pc:spChg>
      </pc:sldChg>
      <pc:sldChg chg="del">
        <pc:chgData name="Yin Tony" userId="21e4cbdab0e7353e" providerId="LiveId" clId="{3702BA29-821E-4942-8FBC-655EA15CABE3}" dt="2021-06-16T07:45:09.007" v="194" actId="2696"/>
        <pc:sldMkLst>
          <pc:docMk/>
          <pc:sldMk cId="768862354" sldId="1670"/>
        </pc:sldMkLst>
      </pc:sldChg>
    </pc:docChg>
  </pc:docChgLst>
  <pc:docChgLst>
    <pc:chgData name="TonyYin@52ove.cf" userId="d691d464-3ce8-4c22-a53d-6d8485132ff9" providerId="ADAL" clId="{939D43BF-F955-4F05-BD97-1CBAEBC89A52}"/>
    <pc:docChg chg="undo redo custSel addSld modSld">
      <pc:chgData name="TonyYin@52ove.cf" userId="d691d464-3ce8-4c22-a53d-6d8485132ff9" providerId="ADAL" clId="{939D43BF-F955-4F05-BD97-1CBAEBC89A52}" dt="2020-11-25T07:12:24.585" v="371" actId="403"/>
      <pc:docMkLst>
        <pc:docMk/>
      </pc:docMkLst>
      <pc:sldChg chg="addSp delSp modSp add mod">
        <pc:chgData name="TonyYin@52ove.cf" userId="d691d464-3ce8-4c22-a53d-6d8485132ff9" providerId="ADAL" clId="{939D43BF-F955-4F05-BD97-1CBAEBC89A52}" dt="2020-11-25T07:12:24.585" v="371" actId="403"/>
        <pc:sldMkLst>
          <pc:docMk/>
          <pc:sldMk cId="3504809609" sldId="1650"/>
        </pc:sldMkLst>
        <pc:spChg chg="mod">
          <ac:chgData name="TonyYin@52ove.cf" userId="d691d464-3ce8-4c22-a53d-6d8485132ff9" providerId="ADAL" clId="{939D43BF-F955-4F05-BD97-1CBAEBC89A52}" dt="2020-11-25T07:10:23.978" v="243" actId="20577"/>
          <ac:spMkLst>
            <pc:docMk/>
            <pc:sldMk cId="3504809609" sldId="1650"/>
            <ac:spMk id="2" creationId="{49F70717-FAC0-4E43-AB6B-BC717B84BA14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4" creationId="{DFAA0DB3-47AE-472C-97D8-ECEB679F34E5}"/>
          </ac:spMkLst>
        </pc:spChg>
        <pc:spChg chg="del">
          <ac:chgData name="TonyYin@52ove.cf" userId="d691d464-3ce8-4c22-a53d-6d8485132ff9" providerId="ADAL" clId="{939D43BF-F955-4F05-BD97-1CBAEBC89A52}" dt="2020-11-25T07:10:28.500" v="244" actId="478"/>
          <ac:spMkLst>
            <pc:docMk/>
            <pc:sldMk cId="3504809609" sldId="1650"/>
            <ac:spMk id="13" creationId="{7DCFD957-D793-4169-B7A1-8F17471F2644}"/>
          </ac:spMkLst>
        </pc:spChg>
        <pc:spChg chg="add del mod">
          <ac:chgData name="TonyYin@52ove.cf" userId="d691d464-3ce8-4c22-a53d-6d8485132ff9" providerId="ADAL" clId="{939D43BF-F955-4F05-BD97-1CBAEBC89A52}" dt="2020-11-25T07:11:59.803" v="335" actId="478"/>
          <ac:spMkLst>
            <pc:docMk/>
            <pc:sldMk cId="3504809609" sldId="1650"/>
            <ac:spMk id="17" creationId="{8F072ECF-FDAA-4FC2-855C-90F09651680A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18" creationId="{1D3DC4FE-EEE3-46D4-A441-259DEE1FB72E}"/>
          </ac:spMkLst>
        </pc:spChg>
        <pc:spChg chg="add mod">
          <ac:chgData name="TonyYin@52ove.cf" userId="d691d464-3ce8-4c22-a53d-6d8485132ff9" providerId="ADAL" clId="{939D43BF-F955-4F05-BD97-1CBAEBC89A52}" dt="2020-11-25T07:12:24.585" v="371" actId="403"/>
          <ac:spMkLst>
            <pc:docMk/>
            <pc:sldMk cId="3504809609" sldId="1650"/>
            <ac:spMk id="19" creationId="{AACA14A0-3ADA-42AD-95F2-473528A1FBA5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27" creationId="{AB4F3E88-6DC5-4B22-962A-F533A2768573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28" creationId="{BE350AE2-6E56-4FC2-B7CA-BC6B625FE1B9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29" creationId="{8997E956-2461-49BF-BF73-312B45558B6B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31" creationId="{C06B05C7-D17C-4ED8-8199-F1995DCFB573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32" creationId="{DE549839-CDD8-4E7C-8D74-B9810CF28DD7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33" creationId="{D4738BD0-FB84-4A48-B0AE-B3F122DD7713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35" creationId="{5F97D0B6-A3F3-44C2-8EEF-A4A96A80E68B}"/>
          </ac:spMkLst>
        </pc:spChg>
        <pc:spChg chg="del">
          <ac:chgData name="TonyYin@52ove.cf" userId="d691d464-3ce8-4c22-a53d-6d8485132ff9" providerId="ADAL" clId="{939D43BF-F955-4F05-BD97-1CBAEBC89A52}" dt="2020-11-25T07:10:36.869" v="245" actId="478"/>
          <ac:spMkLst>
            <pc:docMk/>
            <pc:sldMk cId="3504809609" sldId="1650"/>
            <ac:spMk id="36" creationId="{E3D50AC6-0DD5-4914-AE1F-0FAF26884D95}"/>
          </ac:spMkLst>
        </pc:spChg>
        <pc:spChg chg="del mod">
          <ac:chgData name="TonyYin@52ove.cf" userId="d691d464-3ce8-4c22-a53d-6d8485132ff9" providerId="ADAL" clId="{939D43BF-F955-4F05-BD97-1CBAEBC89A52}" dt="2020-11-25T07:10:39.450" v="248"/>
          <ac:spMkLst>
            <pc:docMk/>
            <pc:sldMk cId="3504809609" sldId="1650"/>
            <ac:spMk id="37" creationId="{89F0FD1F-A0BD-4ED1-8EC5-1AFCF468E02A}"/>
          </ac:spMkLst>
        </pc:spChg>
        <pc:picChg chg="mod">
          <ac:chgData name="TonyYin@52ove.cf" userId="d691d464-3ce8-4c22-a53d-6d8485132ff9" providerId="ADAL" clId="{939D43BF-F955-4F05-BD97-1CBAEBC89A52}" dt="2020-11-25T07:11:57.934" v="334" actId="1076"/>
          <ac:picMkLst>
            <pc:docMk/>
            <pc:sldMk cId="3504809609" sldId="1650"/>
            <ac:picMk id="3" creationId="{0148B9F8-415B-4A71-B8A4-8F25AAA04C02}"/>
          </ac:picMkLst>
        </pc:picChg>
      </pc:sldChg>
      <pc:sldChg chg="addSp delSp modSp mod">
        <pc:chgData name="TonyYin@52ove.cf" userId="d691d464-3ce8-4c22-a53d-6d8485132ff9" providerId="ADAL" clId="{939D43BF-F955-4F05-BD97-1CBAEBC89A52}" dt="2020-11-25T06:45:15.242" v="5" actId="1076"/>
        <pc:sldMkLst>
          <pc:docMk/>
          <pc:sldMk cId="1829108320" sldId="1673"/>
        </pc:sldMkLst>
        <pc:picChg chg="add mod">
          <ac:chgData name="TonyYin@52ove.cf" userId="d691d464-3ce8-4c22-a53d-6d8485132ff9" providerId="ADAL" clId="{939D43BF-F955-4F05-BD97-1CBAEBC89A52}" dt="2020-11-25T06:45:15.242" v="5" actId="1076"/>
          <ac:picMkLst>
            <pc:docMk/>
            <pc:sldMk cId="1829108320" sldId="1673"/>
            <ac:picMk id="4" creationId="{DA189791-495A-4DD1-B364-5C94CCB5E443}"/>
          </ac:picMkLst>
        </pc:picChg>
        <pc:picChg chg="del">
          <ac:chgData name="TonyYin@52ove.cf" userId="d691d464-3ce8-4c22-a53d-6d8485132ff9" providerId="ADAL" clId="{939D43BF-F955-4F05-BD97-1CBAEBC89A52}" dt="2020-11-25T06:45:11.901" v="4" actId="478"/>
          <ac:picMkLst>
            <pc:docMk/>
            <pc:sldMk cId="1829108320" sldId="1673"/>
            <ac:picMk id="34" creationId="{ADD394DF-23A8-4B75-977B-15162774BB2A}"/>
          </ac:picMkLst>
        </pc:picChg>
      </pc:sldChg>
      <pc:sldChg chg="addSp delSp modSp mod">
        <pc:chgData name="TonyYin@52ove.cf" userId="d691d464-3ce8-4c22-a53d-6d8485132ff9" providerId="ADAL" clId="{939D43BF-F955-4F05-BD97-1CBAEBC89A52}" dt="2020-11-25T07:09:00.769" v="233"/>
        <pc:sldMkLst>
          <pc:docMk/>
          <pc:sldMk cId="3870951296" sldId="1680"/>
        </pc:sldMkLst>
        <pc:spChg chg="del">
          <ac:chgData name="TonyYin@52ove.cf" userId="d691d464-3ce8-4c22-a53d-6d8485132ff9" providerId="ADAL" clId="{939D43BF-F955-4F05-BD97-1CBAEBC89A52}" dt="2020-11-25T07:08:37.848" v="118" actId="478"/>
          <ac:spMkLst>
            <pc:docMk/>
            <pc:sldMk cId="3870951296" sldId="1680"/>
            <ac:spMk id="27" creationId="{575EE112-9D85-4A70-B56F-5E017EB64F13}"/>
          </ac:spMkLst>
        </pc:spChg>
        <pc:spChg chg="del">
          <ac:chgData name="TonyYin@52ove.cf" userId="d691d464-3ce8-4c22-a53d-6d8485132ff9" providerId="ADAL" clId="{939D43BF-F955-4F05-BD97-1CBAEBC89A52}" dt="2020-11-25T07:08:37.848" v="118" actId="478"/>
          <ac:spMkLst>
            <pc:docMk/>
            <pc:sldMk cId="3870951296" sldId="1680"/>
            <ac:spMk id="32" creationId="{5BB386EA-F061-45DF-B0B1-263F3C51BC97}"/>
          </ac:spMkLst>
        </pc:spChg>
        <pc:spChg chg="del mod">
          <ac:chgData name="TonyYin@52ove.cf" userId="d691d464-3ce8-4c22-a53d-6d8485132ff9" providerId="ADAL" clId="{939D43BF-F955-4F05-BD97-1CBAEBC89A52}" dt="2020-11-25T07:08:39.932" v="121"/>
          <ac:spMkLst>
            <pc:docMk/>
            <pc:sldMk cId="3870951296" sldId="1680"/>
            <ac:spMk id="33" creationId="{84040324-8CC6-43ED-81EB-DAF061CEC16C}"/>
          </ac:spMkLst>
        </pc:spChg>
        <pc:spChg chg="mod">
          <ac:chgData name="TonyYin@52ove.cf" userId="d691d464-3ce8-4c22-a53d-6d8485132ff9" providerId="ADAL" clId="{939D43BF-F955-4F05-BD97-1CBAEBC89A52}" dt="2020-11-25T06:53:38.480" v="8"/>
          <ac:spMkLst>
            <pc:docMk/>
            <pc:sldMk cId="3870951296" sldId="1680"/>
            <ac:spMk id="36" creationId="{1B5C9525-73C9-4305-9F70-FB54B126F520}"/>
          </ac:spMkLst>
        </pc:spChg>
        <pc:spChg chg="add mod">
          <ac:chgData name="TonyYin@52ove.cf" userId="d691d464-3ce8-4c22-a53d-6d8485132ff9" providerId="ADAL" clId="{939D43BF-F955-4F05-BD97-1CBAEBC89A52}" dt="2020-11-25T07:09:00.769" v="233"/>
          <ac:spMkLst>
            <pc:docMk/>
            <pc:sldMk cId="3870951296" sldId="1680"/>
            <ac:spMk id="37" creationId="{0D88D8CC-2804-403C-9AB6-41757B267508}"/>
          </ac:spMkLst>
        </pc:spChg>
        <pc:spChg chg="del">
          <ac:chgData name="TonyYin@52ove.cf" userId="d691d464-3ce8-4c22-a53d-6d8485132ff9" providerId="ADAL" clId="{939D43BF-F955-4F05-BD97-1CBAEBC89A52}" dt="2020-11-25T07:08:37.848" v="118" actId="478"/>
          <ac:spMkLst>
            <pc:docMk/>
            <pc:sldMk cId="3870951296" sldId="1680"/>
            <ac:spMk id="38" creationId="{DD374845-89C8-47FF-B3BA-A63A9E185939}"/>
          </ac:spMkLst>
        </pc:spChg>
        <pc:spChg chg="add mod">
          <ac:chgData name="TonyYin@52ove.cf" userId="d691d464-3ce8-4c22-a53d-6d8485132ff9" providerId="ADAL" clId="{939D43BF-F955-4F05-BD97-1CBAEBC89A52}" dt="2020-11-25T07:08:48.480" v="227"/>
          <ac:spMkLst>
            <pc:docMk/>
            <pc:sldMk cId="3870951296" sldId="1680"/>
            <ac:spMk id="39" creationId="{CE3A98AE-ACFC-4F44-9DC4-7B85382EB784}"/>
          </ac:spMkLst>
        </pc:spChg>
        <pc:spChg chg="del">
          <ac:chgData name="TonyYin@52ove.cf" userId="d691d464-3ce8-4c22-a53d-6d8485132ff9" providerId="ADAL" clId="{939D43BF-F955-4F05-BD97-1CBAEBC89A52}" dt="2020-11-25T07:08:37.848" v="118" actId="478"/>
          <ac:spMkLst>
            <pc:docMk/>
            <pc:sldMk cId="3870951296" sldId="1680"/>
            <ac:spMk id="41" creationId="{2B9B9321-CC1F-4D41-9489-3EB7EE7FA5EE}"/>
          </ac:spMkLst>
        </pc:spChg>
        <pc:spChg chg="del">
          <ac:chgData name="TonyYin@52ove.cf" userId="d691d464-3ce8-4c22-a53d-6d8485132ff9" providerId="ADAL" clId="{939D43BF-F955-4F05-BD97-1CBAEBC89A52}" dt="2020-11-25T07:08:37.848" v="118" actId="478"/>
          <ac:spMkLst>
            <pc:docMk/>
            <pc:sldMk cId="3870951296" sldId="1680"/>
            <ac:spMk id="43" creationId="{FD5839D6-3F96-41F8-B716-30342BED1479}"/>
          </ac:spMkLst>
        </pc:spChg>
        <pc:spChg chg="add mod">
          <ac:chgData name="TonyYin@52ove.cf" userId="d691d464-3ce8-4c22-a53d-6d8485132ff9" providerId="ADAL" clId="{939D43BF-F955-4F05-BD97-1CBAEBC89A52}" dt="2020-11-25T07:08:47.531" v="225"/>
          <ac:spMkLst>
            <pc:docMk/>
            <pc:sldMk cId="3870951296" sldId="1680"/>
            <ac:spMk id="44" creationId="{FDF06C91-5AA4-4897-B70F-6C9126B9C9CC}"/>
          </ac:spMkLst>
        </pc:spChg>
        <pc:spChg chg="mod">
          <ac:chgData name="TonyYin@52ove.cf" userId="d691d464-3ce8-4c22-a53d-6d8485132ff9" providerId="ADAL" clId="{939D43BF-F955-4F05-BD97-1CBAEBC89A52}" dt="2020-11-25T06:54:58.944" v="10"/>
          <ac:spMkLst>
            <pc:docMk/>
            <pc:sldMk cId="3870951296" sldId="1680"/>
            <ac:spMk id="45" creationId="{C6B72C30-B77E-402E-BF58-478AAAEF3DB0}"/>
          </ac:spMkLst>
        </pc:spChg>
        <pc:spChg chg="mod">
          <ac:chgData name="TonyYin@52ove.cf" userId="d691d464-3ce8-4c22-a53d-6d8485132ff9" providerId="ADAL" clId="{939D43BF-F955-4F05-BD97-1CBAEBC89A52}" dt="2020-11-25T06:55:12.260" v="18"/>
          <ac:spMkLst>
            <pc:docMk/>
            <pc:sldMk cId="3870951296" sldId="1680"/>
            <ac:spMk id="46" creationId="{4AE5FA92-9782-44E7-8CEC-95CFA6B16CEF}"/>
          </ac:spMkLst>
        </pc:spChg>
        <pc:spChg chg="mod">
          <ac:chgData name="TonyYin@52ove.cf" userId="d691d464-3ce8-4c22-a53d-6d8485132ff9" providerId="ADAL" clId="{939D43BF-F955-4F05-BD97-1CBAEBC89A52}" dt="2020-11-25T06:55:02.040" v="11"/>
          <ac:spMkLst>
            <pc:docMk/>
            <pc:sldMk cId="3870951296" sldId="1680"/>
            <ac:spMk id="49" creationId="{D57D20F7-35EF-4319-9D7C-D780FD853B78}"/>
          </ac:spMkLst>
        </pc:spChg>
        <pc:spChg chg="add mod">
          <ac:chgData name="TonyYin@52ove.cf" userId="d691d464-3ce8-4c22-a53d-6d8485132ff9" providerId="ADAL" clId="{939D43BF-F955-4F05-BD97-1CBAEBC89A52}" dt="2020-11-25T07:08:51.789" v="229"/>
          <ac:spMkLst>
            <pc:docMk/>
            <pc:sldMk cId="3870951296" sldId="1680"/>
            <ac:spMk id="51" creationId="{69FA68E5-A94D-4FBF-923D-262077140CD5}"/>
          </ac:spMkLst>
        </pc:spChg>
        <pc:spChg chg="add mod">
          <ac:chgData name="TonyYin@52ove.cf" userId="d691d464-3ce8-4c22-a53d-6d8485132ff9" providerId="ADAL" clId="{939D43BF-F955-4F05-BD97-1CBAEBC89A52}" dt="2020-11-25T07:08:53.229" v="231"/>
          <ac:spMkLst>
            <pc:docMk/>
            <pc:sldMk cId="3870951296" sldId="1680"/>
            <ac:spMk id="56" creationId="{36EFAE57-AF5A-4131-891E-1008396B30A6}"/>
          </ac:spMkLst>
        </pc:spChg>
      </pc:sldChg>
      <pc:sldChg chg="addSp delSp modSp mod">
        <pc:chgData name="TonyYin@52ove.cf" userId="d691d464-3ce8-4c22-a53d-6d8485132ff9" providerId="ADAL" clId="{939D43BF-F955-4F05-BD97-1CBAEBC89A52}" dt="2020-11-25T07:08:19.123" v="117" actId="1076"/>
        <pc:sldMkLst>
          <pc:docMk/>
          <pc:sldMk cId="256469839" sldId="1681"/>
        </pc:sldMkLst>
        <pc:spChg chg="del">
          <ac:chgData name="TonyYin@52ove.cf" userId="d691d464-3ce8-4c22-a53d-6d8485132ff9" providerId="ADAL" clId="{939D43BF-F955-4F05-BD97-1CBAEBC89A52}" dt="2020-11-25T07:06:51.843" v="107" actId="478"/>
          <ac:spMkLst>
            <pc:docMk/>
            <pc:sldMk cId="256469839" sldId="1681"/>
            <ac:spMk id="32" creationId="{5BB386EA-F061-45DF-B0B1-263F3C51BC97}"/>
          </ac:spMkLst>
        </pc:spChg>
        <pc:spChg chg="mod">
          <ac:chgData name="TonyYin@52ove.cf" userId="d691d464-3ce8-4c22-a53d-6d8485132ff9" providerId="ADAL" clId="{939D43BF-F955-4F05-BD97-1CBAEBC89A52}" dt="2020-11-25T07:01:14.670" v="71" actId="14100"/>
          <ac:spMkLst>
            <pc:docMk/>
            <pc:sldMk cId="256469839" sldId="1681"/>
            <ac:spMk id="34" creationId="{B24B8CF1-A36D-41D9-8FDF-474C4BD1757C}"/>
          </ac:spMkLst>
        </pc:spChg>
        <pc:spChg chg="mod">
          <ac:chgData name="TonyYin@52ove.cf" userId="d691d464-3ce8-4c22-a53d-6d8485132ff9" providerId="ADAL" clId="{939D43BF-F955-4F05-BD97-1CBAEBC89A52}" dt="2020-11-25T07:01:11.159" v="70" actId="1076"/>
          <ac:spMkLst>
            <pc:docMk/>
            <pc:sldMk cId="256469839" sldId="1681"/>
            <ac:spMk id="35" creationId="{FDA1B467-4FA2-447F-B856-499AF7811730}"/>
          </ac:spMkLst>
        </pc:spChg>
        <pc:spChg chg="mod">
          <ac:chgData name="TonyYin@52ove.cf" userId="d691d464-3ce8-4c22-a53d-6d8485132ff9" providerId="ADAL" clId="{939D43BF-F955-4F05-BD97-1CBAEBC89A52}" dt="2020-11-25T07:05:06.236" v="90" actId="1076"/>
          <ac:spMkLst>
            <pc:docMk/>
            <pc:sldMk cId="256469839" sldId="1681"/>
            <ac:spMk id="36" creationId="{1B5C9525-73C9-4305-9F70-FB54B126F520}"/>
          </ac:spMkLst>
        </pc:spChg>
        <pc:spChg chg="mod">
          <ac:chgData name="TonyYin@52ove.cf" userId="d691d464-3ce8-4c22-a53d-6d8485132ff9" providerId="ADAL" clId="{939D43BF-F955-4F05-BD97-1CBAEBC89A52}" dt="2020-11-25T07:08:05.647" v="114" actId="1076"/>
          <ac:spMkLst>
            <pc:docMk/>
            <pc:sldMk cId="256469839" sldId="1681"/>
            <ac:spMk id="38" creationId="{DD374845-89C8-47FF-B3BA-A63A9E185939}"/>
          </ac:spMkLst>
        </pc:spChg>
        <pc:spChg chg="mod">
          <ac:chgData name="TonyYin@52ove.cf" userId="d691d464-3ce8-4c22-a53d-6d8485132ff9" providerId="ADAL" clId="{939D43BF-F955-4F05-BD97-1CBAEBC89A52}" dt="2020-11-25T07:08:12.011" v="116" actId="1076"/>
          <ac:spMkLst>
            <pc:docMk/>
            <pc:sldMk cId="256469839" sldId="1681"/>
            <ac:spMk id="41" creationId="{2B9B9321-CC1F-4D41-9489-3EB7EE7FA5EE}"/>
          </ac:spMkLst>
        </pc:spChg>
        <pc:spChg chg="mod">
          <ac:chgData name="TonyYin@52ove.cf" userId="d691d464-3ce8-4c22-a53d-6d8485132ff9" providerId="ADAL" clId="{939D43BF-F955-4F05-BD97-1CBAEBC89A52}" dt="2020-11-25T07:08:19.123" v="117" actId="1076"/>
          <ac:spMkLst>
            <pc:docMk/>
            <pc:sldMk cId="256469839" sldId="1681"/>
            <ac:spMk id="43" creationId="{FD5839D6-3F96-41F8-B716-30342BED1479}"/>
          </ac:spMkLst>
        </pc:spChg>
        <pc:spChg chg="del mod">
          <ac:chgData name="TonyYin@52ove.cf" userId="d691d464-3ce8-4c22-a53d-6d8485132ff9" providerId="ADAL" clId="{939D43BF-F955-4F05-BD97-1CBAEBC89A52}" dt="2020-11-25T07:00:56.301" v="65" actId="478"/>
          <ac:spMkLst>
            <pc:docMk/>
            <pc:sldMk cId="256469839" sldId="1681"/>
            <ac:spMk id="45" creationId="{C6B72C30-B77E-402E-BF58-478AAAEF3DB0}"/>
          </ac:spMkLst>
        </pc:spChg>
        <pc:spChg chg="del mod">
          <ac:chgData name="TonyYin@52ove.cf" userId="d691d464-3ce8-4c22-a53d-6d8485132ff9" providerId="ADAL" clId="{939D43BF-F955-4F05-BD97-1CBAEBC89A52}" dt="2020-11-25T07:00:58.240" v="67" actId="478"/>
          <ac:spMkLst>
            <pc:docMk/>
            <pc:sldMk cId="256469839" sldId="1681"/>
            <ac:spMk id="46" creationId="{4AE5FA92-9782-44E7-8CEC-95CFA6B16CEF}"/>
          </ac:spMkLst>
        </pc:spChg>
        <pc:spChg chg="del mod">
          <ac:chgData name="TonyYin@52ove.cf" userId="d691d464-3ce8-4c22-a53d-6d8485132ff9" providerId="ADAL" clId="{939D43BF-F955-4F05-BD97-1CBAEBC89A52}" dt="2020-11-25T07:00:59.630" v="68" actId="478"/>
          <ac:spMkLst>
            <pc:docMk/>
            <pc:sldMk cId="256469839" sldId="1681"/>
            <ac:spMk id="49" creationId="{D57D20F7-35EF-4319-9D7C-D780FD853B78}"/>
          </ac:spMkLst>
        </pc:spChg>
        <pc:spChg chg="mod">
          <ac:chgData name="TonyYin@52ove.cf" userId="d691d464-3ce8-4c22-a53d-6d8485132ff9" providerId="ADAL" clId="{939D43BF-F955-4F05-BD97-1CBAEBC89A52}" dt="2020-11-25T07:01:17.593" v="72" actId="14100"/>
          <ac:spMkLst>
            <pc:docMk/>
            <pc:sldMk cId="256469839" sldId="1681"/>
            <ac:spMk id="52" creationId="{45763E09-1F73-4AAC-888D-CA2F159F41CE}"/>
          </ac:spMkLst>
        </pc:spChg>
        <pc:spChg chg="mod">
          <ac:chgData name="TonyYin@52ove.cf" userId="d691d464-3ce8-4c22-a53d-6d8485132ff9" providerId="ADAL" clId="{939D43BF-F955-4F05-BD97-1CBAEBC89A52}" dt="2020-11-25T07:01:21.983" v="73" actId="1076"/>
          <ac:spMkLst>
            <pc:docMk/>
            <pc:sldMk cId="256469839" sldId="1681"/>
            <ac:spMk id="53" creationId="{E35EB8FF-06B4-43B3-A0F5-0B96E2B5B0BF}"/>
          </ac:spMkLst>
        </pc:spChg>
        <pc:spChg chg="mod">
          <ac:chgData name="TonyYin@52ove.cf" userId="d691d464-3ce8-4c22-a53d-6d8485132ff9" providerId="ADAL" clId="{939D43BF-F955-4F05-BD97-1CBAEBC89A52}" dt="2020-11-25T07:01:49.773" v="89"/>
          <ac:spMkLst>
            <pc:docMk/>
            <pc:sldMk cId="256469839" sldId="1681"/>
            <ac:spMk id="54" creationId="{8789C4FE-DF4F-40BD-9B9E-747CBBDA860B}"/>
          </ac:spMkLst>
        </pc:spChg>
        <pc:cxnChg chg="add mod">
          <ac:chgData name="TonyYin@52ove.cf" userId="d691d464-3ce8-4c22-a53d-6d8485132ff9" providerId="ADAL" clId="{939D43BF-F955-4F05-BD97-1CBAEBC89A52}" dt="2020-11-25T07:05:56.133" v="106" actId="1037"/>
          <ac:cxnSpMkLst>
            <pc:docMk/>
            <pc:sldMk cId="256469839" sldId="1681"/>
            <ac:cxnSpMk id="37" creationId="{06D0BAE1-3754-48D5-8A00-E3A34AC0F7CC}"/>
          </ac:cxnSpMkLst>
        </pc:cxnChg>
        <pc:cxnChg chg="add mod">
          <ac:chgData name="TonyYin@52ove.cf" userId="d691d464-3ce8-4c22-a53d-6d8485132ff9" providerId="ADAL" clId="{939D43BF-F955-4F05-BD97-1CBAEBC89A52}" dt="2020-11-25T07:05:53.543" v="104" actId="1037"/>
          <ac:cxnSpMkLst>
            <pc:docMk/>
            <pc:sldMk cId="256469839" sldId="1681"/>
            <ac:cxnSpMk id="39" creationId="{D676998D-A80D-4CE3-8960-C79E8BA5A2BB}"/>
          </ac:cxnSpMkLst>
        </pc:cxnChg>
      </pc:sldChg>
    </pc:docChg>
  </pc:docChgLst>
  <pc:docChgLst>
    <pc:chgData name="Yin Tony" userId="21e4cbdab0e7353e" providerId="LiveId" clId="{74BB8281-1098-418F-9B21-AFD7747E3FD8}"/>
    <pc:docChg chg="modSld">
      <pc:chgData name="Yin Tony" userId="21e4cbdab0e7353e" providerId="LiveId" clId="{74BB8281-1098-418F-9B21-AFD7747E3FD8}" dt="2021-05-13T09:07:27.749" v="9"/>
      <pc:docMkLst>
        <pc:docMk/>
      </pc:docMkLst>
      <pc:sldChg chg="modSp mod">
        <pc:chgData name="Yin Tony" userId="21e4cbdab0e7353e" providerId="LiveId" clId="{74BB8281-1098-418F-9B21-AFD7747E3FD8}" dt="2021-05-13T09:07:27.749" v="9"/>
        <pc:sldMkLst>
          <pc:docMk/>
          <pc:sldMk cId="3390136853" sldId="1665"/>
        </pc:sldMkLst>
        <pc:spChg chg="mod">
          <ac:chgData name="Yin Tony" userId="21e4cbdab0e7353e" providerId="LiveId" clId="{74BB8281-1098-418F-9B21-AFD7747E3FD8}" dt="2021-05-13T09:07:27.749" v="9"/>
          <ac:spMkLst>
            <pc:docMk/>
            <pc:sldMk cId="3390136853" sldId="1665"/>
            <ac:spMk id="32" creationId="{3A86790C-DB60-4FC4-BB28-7D8819285948}"/>
          </ac:spMkLst>
        </pc:spChg>
      </pc:sldChg>
    </pc:docChg>
  </pc:docChgLst>
  <pc:docChgLst>
    <pc:chgData name="Yin Tony" userId="21e4cbdab0e7353e" providerId="LiveId" clId="{4E035C35-992A-49DE-9ED3-F9B1611F332B}"/>
    <pc:docChg chg="undo redo custSel addSld delSld modSld sldOrd">
      <pc:chgData name="Yin Tony" userId="21e4cbdab0e7353e" providerId="LiveId" clId="{4E035C35-992A-49DE-9ED3-F9B1611F332B}" dt="2022-01-21T05:47:42.855" v="5456" actId="20577"/>
      <pc:docMkLst>
        <pc:docMk/>
      </pc:docMkLst>
      <pc:sldChg chg="delSp modSp mod modTransition">
        <pc:chgData name="Yin Tony" userId="21e4cbdab0e7353e" providerId="LiveId" clId="{4E035C35-992A-49DE-9ED3-F9B1611F332B}" dt="2022-01-21T02:18:44.986" v="5123" actId="6549"/>
        <pc:sldMkLst>
          <pc:docMk/>
          <pc:sldMk cId="0" sldId="411"/>
        </pc:sldMkLst>
        <pc:spChg chg="del">
          <ac:chgData name="Yin Tony" userId="21e4cbdab0e7353e" providerId="LiveId" clId="{4E035C35-992A-49DE-9ED3-F9B1611F332B}" dt="2022-01-20T05:37:41.417" v="65" actId="478"/>
          <ac:spMkLst>
            <pc:docMk/>
            <pc:sldMk cId="0" sldId="411"/>
            <ac:spMk id="3" creationId="{82EACDD8-6B37-4854-8EEE-6FC01CD826A6}"/>
          </ac:spMkLst>
        </pc:spChg>
        <pc:spChg chg="mod">
          <ac:chgData name="Yin Tony" userId="21e4cbdab0e7353e" providerId="LiveId" clId="{4E035C35-992A-49DE-9ED3-F9B1611F332B}" dt="2022-01-21T02:18:44.986" v="5123" actId="6549"/>
          <ac:spMkLst>
            <pc:docMk/>
            <pc:sldMk cId="0" sldId="411"/>
            <ac:spMk id="10" creationId="{00000000-0000-0000-0000-000000000000}"/>
          </ac:spMkLst>
        </pc:spChg>
      </pc:sldChg>
      <pc:sldChg chg="del">
        <pc:chgData name="Yin Tony" userId="21e4cbdab0e7353e" providerId="LiveId" clId="{4E035C35-992A-49DE-9ED3-F9B1611F332B}" dt="2022-01-20T15:04:05.155" v="4741" actId="47"/>
        <pc:sldMkLst>
          <pc:docMk/>
          <pc:sldMk cId="3504809609" sldId="1650"/>
        </pc:sldMkLst>
      </pc:sldChg>
      <pc:sldChg chg="modSp del mod">
        <pc:chgData name="Yin Tony" userId="21e4cbdab0e7353e" providerId="LiveId" clId="{4E035C35-992A-49DE-9ED3-F9B1611F332B}" dt="2022-01-20T15:04:00.154" v="4724" actId="47"/>
        <pc:sldMkLst>
          <pc:docMk/>
          <pc:sldMk cId="1609606674" sldId="1660"/>
        </pc:sldMkLst>
        <pc:spChg chg="mod">
          <ac:chgData name="Yin Tony" userId="21e4cbdab0e7353e" providerId="LiveId" clId="{4E035C35-992A-49DE-9ED3-F9B1611F332B}" dt="2022-01-20T05:38:10.718" v="126"/>
          <ac:spMkLst>
            <pc:docMk/>
            <pc:sldMk cId="1609606674" sldId="1660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53:31.921" v="141" actId="14100"/>
          <ac:spMkLst>
            <pc:docMk/>
            <pc:sldMk cId="1609606674" sldId="1660"/>
            <ac:spMk id="50" creationId="{F2D37A5A-89C5-4E0D-A751-C7D8272000B3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1609606674" sldId="1660"/>
            <ac:spMk id="54" creationId="{ADC99D3E-16F4-408F-91CD-3E13BDED8065}"/>
          </ac:spMkLst>
        </pc:spChg>
        <pc:picChg chg="mod modCrop">
          <ac:chgData name="Yin Tony" userId="21e4cbdab0e7353e" providerId="LiveId" clId="{4E035C35-992A-49DE-9ED3-F9B1611F332B}" dt="2022-01-20T05:53:49.274" v="146" actId="1076"/>
          <ac:picMkLst>
            <pc:docMk/>
            <pc:sldMk cId="1609606674" sldId="1660"/>
            <ac:picMk id="10" creationId="{2DB3E44F-FC9C-4E1D-ADC7-568A386EC5F6}"/>
          </ac:picMkLst>
        </pc:picChg>
      </pc:sldChg>
      <pc:sldChg chg="modSp del mod">
        <pc:chgData name="Yin Tony" userId="21e4cbdab0e7353e" providerId="LiveId" clId="{4E035C35-992A-49DE-9ED3-F9B1611F332B}" dt="2022-01-20T15:04:00.476" v="4725" actId="47"/>
        <pc:sldMkLst>
          <pc:docMk/>
          <pc:sldMk cId="1511133689" sldId="1661"/>
        </pc:sldMkLst>
        <pc:spChg chg="mod">
          <ac:chgData name="Yin Tony" userId="21e4cbdab0e7353e" providerId="LiveId" clId="{4E035C35-992A-49DE-9ED3-F9B1611F332B}" dt="2022-01-20T14:02:24.760" v="3411"/>
          <ac:spMkLst>
            <pc:docMk/>
            <pc:sldMk cId="1511133689" sldId="1661"/>
            <ac:spMk id="20" creationId="{5E0FF083-8D49-4A38-BA61-D5C47F378091}"/>
          </ac:spMkLst>
        </pc:spChg>
        <pc:spChg chg="mod">
          <ac:chgData name="Yin Tony" userId="21e4cbdab0e7353e" providerId="LiveId" clId="{4E035C35-992A-49DE-9ED3-F9B1611F332B}" dt="2022-01-20T05:38:34.931" v="128"/>
          <ac:spMkLst>
            <pc:docMk/>
            <pc:sldMk cId="1511133689" sldId="1661"/>
            <ac:spMk id="26" creationId="{72C2F393-EBEC-45C5-9E8F-93B3B0A78BE3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1511133689" sldId="1661"/>
            <ac:spMk id="35" creationId="{705ED933-91AD-4FDB-9860-B32178305E5C}"/>
          </ac:spMkLst>
        </pc:spChg>
      </pc:sldChg>
      <pc:sldChg chg="addSp delSp modSp del mod modTransition">
        <pc:chgData name="Yin Tony" userId="21e4cbdab0e7353e" providerId="LiveId" clId="{4E035C35-992A-49DE-9ED3-F9B1611F332B}" dt="2022-01-20T06:10:16.377" v="181" actId="47"/>
        <pc:sldMkLst>
          <pc:docMk/>
          <pc:sldMk cId="3390136853" sldId="1665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3390136853" sldId="1665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3390136853" sldId="1665"/>
            <ac:spMk id="35" creationId="{9E7164AD-9BAA-4D1D-979E-136BAFD6D88F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36" creationId="{F853281B-5916-4B27-9C3F-A14F1401164A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37" creationId="{716ABC45-CFA5-42D6-97C6-6B691E8C8AD7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38" creationId="{7E41FB8B-C028-450C-83A8-778E9F860D53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39" creationId="{74D50A45-4A50-4780-894C-01B55D11B336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41" creationId="{B0EA382B-F841-408D-B3DF-E8AA18696597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43" creationId="{31A047FD-08A1-4A1F-82AB-668F7F4C004A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44" creationId="{A46BE0AB-FC01-47F4-96BC-6112A5FA10B3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45" creationId="{57ECCEC9-FCEF-4730-A737-3F78257AC66E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46" creationId="{D27538AA-EADE-424A-871F-CB0D82AFBD5D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49" creationId="{A7A1EEF5-86CF-43A1-9D76-BFD274B7F6BF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51" creationId="{3EED1DC9-E200-4C36-A302-47071E649913}"/>
          </ac:spMkLst>
        </pc:spChg>
        <pc:spChg chg="add del mod">
          <ac:chgData name="Yin Tony" userId="21e4cbdab0e7353e" providerId="LiveId" clId="{4E035C35-992A-49DE-9ED3-F9B1611F332B}" dt="2022-01-20T05:54:04.006" v="148"/>
          <ac:spMkLst>
            <pc:docMk/>
            <pc:sldMk cId="3390136853" sldId="1665"/>
            <ac:spMk id="52" creationId="{B1AD5773-A6BA-4F06-AFA6-639D8A5C9FA1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54" creationId="{627E0521-5B19-465C-9C4A-EE3ACC8D9021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55" creationId="{7B659654-3A61-4F4E-A3A5-3D2F4965E4AD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56" creationId="{BC4465F5-1BDE-420E-8269-B83F2B5F139E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57" creationId="{C1E19962-63E5-4DA9-9AD9-AB8E2FDA847B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58" creationId="{6D3B89F4-5178-48C7-9CA3-25C49B5C6BB9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59" creationId="{2B33BD3E-B17A-4FA0-AA28-E4D3214AC84C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60" creationId="{861D58E5-CBA0-4468-98ED-E5D4EDF34CD4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61" creationId="{8DDFB274-A1D9-4ABB-AED0-C01640F05186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62" creationId="{4540D59E-2F58-4E56-B1C5-D114E1F239C8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63" creationId="{89C5D625-DFEC-4138-B424-E779BEEADD1B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64" creationId="{B2937875-CD9F-46A3-B8A3-84D0CE3F9F19}"/>
          </ac:spMkLst>
        </pc:spChg>
        <pc:spChg chg="add del mod">
          <ac:chgData name="Yin Tony" userId="21e4cbdab0e7353e" providerId="LiveId" clId="{4E035C35-992A-49DE-9ED3-F9B1611F332B}" dt="2022-01-20T05:54:08.654" v="150"/>
          <ac:spMkLst>
            <pc:docMk/>
            <pc:sldMk cId="3390136853" sldId="1665"/>
            <ac:spMk id="65" creationId="{AE6DF4E5-C7E8-4883-8BB5-FEBB1FC5960E}"/>
          </ac:spMkLst>
        </pc:spChg>
        <pc:picChg chg="mod">
          <ac:chgData name="Yin Tony" userId="21e4cbdab0e7353e" providerId="LiveId" clId="{4E035C35-992A-49DE-9ED3-F9B1611F332B}" dt="2022-01-20T05:59:06.606" v="175" actId="1076"/>
          <ac:picMkLst>
            <pc:docMk/>
            <pc:sldMk cId="3390136853" sldId="1665"/>
            <ac:picMk id="13" creationId="{2C9DEAD8-7AD3-4A73-A97F-30790DBC1DA4}"/>
          </ac:picMkLst>
        </pc:picChg>
        <pc:picChg chg="add del mod">
          <ac:chgData name="Yin Tony" userId="21e4cbdab0e7353e" providerId="LiveId" clId="{4E035C35-992A-49DE-9ED3-F9B1611F332B}" dt="2022-01-20T05:54:04.006" v="148"/>
          <ac:picMkLst>
            <pc:docMk/>
            <pc:sldMk cId="3390136853" sldId="1665"/>
            <ac:picMk id="53" creationId="{E4C40A0D-F3FA-488B-BE72-A92C113C9CC9}"/>
          </ac:picMkLst>
        </pc:picChg>
        <pc:picChg chg="add del mod">
          <ac:chgData name="Yin Tony" userId="21e4cbdab0e7353e" providerId="LiveId" clId="{4E035C35-992A-49DE-9ED3-F9B1611F332B}" dt="2022-01-20T05:54:08.654" v="150"/>
          <ac:picMkLst>
            <pc:docMk/>
            <pc:sldMk cId="3390136853" sldId="1665"/>
            <ac:picMk id="66" creationId="{51C52436-1F2B-45AB-B3C4-67354954AA02}"/>
          </ac:picMkLst>
        </pc:picChg>
      </pc:sldChg>
      <pc:sldChg chg="modSp del">
        <pc:chgData name="Yin Tony" userId="21e4cbdab0e7353e" providerId="LiveId" clId="{4E035C35-992A-49DE-9ED3-F9B1611F332B}" dt="2022-01-20T15:04:01.164" v="4728" actId="47"/>
        <pc:sldMkLst>
          <pc:docMk/>
          <pc:sldMk cId="619292398" sldId="1666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619292398" sldId="1666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619292398" sldId="1666"/>
            <ac:spMk id="34" creationId="{9A7E48F7-E86A-49DB-941A-994DC510D18C}"/>
          </ac:spMkLst>
        </pc:spChg>
      </pc:sldChg>
      <pc:sldChg chg="modSp del">
        <pc:chgData name="Yin Tony" userId="21e4cbdab0e7353e" providerId="LiveId" clId="{4E035C35-992A-49DE-9ED3-F9B1611F332B}" dt="2022-01-20T15:04:01.363" v="4729" actId="47"/>
        <pc:sldMkLst>
          <pc:docMk/>
          <pc:sldMk cId="2453243553" sldId="1667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2453243553" sldId="1667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2453243553" sldId="1667"/>
            <ac:spMk id="28" creationId="{E0BA5E4E-FF58-4433-87E3-509D8830D477}"/>
          </ac:spMkLst>
        </pc:spChg>
      </pc:sldChg>
      <pc:sldChg chg="modSp del">
        <pc:chgData name="Yin Tony" userId="21e4cbdab0e7353e" providerId="LiveId" clId="{4E035C35-992A-49DE-9ED3-F9B1611F332B}" dt="2022-01-20T15:04:01.771" v="4730" actId="47"/>
        <pc:sldMkLst>
          <pc:docMk/>
          <pc:sldMk cId="2955934329" sldId="1668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2955934329" sldId="1668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2955934329" sldId="1668"/>
            <ac:spMk id="28" creationId="{63AC5998-FEE6-4B53-883D-10752372A97B}"/>
          </ac:spMkLst>
        </pc:spChg>
      </pc:sldChg>
      <pc:sldChg chg="modSp del">
        <pc:chgData name="Yin Tony" userId="21e4cbdab0e7353e" providerId="LiveId" clId="{4E035C35-992A-49DE-9ED3-F9B1611F332B}" dt="2022-01-20T15:04:01.878" v="4731" actId="47"/>
        <pc:sldMkLst>
          <pc:docMk/>
          <pc:sldMk cId="2274614625" sldId="1669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2274614625" sldId="1669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2274614625" sldId="1669"/>
            <ac:spMk id="28" creationId="{3B05FE38-783B-401C-8C31-196D56844676}"/>
          </ac:spMkLst>
        </pc:spChg>
      </pc:sldChg>
      <pc:sldChg chg="modSp del">
        <pc:chgData name="Yin Tony" userId="21e4cbdab0e7353e" providerId="LiveId" clId="{4E035C35-992A-49DE-9ED3-F9B1611F332B}" dt="2022-01-20T15:04:02.009" v="4732" actId="47"/>
        <pc:sldMkLst>
          <pc:docMk/>
          <pc:sldMk cId="2140222464" sldId="1671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2140222464" sldId="1671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2140222464" sldId="1671"/>
            <ac:spMk id="35" creationId="{784FA001-B5F6-4516-A321-BFA5A1F98715}"/>
          </ac:spMkLst>
        </pc:spChg>
      </pc:sldChg>
      <pc:sldChg chg="modSp del">
        <pc:chgData name="Yin Tony" userId="21e4cbdab0e7353e" providerId="LiveId" clId="{4E035C35-992A-49DE-9ED3-F9B1611F332B}" dt="2022-01-20T15:04:02.134" v="4733" actId="47"/>
        <pc:sldMkLst>
          <pc:docMk/>
          <pc:sldMk cId="3534971653" sldId="1672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3534971653" sldId="1672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3534971653" sldId="1672"/>
            <ac:spMk id="34" creationId="{553E6F5B-295E-419D-8D08-3E50C21F77BD}"/>
          </ac:spMkLst>
        </pc:spChg>
      </pc:sldChg>
      <pc:sldChg chg="modSp del">
        <pc:chgData name="Yin Tony" userId="21e4cbdab0e7353e" providerId="LiveId" clId="{4E035C35-992A-49DE-9ED3-F9B1611F332B}" dt="2022-01-20T15:04:02.276" v="4734" actId="47"/>
        <pc:sldMkLst>
          <pc:docMk/>
          <pc:sldMk cId="1829108320" sldId="1673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1829108320" sldId="1673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1829108320" sldId="1673"/>
            <ac:spMk id="35" creationId="{247C59B7-7DD9-4F04-915D-B78B43D48A66}"/>
          </ac:spMkLst>
        </pc:spChg>
      </pc:sldChg>
      <pc:sldChg chg="modSp del">
        <pc:chgData name="Yin Tony" userId="21e4cbdab0e7353e" providerId="LiveId" clId="{4E035C35-992A-49DE-9ED3-F9B1611F332B}" dt="2022-01-20T15:04:02.964" v="4736" actId="47"/>
        <pc:sldMkLst>
          <pc:docMk/>
          <pc:sldMk cId="4188929043" sldId="1674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4188929043" sldId="1674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4188929043" sldId="1674"/>
            <ac:spMk id="34" creationId="{8335FB75-E1E1-43BE-94A4-943A5175A768}"/>
          </ac:spMkLst>
        </pc:spChg>
      </pc:sldChg>
      <pc:sldChg chg="modSp del">
        <pc:chgData name="Yin Tony" userId="21e4cbdab0e7353e" providerId="LiveId" clId="{4E035C35-992A-49DE-9ED3-F9B1611F332B}" dt="2022-01-20T15:04:02.853" v="4735" actId="47"/>
        <pc:sldMkLst>
          <pc:docMk/>
          <pc:sldMk cId="1530253788" sldId="1675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1530253788" sldId="1675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1530253788" sldId="1675"/>
            <ac:spMk id="34" creationId="{8F5FE62D-42C5-4E1D-8CC0-A73E24D0CA68}"/>
          </ac:spMkLst>
        </pc:spChg>
      </pc:sldChg>
      <pc:sldChg chg="modSp del">
        <pc:chgData name="Yin Tony" userId="21e4cbdab0e7353e" providerId="LiveId" clId="{4E035C35-992A-49DE-9ED3-F9B1611F332B}" dt="2022-01-20T15:04:00.988" v="4727" actId="47"/>
        <pc:sldMkLst>
          <pc:docMk/>
          <pc:sldMk cId="3567056474" sldId="1676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3567056474" sldId="1676"/>
            <ac:spMk id="33" creationId="{8EF5DD67-FA55-4310-B21B-A9DB35A3A9E2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3567056474" sldId="1676"/>
            <ac:spMk id="34" creationId="{87BA249E-1EC2-480A-A5AD-A3256F4CD9BC}"/>
          </ac:spMkLst>
        </pc:spChg>
      </pc:sldChg>
      <pc:sldChg chg="modSp del">
        <pc:chgData name="Yin Tony" userId="21e4cbdab0e7353e" providerId="LiveId" clId="{4E035C35-992A-49DE-9ED3-F9B1611F332B}" dt="2022-01-20T15:04:03.106" v="4737" actId="47"/>
        <pc:sldMkLst>
          <pc:docMk/>
          <pc:sldMk cId="3145043862" sldId="1678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3145043862" sldId="1678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3145043862" sldId="1678"/>
            <ac:spMk id="44" creationId="{4F081146-B015-4CEE-8A85-1D06A8059127}"/>
          </ac:spMkLst>
        </pc:spChg>
      </pc:sldChg>
      <pc:sldChg chg="modSp del">
        <pc:chgData name="Yin Tony" userId="21e4cbdab0e7353e" providerId="LiveId" clId="{4E035C35-992A-49DE-9ED3-F9B1611F332B}" dt="2022-01-20T15:04:03.222" v="4738" actId="47"/>
        <pc:sldMkLst>
          <pc:docMk/>
          <pc:sldMk cId="3269942806" sldId="1679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3269942806" sldId="1679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3269942806" sldId="1679"/>
            <ac:spMk id="31" creationId="{1BFEC8EE-E6D3-4D2E-AB31-A6CCFF6F0F0B}"/>
          </ac:spMkLst>
        </pc:spChg>
      </pc:sldChg>
      <pc:sldChg chg="modSp del">
        <pc:chgData name="Yin Tony" userId="21e4cbdab0e7353e" providerId="LiveId" clId="{4E035C35-992A-49DE-9ED3-F9B1611F332B}" dt="2022-01-20T15:04:03.721" v="4739" actId="47"/>
        <pc:sldMkLst>
          <pc:docMk/>
          <pc:sldMk cId="3870951296" sldId="1680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3870951296" sldId="1680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3870951296" sldId="1680"/>
            <ac:spMk id="31" creationId="{1BFEC8EE-E6D3-4D2E-AB31-A6CCFF6F0F0B}"/>
          </ac:spMkLst>
        </pc:spChg>
      </pc:sldChg>
      <pc:sldChg chg="modSp del">
        <pc:chgData name="Yin Tony" userId="21e4cbdab0e7353e" providerId="LiveId" clId="{4E035C35-992A-49DE-9ED3-F9B1611F332B}" dt="2022-01-20T15:04:03.833" v="4740" actId="47"/>
        <pc:sldMkLst>
          <pc:docMk/>
          <pc:sldMk cId="256469839" sldId="1681"/>
        </pc:sldMkLst>
        <pc:spChg chg="mod">
          <ac:chgData name="Yin Tony" userId="21e4cbdab0e7353e" providerId="LiveId" clId="{4E035C35-992A-49DE-9ED3-F9B1611F332B}" dt="2022-01-20T05:38:34.931" v="128"/>
          <ac:spMkLst>
            <pc:docMk/>
            <pc:sldMk cId="256469839" sldId="1681"/>
            <ac:spMk id="16" creationId="{6C193956-E86B-4D08-B84B-9222BC85F275}"/>
          </ac:spMkLst>
        </pc:spChg>
        <pc:spChg chg="mod">
          <ac:chgData name="Yin Tony" userId="21e4cbdab0e7353e" providerId="LiveId" clId="{4E035C35-992A-49DE-9ED3-F9B1611F332B}" dt="2022-01-20T05:39:24.658" v="129"/>
          <ac:spMkLst>
            <pc:docMk/>
            <pc:sldMk cId="256469839" sldId="1681"/>
            <ac:spMk id="31" creationId="{1BFEC8EE-E6D3-4D2E-AB31-A6CCFF6F0F0B}"/>
          </ac:spMkLst>
        </pc:spChg>
      </pc:sldChg>
      <pc:sldChg chg="addSp delSp modSp add del mod ord modTransition">
        <pc:chgData name="Yin Tony" userId="21e4cbdab0e7353e" providerId="LiveId" clId="{4E035C35-992A-49DE-9ED3-F9B1611F332B}" dt="2022-01-20T15:04:00.765" v="4726" actId="47"/>
        <pc:sldMkLst>
          <pc:docMk/>
          <pc:sldMk cId="3760947945" sldId="1682"/>
        </pc:sldMkLst>
        <pc:spChg chg="add del mod">
          <ac:chgData name="Yin Tony" userId="21e4cbdab0e7353e" providerId="LiveId" clId="{4E035C35-992A-49DE-9ED3-F9B1611F332B}" dt="2022-01-20T06:33:29.354" v="423" actId="1076"/>
          <ac:spMkLst>
            <pc:docMk/>
            <pc:sldMk cId="3760947945" sldId="1682"/>
            <ac:spMk id="2" creationId="{5F13F605-A254-4AD5-B58A-B21C6486A3C3}"/>
          </ac:spMkLst>
        </pc:spChg>
        <pc:spChg chg="add">
          <ac:chgData name="Yin Tony" userId="21e4cbdab0e7353e" providerId="LiveId" clId="{4E035C35-992A-49DE-9ED3-F9B1611F332B}" dt="2022-01-20T05:55:20.533" v="165" actId="767"/>
          <ac:spMkLst>
            <pc:docMk/>
            <pc:sldMk cId="3760947945" sldId="1682"/>
            <ac:spMk id="3" creationId="{018E83AC-3EDA-4D51-94CA-0B62C5CDB4ED}"/>
          </ac:spMkLst>
        </pc:spChg>
        <pc:spChg chg="add mod">
          <ac:chgData name="Yin Tony" userId="21e4cbdab0e7353e" providerId="LiveId" clId="{4E035C35-992A-49DE-9ED3-F9B1611F332B}" dt="2022-01-20T06:33:18.435" v="416" actId="1076"/>
          <ac:spMkLst>
            <pc:docMk/>
            <pc:sldMk cId="3760947945" sldId="1682"/>
            <ac:spMk id="6" creationId="{76EBBB4C-4085-4863-9DF9-74BB47F4A371}"/>
          </ac:spMkLst>
        </pc:spChg>
        <pc:spChg chg="add del mod">
          <ac:chgData name="Yin Tony" userId="21e4cbdab0e7353e" providerId="LiveId" clId="{4E035C35-992A-49DE-9ED3-F9B1611F332B}" dt="2022-01-20T06:32:15.546" v="387" actId="47"/>
          <ac:spMkLst>
            <pc:docMk/>
            <pc:sldMk cId="3760947945" sldId="1682"/>
            <ac:spMk id="11" creationId="{AED396B5-74C1-44F1-86B1-DFA94B8B7641}"/>
          </ac:spMkLst>
        </pc:spChg>
        <pc:spChg chg="add mod">
          <ac:chgData name="Yin Tony" userId="21e4cbdab0e7353e" providerId="LiveId" clId="{4E035C35-992A-49DE-9ED3-F9B1611F332B}" dt="2022-01-20T06:36:09.980" v="534" actId="1035"/>
          <ac:spMkLst>
            <pc:docMk/>
            <pc:sldMk cId="3760947945" sldId="1682"/>
            <ac:spMk id="12" creationId="{A1710E4E-D7CA-450E-BD0E-5938C4AD9C98}"/>
          </ac:spMkLst>
        </pc:spChg>
        <pc:spChg chg="add del mod">
          <ac:chgData name="Yin Tony" userId="21e4cbdab0e7353e" providerId="LiveId" clId="{4E035C35-992A-49DE-9ED3-F9B1611F332B}" dt="2022-01-20T06:32:15.164" v="386" actId="47"/>
          <ac:spMkLst>
            <pc:docMk/>
            <pc:sldMk cId="3760947945" sldId="1682"/>
            <ac:spMk id="21" creationId="{5EB08663-E86E-48A4-BE8A-A307A604B811}"/>
          </ac:spMkLst>
        </pc:spChg>
        <pc:spChg chg="add del mod">
          <ac:chgData name="Yin Tony" userId="21e4cbdab0e7353e" providerId="LiveId" clId="{4E035C35-992A-49DE-9ED3-F9B1611F332B}" dt="2022-01-20T06:32:42.716" v="408" actId="478"/>
          <ac:spMkLst>
            <pc:docMk/>
            <pc:sldMk cId="3760947945" sldId="1682"/>
            <ac:spMk id="23" creationId="{2A9026B5-11E0-4AF6-A852-880174A19E6C}"/>
          </ac:spMkLst>
        </pc:spChg>
        <pc:spChg chg="add del mod">
          <ac:chgData name="Yin Tony" userId="21e4cbdab0e7353e" providerId="LiveId" clId="{4E035C35-992A-49DE-9ED3-F9B1611F332B}" dt="2022-01-20T06:26:19.263" v="279" actId="478"/>
          <ac:spMkLst>
            <pc:docMk/>
            <pc:sldMk cId="3760947945" sldId="1682"/>
            <ac:spMk id="24" creationId="{FAF1B283-745E-4811-A3E7-FF71B4FDCAC0}"/>
          </ac:spMkLst>
        </pc:spChg>
        <pc:spChg chg="add del mod">
          <ac:chgData name="Yin Tony" userId="21e4cbdab0e7353e" providerId="LiveId" clId="{4E035C35-992A-49DE-9ED3-F9B1611F332B}" dt="2022-01-20T06:33:18.435" v="416" actId="1076"/>
          <ac:spMkLst>
            <pc:docMk/>
            <pc:sldMk cId="3760947945" sldId="1682"/>
            <ac:spMk id="25" creationId="{2A3A641B-81F2-4E84-9AF9-7EA3A79BC140}"/>
          </ac:spMkLst>
        </pc:spChg>
        <pc:spChg chg="add del mod">
          <ac:chgData name="Yin Tony" userId="21e4cbdab0e7353e" providerId="LiveId" clId="{4E035C35-992A-49DE-9ED3-F9B1611F332B}" dt="2022-01-20T06:34:00.195" v="458" actId="478"/>
          <ac:spMkLst>
            <pc:docMk/>
            <pc:sldMk cId="3760947945" sldId="1682"/>
            <ac:spMk id="27" creationId="{575EE112-9D85-4A70-B56F-5E017EB64F13}"/>
          </ac:spMkLst>
        </pc:spChg>
        <pc:spChg chg="mod">
          <ac:chgData name="Yin Tony" userId="21e4cbdab0e7353e" providerId="LiveId" clId="{4E035C35-992A-49DE-9ED3-F9B1611F332B}" dt="2022-01-20T06:48:04.163" v="896" actId="1076"/>
          <ac:spMkLst>
            <pc:docMk/>
            <pc:sldMk cId="3760947945" sldId="1682"/>
            <ac:spMk id="28" creationId="{2E763E08-DE70-40B9-B0F1-DF0E1F4ADC75}"/>
          </ac:spMkLst>
        </pc:spChg>
        <pc:spChg chg="mod">
          <ac:chgData name="Yin Tony" userId="21e4cbdab0e7353e" providerId="LiveId" clId="{4E035C35-992A-49DE-9ED3-F9B1611F332B}" dt="2022-01-20T06:39:08.722" v="635" actId="1076"/>
          <ac:spMkLst>
            <pc:docMk/>
            <pc:sldMk cId="3760947945" sldId="1682"/>
            <ac:spMk id="29" creationId="{B13C107B-C923-4036-BF55-D1F601949F81}"/>
          </ac:spMkLst>
        </pc:spChg>
        <pc:spChg chg="add del mod">
          <ac:chgData name="Yin Tony" userId="21e4cbdab0e7353e" providerId="LiveId" clId="{4E035C35-992A-49DE-9ED3-F9B1611F332B}" dt="2022-01-20T06:34:35.368" v="485" actId="478"/>
          <ac:spMkLst>
            <pc:docMk/>
            <pc:sldMk cId="3760947945" sldId="1682"/>
            <ac:spMk id="30" creationId="{C0E65170-4796-4B36-A1F9-44F426A23C6E}"/>
          </ac:spMkLst>
        </pc:spChg>
        <pc:spChg chg="add del mod">
          <ac:chgData name="Yin Tony" userId="21e4cbdab0e7353e" providerId="LiveId" clId="{4E035C35-992A-49DE-9ED3-F9B1611F332B}" dt="2022-01-20T06:34:36.834" v="486" actId="478"/>
          <ac:spMkLst>
            <pc:docMk/>
            <pc:sldMk cId="3760947945" sldId="1682"/>
            <ac:spMk id="31" creationId="{0163B2B2-4CF2-4807-8F44-ED0976F3AC48}"/>
          </ac:spMkLst>
        </pc:spChg>
        <pc:spChg chg="mod topLvl">
          <ac:chgData name="Yin Tony" userId="21e4cbdab0e7353e" providerId="LiveId" clId="{4E035C35-992A-49DE-9ED3-F9B1611F332B}" dt="2022-01-20T10:00:27.308" v="1139" actId="478"/>
          <ac:spMkLst>
            <pc:docMk/>
            <pc:sldMk cId="3760947945" sldId="1682"/>
            <ac:spMk id="32" creationId="{3A86790C-DB60-4FC4-BB28-7D8819285948}"/>
          </ac:spMkLst>
        </pc:spChg>
        <pc:spChg chg="add mod">
          <ac:chgData name="Yin Tony" userId="21e4cbdab0e7353e" providerId="LiveId" clId="{4E035C35-992A-49DE-9ED3-F9B1611F332B}" dt="2022-01-20T05:55:38.797" v="171" actId="206"/>
          <ac:spMkLst>
            <pc:docMk/>
            <pc:sldMk cId="3760947945" sldId="1682"/>
            <ac:spMk id="36" creationId="{F377E842-E32A-45B8-90F1-BD7B7A021119}"/>
          </ac:spMkLst>
        </pc:spChg>
        <pc:spChg chg="add del mod">
          <ac:chgData name="Yin Tony" userId="21e4cbdab0e7353e" providerId="LiveId" clId="{4E035C35-992A-49DE-9ED3-F9B1611F332B}" dt="2022-01-20T06:32:21.513" v="390" actId="478"/>
          <ac:spMkLst>
            <pc:docMk/>
            <pc:sldMk cId="3760947945" sldId="1682"/>
            <ac:spMk id="43" creationId="{BA0EE284-5566-49C6-9E1B-0E492BFE3649}"/>
          </ac:spMkLst>
        </pc:spChg>
        <pc:spChg chg="add mod">
          <ac:chgData name="Yin Tony" userId="21e4cbdab0e7353e" providerId="LiveId" clId="{4E035C35-992A-49DE-9ED3-F9B1611F332B}" dt="2022-01-20T15:02:41.967" v="4678"/>
          <ac:spMkLst>
            <pc:docMk/>
            <pc:sldMk cId="3760947945" sldId="1682"/>
            <ac:spMk id="44" creationId="{76D53CCF-8199-474F-A4C2-1DDAFD71374C}"/>
          </ac:spMkLst>
        </pc:spChg>
        <pc:spChg chg="add mod">
          <ac:chgData name="Yin Tony" userId="21e4cbdab0e7353e" providerId="LiveId" clId="{4E035C35-992A-49DE-9ED3-F9B1611F332B}" dt="2022-01-20T06:33:24.124" v="420"/>
          <ac:spMkLst>
            <pc:docMk/>
            <pc:sldMk cId="3760947945" sldId="1682"/>
            <ac:spMk id="45" creationId="{76EB6C80-0EF9-4C8F-B993-99E22A70198B}"/>
          </ac:spMkLst>
        </pc:spChg>
        <pc:spChg chg="add mod">
          <ac:chgData name="Yin Tony" userId="21e4cbdab0e7353e" providerId="LiveId" clId="{4E035C35-992A-49DE-9ED3-F9B1611F332B}" dt="2022-01-20T06:33:25.088" v="422"/>
          <ac:spMkLst>
            <pc:docMk/>
            <pc:sldMk cId="3760947945" sldId="1682"/>
            <ac:spMk id="46" creationId="{CC143D06-8C78-4A82-8994-8364A0AC9946}"/>
          </ac:spMkLst>
        </pc:spChg>
        <pc:spChg chg="add del mod">
          <ac:chgData name="Yin Tony" userId="21e4cbdab0e7353e" providerId="LiveId" clId="{4E035C35-992A-49DE-9ED3-F9B1611F332B}" dt="2022-01-20T06:25:29.353" v="238" actId="478"/>
          <ac:spMkLst>
            <pc:docMk/>
            <pc:sldMk cId="3760947945" sldId="1682"/>
            <ac:spMk id="47" creationId="{C946BC1F-4E0A-45FF-BCB2-B910208C9FD1}"/>
          </ac:spMkLst>
        </pc:spChg>
        <pc:spChg chg="add del mod">
          <ac:chgData name="Yin Tony" userId="21e4cbdab0e7353e" providerId="LiveId" clId="{4E035C35-992A-49DE-9ED3-F9B1611F332B}" dt="2022-01-20T06:34:15.431" v="469"/>
          <ac:spMkLst>
            <pc:docMk/>
            <pc:sldMk cId="3760947945" sldId="1682"/>
            <ac:spMk id="48" creationId="{5FEA7712-A5BC-4EAF-A3D2-B099AC42E352}"/>
          </ac:spMkLst>
        </pc:spChg>
        <pc:spChg chg="add del">
          <ac:chgData name="Yin Tony" userId="21e4cbdab0e7353e" providerId="LiveId" clId="{4E035C35-992A-49DE-9ED3-F9B1611F332B}" dt="2022-01-20T06:34:01.844" v="460" actId="22"/>
          <ac:spMkLst>
            <pc:docMk/>
            <pc:sldMk cId="3760947945" sldId="1682"/>
            <ac:spMk id="49" creationId="{D2E87F02-E731-4507-84ED-355D64CE3411}"/>
          </ac:spMkLst>
        </pc:spChg>
        <pc:spChg chg="add del">
          <ac:chgData name="Yin Tony" userId="21e4cbdab0e7353e" providerId="LiveId" clId="{4E035C35-992A-49DE-9ED3-F9B1611F332B}" dt="2022-01-20T05:54:22.035" v="154" actId="478"/>
          <ac:spMkLst>
            <pc:docMk/>
            <pc:sldMk cId="3760947945" sldId="1682"/>
            <ac:spMk id="50" creationId="{F2D37A5A-89C5-4E0D-A751-C7D8272000B3}"/>
          </ac:spMkLst>
        </pc:spChg>
        <pc:spChg chg="add del mod">
          <ac:chgData name="Yin Tony" userId="21e4cbdab0e7353e" providerId="LiveId" clId="{4E035C35-992A-49DE-9ED3-F9B1611F332B}" dt="2022-01-20T06:34:18.555" v="471" actId="478"/>
          <ac:spMkLst>
            <pc:docMk/>
            <pc:sldMk cId="3760947945" sldId="1682"/>
            <ac:spMk id="51" creationId="{D6710472-B12F-4F4B-B3A1-B03F448C203F}"/>
          </ac:spMkLst>
        </pc:spChg>
        <pc:spChg chg="add mod">
          <ac:chgData name="Yin Tony" userId="21e4cbdab0e7353e" providerId="LiveId" clId="{4E035C35-992A-49DE-9ED3-F9B1611F332B}" dt="2022-01-20T06:36:09.980" v="534" actId="1035"/>
          <ac:spMkLst>
            <pc:docMk/>
            <pc:sldMk cId="3760947945" sldId="1682"/>
            <ac:spMk id="52" creationId="{20E303EE-F94F-4835-9652-1FF660ED9CD1}"/>
          </ac:spMkLst>
        </pc:spChg>
        <pc:spChg chg="add mod">
          <ac:chgData name="Yin Tony" userId="21e4cbdab0e7353e" providerId="LiveId" clId="{4E035C35-992A-49DE-9ED3-F9B1611F332B}" dt="2022-01-20T06:36:09.980" v="534" actId="1035"/>
          <ac:spMkLst>
            <pc:docMk/>
            <pc:sldMk cId="3760947945" sldId="1682"/>
            <ac:spMk id="53" creationId="{A522A0BC-76FE-45F3-B352-099179F82D69}"/>
          </ac:spMkLst>
        </pc:spChg>
        <pc:spChg chg="add mod">
          <ac:chgData name="Yin Tony" userId="21e4cbdab0e7353e" providerId="LiveId" clId="{4E035C35-992A-49DE-9ED3-F9B1611F332B}" dt="2022-01-20T06:36:09.980" v="534" actId="1035"/>
          <ac:spMkLst>
            <pc:docMk/>
            <pc:sldMk cId="3760947945" sldId="1682"/>
            <ac:spMk id="54" creationId="{D8EEABAA-CC9E-4FBE-B20D-C6BF6C1F3860}"/>
          </ac:spMkLst>
        </pc:spChg>
        <pc:spChg chg="add mod">
          <ac:chgData name="Yin Tony" userId="21e4cbdab0e7353e" providerId="LiveId" clId="{4E035C35-992A-49DE-9ED3-F9B1611F332B}" dt="2022-01-20T06:36:09.980" v="534" actId="1035"/>
          <ac:spMkLst>
            <pc:docMk/>
            <pc:sldMk cId="3760947945" sldId="1682"/>
            <ac:spMk id="55" creationId="{8473DF66-B14C-4052-9DED-FB08011C4205}"/>
          </ac:spMkLst>
        </pc:spChg>
        <pc:spChg chg="add del mod">
          <ac:chgData name="Yin Tony" userId="21e4cbdab0e7353e" providerId="LiveId" clId="{4E035C35-992A-49DE-9ED3-F9B1611F332B}" dt="2022-01-20T06:48:12.693" v="898"/>
          <ac:spMkLst>
            <pc:docMk/>
            <pc:sldMk cId="3760947945" sldId="1682"/>
            <ac:spMk id="56" creationId="{4BBAED7A-124E-4485-A22D-AFC02D929587}"/>
          </ac:spMkLst>
        </pc:spChg>
        <pc:spChg chg="mod">
          <ac:chgData name="Yin Tony" userId="21e4cbdab0e7353e" providerId="LiveId" clId="{4E035C35-992A-49DE-9ED3-F9B1611F332B}" dt="2022-01-20T06:39:08.722" v="635" actId="1076"/>
          <ac:spMkLst>
            <pc:docMk/>
            <pc:sldMk cId="3760947945" sldId="1682"/>
            <ac:spMk id="71" creationId="{EE3C048E-2401-48F6-BCD8-1A8F1612F444}"/>
          </ac:spMkLst>
        </pc:spChg>
        <pc:spChg chg="mod">
          <ac:chgData name="Yin Tony" userId="21e4cbdab0e7353e" providerId="LiveId" clId="{4E035C35-992A-49DE-9ED3-F9B1611F332B}" dt="2022-01-20T06:39:14.416" v="637" actId="14100"/>
          <ac:spMkLst>
            <pc:docMk/>
            <pc:sldMk cId="3760947945" sldId="1682"/>
            <ac:spMk id="77" creationId="{E184957D-D0BF-4DB4-8ADE-62665CCD05DF}"/>
          </ac:spMkLst>
        </pc:spChg>
        <pc:spChg chg="mod">
          <ac:chgData name="Yin Tony" userId="21e4cbdab0e7353e" providerId="LiveId" clId="{4E035C35-992A-49DE-9ED3-F9B1611F332B}" dt="2022-01-20T06:36:39.068" v="557"/>
          <ac:spMkLst>
            <pc:docMk/>
            <pc:sldMk cId="3760947945" sldId="1682"/>
            <ac:spMk id="103" creationId="{4B708C2D-F4BB-41DE-AE95-345FF05F951D}"/>
          </ac:spMkLst>
        </pc:spChg>
        <pc:grpChg chg="del mod">
          <ac:chgData name="Yin Tony" userId="21e4cbdab0e7353e" providerId="LiveId" clId="{4E035C35-992A-49DE-9ED3-F9B1611F332B}" dt="2022-01-20T10:00:27.308" v="1139" actId="478"/>
          <ac:grpSpMkLst>
            <pc:docMk/>
            <pc:sldMk cId="3760947945" sldId="1682"/>
            <ac:grpSpMk id="95" creationId="{E56A947F-C2AC-45DF-BA7C-F806A7EBAB7B}"/>
          </ac:grpSpMkLst>
        </pc:grpChg>
        <pc:picChg chg="add del mod">
          <ac:chgData name="Yin Tony" userId="21e4cbdab0e7353e" providerId="LiveId" clId="{4E035C35-992A-49DE-9ED3-F9B1611F332B}" dt="2022-01-20T06:18:47.192" v="199" actId="21"/>
          <ac:picMkLst>
            <pc:docMk/>
            <pc:sldMk cId="3760947945" sldId="1682"/>
            <ac:picMk id="5" creationId="{3F396A6D-5697-4B8B-93CE-BCC0327E6DC7}"/>
          </ac:picMkLst>
        </pc:picChg>
        <pc:picChg chg="add del mod">
          <ac:chgData name="Yin Tony" userId="21e4cbdab0e7353e" providerId="LiveId" clId="{4E035C35-992A-49DE-9ED3-F9B1611F332B}" dt="2022-01-20T05:54:23.521" v="156" actId="478"/>
          <ac:picMkLst>
            <pc:docMk/>
            <pc:sldMk cId="3760947945" sldId="1682"/>
            <ac:picMk id="10" creationId="{2DB3E44F-FC9C-4E1D-ADC7-568A386EC5F6}"/>
          </ac:picMkLst>
        </pc:picChg>
        <pc:picChg chg="add del mod">
          <ac:chgData name="Yin Tony" userId="21e4cbdab0e7353e" providerId="LiveId" clId="{4E035C35-992A-49DE-9ED3-F9B1611F332B}" dt="2022-01-20T06:18:48.632" v="200" actId="478"/>
          <ac:picMkLst>
            <pc:docMk/>
            <pc:sldMk cId="3760947945" sldId="1682"/>
            <ac:picMk id="37" creationId="{B23261A2-4C04-4817-A2B2-E1E185814795}"/>
          </ac:picMkLst>
        </pc:picChg>
        <pc:picChg chg="add mod">
          <ac:chgData name="Yin Tony" userId="21e4cbdab0e7353e" providerId="LiveId" clId="{4E035C35-992A-49DE-9ED3-F9B1611F332B}" dt="2022-01-20T06:18:49.155" v="201"/>
          <ac:picMkLst>
            <pc:docMk/>
            <pc:sldMk cId="3760947945" sldId="1682"/>
            <ac:picMk id="41" creationId="{025D8788-918B-4590-8F61-9603727BA1BD}"/>
          </ac:picMkLst>
        </pc:picChg>
        <pc:cxnChg chg="add del mod">
          <ac:chgData name="Yin Tony" userId="21e4cbdab0e7353e" providerId="LiveId" clId="{4E035C35-992A-49DE-9ED3-F9B1611F332B}" dt="2022-01-20T06:48:12.693" v="898"/>
          <ac:cxnSpMkLst>
            <pc:docMk/>
            <pc:sldMk cId="3760947945" sldId="1682"/>
            <ac:cxnSpMk id="57" creationId="{6573182A-FBDB-4FFB-ADA5-370FD15F0CD5}"/>
          </ac:cxnSpMkLst>
        </pc:cxnChg>
        <pc:cxnChg chg="del topLvl">
          <ac:chgData name="Yin Tony" userId="21e4cbdab0e7353e" providerId="LiveId" clId="{4E035C35-992A-49DE-9ED3-F9B1611F332B}" dt="2022-01-20T10:00:27.308" v="1139" actId="478"/>
          <ac:cxnSpMkLst>
            <pc:docMk/>
            <pc:sldMk cId="3760947945" sldId="1682"/>
            <ac:cxnSpMk id="67" creationId="{A47533EE-40E0-4FEF-8791-A105B7C3E82B}"/>
          </ac:cxnSpMkLst>
        </pc:cxnChg>
        <pc:cxnChg chg="mod">
          <ac:chgData name="Yin Tony" userId="21e4cbdab0e7353e" providerId="LiveId" clId="{4E035C35-992A-49DE-9ED3-F9B1611F332B}" dt="2022-01-20T06:39:08.722" v="635" actId="1076"/>
          <ac:cxnSpMkLst>
            <pc:docMk/>
            <pc:sldMk cId="3760947945" sldId="1682"/>
            <ac:cxnSpMk id="98" creationId="{6C408622-BAF4-4FF1-91B0-7905F743D5F2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1414801260" sldId="1683"/>
        </pc:sldMkLst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2" creationId="{5F13F605-A254-4AD5-B58A-B21C6486A3C3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3" creationId="{018E83AC-3EDA-4D51-94CA-0B62C5CDB4ED}"/>
          </ac:spMkLst>
        </pc:spChg>
        <pc:spChg chg="add del">
          <ac:chgData name="Yin Tony" userId="21e4cbdab0e7353e" providerId="LiveId" clId="{4E035C35-992A-49DE-9ED3-F9B1611F332B}" dt="2022-01-20T06:42:14.136" v="697" actId="478"/>
          <ac:spMkLst>
            <pc:docMk/>
            <pc:sldMk cId="1414801260" sldId="1683"/>
            <ac:spMk id="4" creationId="{52B704D9-0C81-47BA-83C0-D0B1EFD18ECA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6" creationId="{76EBBB4C-4085-4863-9DF9-74BB47F4A371}"/>
          </ac:spMkLst>
        </pc:spChg>
        <pc:spChg chg="add del">
          <ac:chgData name="Yin Tony" userId="21e4cbdab0e7353e" providerId="LiveId" clId="{4E035C35-992A-49DE-9ED3-F9B1611F332B}" dt="2022-01-20T06:43:15.064" v="717"/>
          <ac:spMkLst>
            <pc:docMk/>
            <pc:sldMk cId="1414801260" sldId="1683"/>
            <ac:spMk id="7" creationId="{829A2CAC-DD6B-46E4-9765-AA808B048D9E}"/>
          </ac:spMkLst>
        </pc:spChg>
        <pc:spChg chg="del mod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12" creationId="{A1710E4E-D7CA-450E-BD0E-5938C4AD9C98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25" creationId="{2A3A641B-81F2-4E84-9AF9-7EA3A79BC140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28" creationId="{2E763E08-DE70-40B9-B0F1-DF0E1F4ADC75}"/>
          </ac:spMkLst>
        </pc:spChg>
        <pc:spChg chg="del">
          <ac:chgData name="Yin Tony" userId="21e4cbdab0e7353e" providerId="LiveId" clId="{4E035C35-992A-49DE-9ED3-F9B1611F332B}" dt="2022-01-20T06:39:32.252" v="643" actId="478"/>
          <ac:spMkLst>
            <pc:docMk/>
            <pc:sldMk cId="1414801260" sldId="1683"/>
            <ac:spMk id="29" creationId="{B13C107B-C923-4036-BF55-D1F601949F81}"/>
          </ac:spMkLst>
        </pc:spChg>
        <pc:spChg chg="mod">
          <ac:chgData name="Yin Tony" userId="21e4cbdab0e7353e" providerId="LiveId" clId="{4E035C35-992A-49DE-9ED3-F9B1611F332B}" dt="2022-01-20T06:47:54.642" v="894"/>
          <ac:spMkLst>
            <pc:docMk/>
            <pc:sldMk cId="1414801260" sldId="1683"/>
            <ac:spMk id="32" creationId="{3A86790C-DB60-4FC4-BB28-7D8819285948}"/>
          </ac:spMkLst>
        </pc:spChg>
        <pc:spChg chg="add mod">
          <ac:chgData name="Yin Tony" userId="21e4cbdab0e7353e" providerId="LiveId" clId="{4E035C35-992A-49DE-9ED3-F9B1611F332B}" dt="2022-01-20T12:58:01.896" v="1944" actId="14100"/>
          <ac:spMkLst>
            <pc:docMk/>
            <pc:sldMk cId="1414801260" sldId="1683"/>
            <ac:spMk id="36" creationId="{65697FE4-2EEE-4C4E-9D59-FF870CBF4BFF}"/>
          </ac:spMkLst>
        </pc:spChg>
        <pc:spChg chg="del mod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36" creationId="{F377E842-E32A-45B8-90F1-BD7B7A021119}"/>
          </ac:spMkLst>
        </pc:spChg>
        <pc:spChg chg="add del mod">
          <ac:chgData name="Yin Tony" userId="21e4cbdab0e7353e" providerId="LiveId" clId="{4E035C35-992A-49DE-9ED3-F9B1611F332B}" dt="2022-01-20T06:47:30.411" v="861" actId="478"/>
          <ac:spMkLst>
            <pc:docMk/>
            <pc:sldMk cId="1414801260" sldId="1683"/>
            <ac:spMk id="37" creationId="{C34917E2-583F-4AD1-83E2-A68D87BF584A}"/>
          </ac:spMkLst>
        </pc:spChg>
        <pc:spChg chg="add del mod">
          <ac:chgData name="Yin Tony" userId="21e4cbdab0e7353e" providerId="LiveId" clId="{4E035C35-992A-49DE-9ED3-F9B1611F332B}" dt="2022-01-20T06:47:34.290" v="862" actId="21"/>
          <ac:spMkLst>
            <pc:docMk/>
            <pc:sldMk cId="1414801260" sldId="1683"/>
            <ac:spMk id="38" creationId="{C93E45FC-EE1C-435C-9DFB-4EC2E186F4E9}"/>
          </ac:spMkLst>
        </pc:spChg>
        <pc:spChg chg="add mod">
          <ac:chgData name="Yin Tony" userId="21e4cbdab0e7353e" providerId="LiveId" clId="{4E035C35-992A-49DE-9ED3-F9B1611F332B}" dt="2022-01-20T12:59:35.565" v="1977" actId="14100"/>
          <ac:spMkLst>
            <pc:docMk/>
            <pc:sldMk cId="1414801260" sldId="1683"/>
            <ac:spMk id="38" creationId="{CBA51E4D-B5D2-4586-B132-A781C17088B0}"/>
          </ac:spMkLst>
        </pc:spChg>
        <pc:spChg chg="add del mod ord">
          <ac:chgData name="Yin Tony" userId="21e4cbdab0e7353e" providerId="LiveId" clId="{4E035C35-992A-49DE-9ED3-F9B1611F332B}" dt="2022-01-20T06:48:46.625" v="915" actId="478"/>
          <ac:spMkLst>
            <pc:docMk/>
            <pc:sldMk cId="1414801260" sldId="1683"/>
            <ac:spMk id="39" creationId="{171E2FBF-359F-4206-8566-C6403298F9B7}"/>
          </ac:spMkLst>
        </pc:spChg>
        <pc:spChg chg="add mod topLvl">
          <ac:chgData name="Yin Tony" userId="21e4cbdab0e7353e" providerId="LiveId" clId="{4E035C35-992A-49DE-9ED3-F9B1611F332B}" dt="2022-01-20T12:59:07.643" v="1966"/>
          <ac:spMkLst>
            <pc:docMk/>
            <pc:sldMk cId="1414801260" sldId="1683"/>
            <ac:spMk id="43" creationId="{759F0A8A-1D6C-4FBF-90FF-A0EAA90E91F1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44" creationId="{76D53CCF-8199-474F-A4C2-1DDAFD71374C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45" creationId="{76EB6C80-0EF9-4C8F-B993-99E22A70198B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46" creationId="{CC143D06-8C78-4A82-8994-8364A0AC9946}"/>
          </ac:spMkLst>
        </pc:spChg>
        <pc:spChg chg="del mod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48" creationId="{5FEA7712-A5BC-4EAF-A3D2-B099AC42E352}"/>
          </ac:spMkLst>
        </pc:spChg>
        <pc:spChg chg="add mod topLvl">
          <ac:chgData name="Yin Tony" userId="21e4cbdab0e7353e" providerId="LiveId" clId="{4E035C35-992A-49DE-9ED3-F9B1611F332B}" dt="2022-01-20T12:59:43.626" v="1978" actId="1076"/>
          <ac:spMkLst>
            <pc:docMk/>
            <pc:sldMk cId="1414801260" sldId="1683"/>
            <ac:spMk id="49" creationId="{0EDB8C1C-E6CA-4F5C-B20A-1DD2B654BBC0}"/>
          </ac:spMkLst>
        </pc:spChg>
        <pc:spChg chg="add mod topLvl">
          <ac:chgData name="Yin Tony" userId="21e4cbdab0e7353e" providerId="LiveId" clId="{4E035C35-992A-49DE-9ED3-F9B1611F332B}" dt="2022-01-20T12:59:43.626" v="1978" actId="1076"/>
          <ac:spMkLst>
            <pc:docMk/>
            <pc:sldMk cId="1414801260" sldId="1683"/>
            <ac:spMk id="50" creationId="{99CF250D-74F3-4770-94DE-998C14BDC7EF}"/>
          </ac:spMkLst>
        </pc:spChg>
        <pc:spChg chg="del mod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52" creationId="{20E303EE-F94F-4835-9652-1FF660ED9CD1}"/>
          </ac:spMkLst>
        </pc:spChg>
        <pc:spChg chg="del mod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53" creationId="{A522A0BC-76FE-45F3-B352-099179F82D69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54" creationId="{D8EEABAA-CC9E-4FBE-B20D-C6BF6C1F3860}"/>
          </ac:spMkLst>
        </pc:spChg>
        <pc:spChg chg="del">
          <ac:chgData name="Yin Tony" userId="21e4cbdab0e7353e" providerId="LiveId" clId="{4E035C35-992A-49DE-9ED3-F9B1611F332B}" dt="2022-01-20T10:05:12.441" v="1278" actId="478"/>
          <ac:spMkLst>
            <pc:docMk/>
            <pc:sldMk cId="1414801260" sldId="1683"/>
            <ac:spMk id="55" creationId="{8473DF66-B14C-4052-9DED-FB08011C4205}"/>
          </ac:spMkLst>
        </pc:spChg>
        <pc:spChg chg="add del mod">
          <ac:chgData name="Yin Tony" userId="21e4cbdab0e7353e" providerId="LiveId" clId="{4E035C35-992A-49DE-9ED3-F9B1611F332B}" dt="2022-01-20T06:50:21.880" v="944" actId="478"/>
          <ac:spMkLst>
            <pc:docMk/>
            <pc:sldMk cId="1414801260" sldId="1683"/>
            <ac:spMk id="56" creationId="{CFAA0E3A-AB94-4051-8E7C-ECDD0F4943BF}"/>
          </ac:spMkLst>
        </pc:spChg>
        <pc:spChg chg="add mod">
          <ac:chgData name="Yin Tony" userId="21e4cbdab0e7353e" providerId="LiveId" clId="{4E035C35-992A-49DE-9ED3-F9B1611F332B}" dt="2022-01-20T12:59:02.754" v="1963" actId="14100"/>
          <ac:spMkLst>
            <pc:docMk/>
            <pc:sldMk cId="1414801260" sldId="1683"/>
            <ac:spMk id="57" creationId="{DBFF9F32-08D7-41FE-A7D2-2BD0A0891F5C}"/>
          </ac:spMkLst>
        </pc:spChg>
        <pc:spChg chg="mod topLvl">
          <ac:chgData name="Yin Tony" userId="21e4cbdab0e7353e" providerId="LiveId" clId="{4E035C35-992A-49DE-9ED3-F9B1611F332B}" dt="2022-01-20T12:58:50.590" v="1959" actId="1076"/>
          <ac:spMkLst>
            <pc:docMk/>
            <pc:sldMk cId="1414801260" sldId="1683"/>
            <ac:spMk id="59" creationId="{7BB198CF-BC0B-4E79-904A-D9C79BD560F2}"/>
          </ac:spMkLst>
        </pc:spChg>
        <pc:spChg chg="add mod">
          <ac:chgData name="Yin Tony" userId="21e4cbdab0e7353e" providerId="LiveId" clId="{4E035C35-992A-49DE-9ED3-F9B1611F332B}" dt="2022-01-20T12:59:22.169" v="1974" actId="20577"/>
          <ac:spMkLst>
            <pc:docMk/>
            <pc:sldMk cId="1414801260" sldId="1683"/>
            <ac:spMk id="61" creationId="{BF2F0B2E-DA30-4A53-B688-D381FB2D780C}"/>
          </ac:spMkLst>
        </pc:spChg>
        <pc:spChg chg="add del mod">
          <ac:chgData name="Yin Tony" userId="21e4cbdab0e7353e" providerId="LiveId" clId="{4E035C35-992A-49DE-9ED3-F9B1611F332B}" dt="2022-01-20T06:40:03.952" v="650" actId="478"/>
          <ac:spMkLst>
            <pc:docMk/>
            <pc:sldMk cId="1414801260" sldId="1683"/>
            <ac:spMk id="63" creationId="{17C81ECF-CAFD-47EF-A54C-0D347C9FB562}"/>
          </ac:spMkLst>
        </pc:spChg>
        <pc:spChg chg="add del mod">
          <ac:chgData name="Yin Tony" userId="21e4cbdab0e7353e" providerId="LiveId" clId="{4E035C35-992A-49DE-9ED3-F9B1611F332B}" dt="2022-01-20T06:43:10.364" v="715" actId="22"/>
          <ac:spMkLst>
            <pc:docMk/>
            <pc:sldMk cId="1414801260" sldId="1683"/>
            <ac:spMk id="64" creationId="{78D9DFE2-C36E-4E06-B469-22ECCD27219D}"/>
          </ac:spMkLst>
        </pc:spChg>
        <pc:spChg chg="add del mod ord">
          <ac:chgData name="Yin Tony" userId="21e4cbdab0e7353e" providerId="LiveId" clId="{4E035C35-992A-49DE-9ED3-F9B1611F332B}" dt="2022-01-20T06:48:37.132" v="909" actId="478"/>
          <ac:spMkLst>
            <pc:docMk/>
            <pc:sldMk cId="1414801260" sldId="1683"/>
            <ac:spMk id="65" creationId="{A889B7C7-5A7C-40A1-AF18-36EB59DD007C}"/>
          </ac:spMkLst>
        </pc:spChg>
        <pc:spChg chg="add del mod">
          <ac:chgData name="Yin Tony" userId="21e4cbdab0e7353e" providerId="LiveId" clId="{4E035C35-992A-49DE-9ED3-F9B1611F332B}" dt="2022-01-20T06:48:23.375" v="904" actId="478"/>
          <ac:spMkLst>
            <pc:docMk/>
            <pc:sldMk cId="1414801260" sldId="1683"/>
            <ac:spMk id="66" creationId="{657686EC-BCA1-4EF5-AFCA-9DCDE2D99352}"/>
          </ac:spMkLst>
        </pc:spChg>
        <pc:spChg chg="mod">
          <ac:chgData name="Yin Tony" userId="21e4cbdab0e7353e" providerId="LiveId" clId="{4E035C35-992A-49DE-9ED3-F9B1611F332B}" dt="2022-01-20T06:48:29.771" v="906"/>
          <ac:spMkLst>
            <pc:docMk/>
            <pc:sldMk cId="1414801260" sldId="1683"/>
            <ac:spMk id="70" creationId="{4EB4AEC6-1111-4C89-A47B-6D8B3C1C71F2}"/>
          </ac:spMkLst>
        </pc:spChg>
        <pc:spChg chg="del">
          <ac:chgData name="Yin Tony" userId="21e4cbdab0e7353e" providerId="LiveId" clId="{4E035C35-992A-49DE-9ED3-F9B1611F332B}" dt="2022-01-20T06:39:34.746" v="644" actId="478"/>
          <ac:spMkLst>
            <pc:docMk/>
            <pc:sldMk cId="1414801260" sldId="1683"/>
            <ac:spMk id="71" creationId="{EE3C048E-2401-48F6-BCD8-1A8F1612F444}"/>
          </ac:spMkLst>
        </pc:spChg>
        <pc:spChg chg="mod">
          <ac:chgData name="Yin Tony" userId="21e4cbdab0e7353e" providerId="LiveId" clId="{4E035C35-992A-49DE-9ED3-F9B1611F332B}" dt="2022-01-20T06:48:29.771" v="906"/>
          <ac:spMkLst>
            <pc:docMk/>
            <pc:sldMk cId="1414801260" sldId="1683"/>
            <ac:spMk id="72" creationId="{4F58AA87-3FC2-4733-AD57-660717537B0C}"/>
          </ac:spMkLst>
        </pc:spChg>
        <pc:spChg chg="mod">
          <ac:chgData name="Yin Tony" userId="21e4cbdab0e7353e" providerId="LiveId" clId="{4E035C35-992A-49DE-9ED3-F9B1611F332B}" dt="2022-01-20T06:48:29.771" v="906"/>
          <ac:spMkLst>
            <pc:docMk/>
            <pc:sldMk cId="1414801260" sldId="1683"/>
            <ac:spMk id="73" creationId="{E7C82A51-E37F-4225-A3FF-5388E0B0730E}"/>
          </ac:spMkLst>
        </pc:spChg>
        <pc:spChg chg="mod topLvl">
          <ac:chgData name="Yin Tony" userId="21e4cbdab0e7353e" providerId="LiveId" clId="{4E035C35-992A-49DE-9ED3-F9B1611F332B}" dt="2022-01-20T12:57:52.210" v="1941" actId="1076"/>
          <ac:spMkLst>
            <pc:docMk/>
            <pc:sldMk cId="1414801260" sldId="1683"/>
            <ac:spMk id="76" creationId="{56E1CC54-541C-4FB4-999B-C8B13148BE48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77" creationId="{E184957D-D0BF-4DB4-8ADE-62665CCD05DF}"/>
          </ac:spMkLst>
        </pc:spChg>
        <pc:spChg chg="mod topLvl">
          <ac:chgData name="Yin Tony" userId="21e4cbdab0e7353e" providerId="LiveId" clId="{4E035C35-992A-49DE-9ED3-F9B1611F332B}" dt="2022-01-20T12:59:06.384" v="1964" actId="14100"/>
          <ac:spMkLst>
            <pc:docMk/>
            <pc:sldMk cId="1414801260" sldId="1683"/>
            <ac:spMk id="78" creationId="{27EECABC-9D5D-47D4-8A4D-280621567ED2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79" creationId="{10A91B2F-3376-46D2-B366-B71F4CF8E31D}"/>
          </ac:spMkLst>
        </pc:spChg>
        <pc:spChg chg="mod topLvl">
          <ac:chgData name="Yin Tony" userId="21e4cbdab0e7353e" providerId="LiveId" clId="{4E035C35-992A-49DE-9ED3-F9B1611F332B}" dt="2022-01-20T12:58:11.981" v="1947" actId="1076"/>
          <ac:spMkLst>
            <pc:docMk/>
            <pc:sldMk cId="1414801260" sldId="1683"/>
            <ac:spMk id="80" creationId="{CD671E91-A791-42C5-BC5A-E3F394327F18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82" creationId="{D8C08A0A-8CA2-489F-8F81-7189530E3FA0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83" creationId="{85130DF3-22BD-4B4F-8F61-45A9CDAE4004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84" creationId="{B0A49435-A312-4561-A283-1E7C06CC8137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86" creationId="{3CFF72DF-4AC1-4CB3-88DE-7FB6EEDB2E29}"/>
          </ac:spMkLst>
        </pc:spChg>
        <pc:spChg chg="add mod">
          <ac:chgData name="Yin Tony" userId="21e4cbdab0e7353e" providerId="LiveId" clId="{4E035C35-992A-49DE-9ED3-F9B1611F332B}" dt="2022-01-20T15:02:41.967" v="4678"/>
          <ac:spMkLst>
            <pc:docMk/>
            <pc:sldMk cId="1414801260" sldId="1683"/>
            <ac:spMk id="87" creationId="{CD8880A5-9129-4EE6-8308-CD408E2173D2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88" creationId="{948ACD5C-DBC3-4EC7-8049-588A4C4E9DD9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89" creationId="{565DDF32-114E-47B7-B8C9-0B2F158D20C9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90" creationId="{938FF3BE-2D20-47AA-B9FC-572EF4DD234A}"/>
          </ac:spMkLst>
        </pc:spChg>
        <pc:spChg chg="add mod">
          <ac:chgData name="Yin Tony" userId="21e4cbdab0e7353e" providerId="LiveId" clId="{4E035C35-992A-49DE-9ED3-F9B1611F332B}" dt="2022-01-20T10:05:15.932" v="1281"/>
          <ac:spMkLst>
            <pc:docMk/>
            <pc:sldMk cId="1414801260" sldId="1683"/>
            <ac:spMk id="91" creationId="{B713F05D-A562-4213-AA40-912C26DF0F71}"/>
          </ac:spMkLst>
        </pc:spChg>
        <pc:spChg chg="add mod">
          <ac:chgData name="Yin Tony" userId="21e4cbdab0e7353e" providerId="LiveId" clId="{4E035C35-992A-49DE-9ED3-F9B1611F332B}" dt="2022-01-20T10:05:16.706" v="1283"/>
          <ac:spMkLst>
            <pc:docMk/>
            <pc:sldMk cId="1414801260" sldId="1683"/>
            <ac:spMk id="92" creationId="{40547FB0-1C31-45EE-ACEC-C4AA064C0C85}"/>
          </ac:spMkLst>
        </pc:spChg>
        <pc:spChg chg="add mod">
          <ac:chgData name="Yin Tony" userId="21e4cbdab0e7353e" providerId="LiveId" clId="{4E035C35-992A-49DE-9ED3-F9B1611F332B}" dt="2022-01-20T10:05:17.498" v="1285"/>
          <ac:spMkLst>
            <pc:docMk/>
            <pc:sldMk cId="1414801260" sldId="1683"/>
            <ac:spMk id="93" creationId="{AA042AE9-1E06-4B20-97BC-E56DE935F422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96" creationId="{6B382292-A657-48A2-AE9A-E0C859EB25C2}"/>
          </ac:spMkLst>
        </pc:spChg>
        <pc:spChg chg="add mod">
          <ac:chgData name="Yin Tony" userId="21e4cbdab0e7353e" providerId="LiveId" clId="{4E035C35-992A-49DE-9ED3-F9B1611F332B}" dt="2022-01-20T10:05:19.640" v="1287"/>
          <ac:spMkLst>
            <pc:docMk/>
            <pc:sldMk cId="1414801260" sldId="1683"/>
            <ac:spMk id="97" creationId="{8CF2BD2F-706E-4CBD-82D9-C765E3075B5A}"/>
          </ac:spMkLst>
        </pc:spChg>
        <pc:spChg chg="add mod">
          <ac:chgData name="Yin Tony" userId="21e4cbdab0e7353e" providerId="LiveId" clId="{4E035C35-992A-49DE-9ED3-F9B1611F332B}" dt="2022-01-20T10:05:12.891" v="1279"/>
          <ac:spMkLst>
            <pc:docMk/>
            <pc:sldMk cId="1414801260" sldId="1683"/>
            <ac:spMk id="99" creationId="{BB0166B6-8F08-4455-B086-FCF5B14BA9F0}"/>
          </ac:spMkLst>
        </pc:spChg>
        <pc:spChg chg="add del mod">
          <ac:chgData name="Yin Tony" userId="21e4cbdab0e7353e" providerId="LiveId" clId="{4E035C35-992A-49DE-9ED3-F9B1611F332B}" dt="2022-01-20T12:57:13.945" v="1930" actId="478"/>
          <ac:spMkLst>
            <pc:docMk/>
            <pc:sldMk cId="1414801260" sldId="1683"/>
            <ac:spMk id="100" creationId="{E494E957-39AF-474F-A136-09086AA7F462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102" creationId="{7B50565D-3A7F-4CA3-A8A7-91FFC15F38A8}"/>
          </ac:spMkLst>
        </pc:spChg>
        <pc:spChg chg="del mod">
          <ac:chgData name="Yin Tony" userId="21e4cbdab0e7353e" providerId="LiveId" clId="{4E035C35-992A-49DE-9ED3-F9B1611F332B}" dt="2022-01-20T06:39:27.940" v="640" actId="21"/>
          <ac:spMkLst>
            <pc:docMk/>
            <pc:sldMk cId="1414801260" sldId="1683"/>
            <ac:spMk id="103" creationId="{4B708C2D-F4BB-41DE-AE95-345FF05F951D}"/>
          </ac:spMkLst>
        </pc:spChg>
        <pc:grpChg chg="add del">
          <ac:chgData name="Yin Tony" userId="21e4cbdab0e7353e" providerId="LiveId" clId="{4E035C35-992A-49DE-9ED3-F9B1611F332B}" dt="2022-01-20T06:49:22.226" v="927" actId="165"/>
          <ac:grpSpMkLst>
            <pc:docMk/>
            <pc:sldMk cId="1414801260" sldId="1683"/>
            <ac:grpSpMk id="8" creationId="{56EF1276-4799-4C0C-A84B-501B2E83BE31}"/>
          </ac:grpSpMkLst>
        </pc:grpChg>
        <pc:grpChg chg="add del mod">
          <ac:chgData name="Yin Tony" userId="21e4cbdab0e7353e" providerId="LiveId" clId="{4E035C35-992A-49DE-9ED3-F9B1611F332B}" dt="2022-01-20T12:16:11.635" v="1378" actId="478"/>
          <ac:grpSpMkLst>
            <pc:docMk/>
            <pc:sldMk cId="1414801260" sldId="1683"/>
            <ac:grpSpMk id="58" creationId="{6A3D236F-A4EF-491A-9EA0-D5780E08DD21}"/>
          </ac:grpSpMkLst>
        </pc:grpChg>
        <pc:grpChg chg="add del mod">
          <ac:chgData name="Yin Tony" userId="21e4cbdab0e7353e" providerId="LiveId" clId="{4E035C35-992A-49DE-9ED3-F9B1611F332B}" dt="2022-01-20T06:48:35.762" v="908" actId="21"/>
          <ac:grpSpMkLst>
            <pc:docMk/>
            <pc:sldMk cId="1414801260" sldId="1683"/>
            <ac:grpSpMk id="69" creationId="{1C34009E-B3A8-4227-8EB8-4BDA5A0C514F}"/>
          </ac:grpSpMkLst>
        </pc:grpChg>
        <pc:grpChg chg="add del mod">
          <ac:chgData name="Yin Tony" userId="21e4cbdab0e7353e" providerId="LiveId" clId="{4E035C35-992A-49DE-9ED3-F9B1611F332B}" dt="2022-01-20T06:49:22.226" v="927" actId="165"/>
          <ac:grpSpMkLst>
            <pc:docMk/>
            <pc:sldMk cId="1414801260" sldId="1683"/>
            <ac:grpSpMk id="75" creationId="{8EB24B45-1B1F-4DC3-AAA3-6222B08E2E78}"/>
          </ac:grpSpMkLst>
        </pc:grpChg>
        <pc:grpChg chg="del">
          <ac:chgData name="Yin Tony" userId="21e4cbdab0e7353e" providerId="LiveId" clId="{4E035C35-992A-49DE-9ED3-F9B1611F332B}" dt="2022-01-20T06:48:15.056" v="899" actId="478"/>
          <ac:grpSpMkLst>
            <pc:docMk/>
            <pc:sldMk cId="1414801260" sldId="1683"/>
            <ac:grpSpMk id="95" creationId="{E56A947F-C2AC-45DF-BA7C-F806A7EBAB7B}"/>
          </ac:grpSpMkLst>
        </pc:grpChg>
        <pc:picChg chg="add del">
          <ac:chgData name="Yin Tony" userId="21e4cbdab0e7353e" providerId="LiveId" clId="{4E035C35-992A-49DE-9ED3-F9B1611F332B}" dt="2022-01-20T06:49:19.263" v="926" actId="478"/>
          <ac:picMkLst>
            <pc:docMk/>
            <pc:sldMk cId="1414801260" sldId="1683"/>
            <ac:picMk id="10" creationId="{22E272F3-930E-406D-9F91-61389ACCB1AE}"/>
          </ac:picMkLst>
        </pc:picChg>
        <pc:picChg chg="del">
          <ac:chgData name="Yin Tony" userId="21e4cbdab0e7353e" providerId="LiveId" clId="{4E035C35-992A-49DE-9ED3-F9B1611F332B}" dt="2022-01-20T10:05:12.441" v="1278" actId="478"/>
          <ac:picMkLst>
            <pc:docMk/>
            <pc:sldMk cId="1414801260" sldId="1683"/>
            <ac:picMk id="41" creationId="{025D8788-918B-4590-8F61-9603727BA1BD}"/>
          </ac:picMkLst>
        </pc:picChg>
        <pc:picChg chg="add mod">
          <ac:chgData name="Yin Tony" userId="21e4cbdab0e7353e" providerId="LiveId" clId="{4E035C35-992A-49DE-9ED3-F9B1611F332B}" dt="2022-01-20T10:05:12.891" v="1279"/>
          <ac:picMkLst>
            <pc:docMk/>
            <pc:sldMk cId="1414801260" sldId="1683"/>
            <ac:picMk id="85" creationId="{1A166CB9-D6DE-44F3-964D-67706AA4F660}"/>
          </ac:picMkLst>
        </pc:picChg>
        <pc:cxnChg chg="add del mod">
          <ac:chgData name="Yin Tony" userId="21e4cbdab0e7353e" providerId="LiveId" clId="{4E035C35-992A-49DE-9ED3-F9B1611F332B}" dt="2022-01-20T12:58:35.382" v="1955"/>
          <ac:cxnSpMkLst>
            <pc:docMk/>
            <pc:sldMk cId="1414801260" sldId="1683"/>
            <ac:cxnSpMk id="37" creationId="{62E2E995-4B33-49FA-AFDF-8D2291DE59B1}"/>
          </ac:cxnSpMkLst>
        </pc:cxnChg>
        <pc:cxnChg chg="add del mod">
          <ac:chgData name="Yin Tony" userId="21e4cbdab0e7353e" providerId="LiveId" clId="{4E035C35-992A-49DE-9ED3-F9B1611F332B}" dt="2022-01-20T06:48:16.553" v="900" actId="478"/>
          <ac:cxnSpMkLst>
            <pc:docMk/>
            <pc:sldMk cId="1414801260" sldId="1683"/>
            <ac:cxnSpMk id="47" creationId="{33331E4C-C34B-4C76-A0F0-8CDF6F717489}"/>
          </ac:cxnSpMkLst>
        </pc:cxnChg>
        <pc:cxnChg chg="add mod topLvl">
          <ac:chgData name="Yin Tony" userId="21e4cbdab0e7353e" providerId="LiveId" clId="{4E035C35-992A-49DE-9ED3-F9B1611F332B}" dt="2022-01-20T12:59:43.626" v="1978" actId="1076"/>
          <ac:cxnSpMkLst>
            <pc:docMk/>
            <pc:sldMk cId="1414801260" sldId="1683"/>
            <ac:cxnSpMk id="51" creationId="{D6A2CD9C-4FFC-461F-BB2A-D0CCC0539641}"/>
          </ac:cxnSpMkLst>
        </pc:cxnChg>
        <pc:cxnChg chg="del mod topLvl">
          <ac:chgData name="Yin Tony" userId="21e4cbdab0e7353e" providerId="LiveId" clId="{4E035C35-992A-49DE-9ED3-F9B1611F332B}" dt="2022-01-20T12:16:11.635" v="1378" actId="478"/>
          <ac:cxnSpMkLst>
            <pc:docMk/>
            <pc:sldMk cId="1414801260" sldId="1683"/>
            <ac:cxnSpMk id="60" creationId="{E031CC5D-3561-47B4-A523-C2521E8D8A4F}"/>
          </ac:cxnSpMkLst>
        </pc:cxnChg>
        <pc:cxnChg chg="add mod">
          <ac:chgData name="Yin Tony" userId="21e4cbdab0e7353e" providerId="LiveId" clId="{4E035C35-992A-49DE-9ED3-F9B1611F332B}" dt="2022-01-20T12:58:50.590" v="1959" actId="1076"/>
          <ac:cxnSpMkLst>
            <pc:docMk/>
            <pc:sldMk cId="1414801260" sldId="1683"/>
            <ac:cxnSpMk id="62" creationId="{168A7386-E81D-4D8A-BD34-E18176A8E07D}"/>
          </ac:cxnSpMkLst>
        </pc:cxnChg>
        <pc:cxnChg chg="add del mod">
          <ac:chgData name="Yin Tony" userId="21e4cbdab0e7353e" providerId="LiveId" clId="{4E035C35-992A-49DE-9ED3-F9B1611F332B}" dt="2022-01-20T06:48:23.375" v="904" actId="478"/>
          <ac:cxnSpMkLst>
            <pc:docMk/>
            <pc:sldMk cId="1414801260" sldId="1683"/>
            <ac:cxnSpMk id="68" creationId="{C8939756-2AA1-4D40-A607-98F8D5469D4D}"/>
          </ac:cxnSpMkLst>
        </pc:cxnChg>
        <pc:cxnChg chg="mod">
          <ac:chgData name="Yin Tony" userId="21e4cbdab0e7353e" providerId="LiveId" clId="{4E035C35-992A-49DE-9ED3-F9B1611F332B}" dt="2022-01-20T06:48:29.771" v="906"/>
          <ac:cxnSpMkLst>
            <pc:docMk/>
            <pc:sldMk cId="1414801260" sldId="1683"/>
            <ac:cxnSpMk id="74" creationId="{14B6280B-59F4-49BF-9109-EEDB97FF42B2}"/>
          </ac:cxnSpMkLst>
        </pc:cxnChg>
        <pc:cxnChg chg="mod topLvl">
          <ac:chgData name="Yin Tony" userId="21e4cbdab0e7353e" providerId="LiveId" clId="{4E035C35-992A-49DE-9ED3-F9B1611F332B}" dt="2022-01-20T12:58:11.981" v="1947" actId="1076"/>
          <ac:cxnSpMkLst>
            <pc:docMk/>
            <pc:sldMk cId="1414801260" sldId="1683"/>
            <ac:cxnSpMk id="81" creationId="{E6C50CB9-81CA-4FB8-BFD2-21EC17D34FD5}"/>
          </ac:cxnSpMkLst>
        </pc:cxnChg>
        <pc:cxnChg chg="del mod">
          <ac:chgData name="Yin Tony" userId="21e4cbdab0e7353e" providerId="LiveId" clId="{4E035C35-992A-49DE-9ED3-F9B1611F332B}" dt="2022-01-20T06:39:27.940" v="640" actId="21"/>
          <ac:cxnSpMkLst>
            <pc:docMk/>
            <pc:sldMk cId="1414801260" sldId="1683"/>
            <ac:cxnSpMk id="94" creationId="{1F33C3CC-0637-4A62-93BA-B55AC2892490}"/>
          </ac:cxnSpMkLst>
        </pc:cxnChg>
        <pc:cxnChg chg="del">
          <ac:chgData name="Yin Tony" userId="21e4cbdab0e7353e" providerId="LiveId" clId="{4E035C35-992A-49DE-9ED3-F9B1611F332B}" dt="2022-01-20T06:48:19.296" v="901" actId="478"/>
          <ac:cxnSpMkLst>
            <pc:docMk/>
            <pc:sldMk cId="1414801260" sldId="1683"/>
            <ac:cxnSpMk id="98" creationId="{6C408622-BAF4-4FF1-91B0-7905F743D5F2}"/>
          </ac:cxnSpMkLst>
        </pc:cxnChg>
        <pc:cxnChg chg="del mod">
          <ac:chgData name="Yin Tony" userId="21e4cbdab0e7353e" providerId="LiveId" clId="{4E035C35-992A-49DE-9ED3-F9B1611F332B}" dt="2022-01-20T06:39:27.940" v="640" actId="21"/>
          <ac:cxnSpMkLst>
            <pc:docMk/>
            <pc:sldMk cId="1414801260" sldId="1683"/>
            <ac:cxnSpMk id="104" creationId="{1078C278-6711-4756-9FC0-F221B4C92FDB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946510652" sldId="1684"/>
        </pc:sldMkLst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2" creationId="{5F13F605-A254-4AD5-B58A-B21C6486A3C3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6" creationId="{76EBBB4C-4085-4863-9DF9-74BB47F4A371}"/>
          </ac:spMkLst>
        </pc:spChg>
        <pc:spChg chg="del mod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12" creationId="{A1710E4E-D7CA-450E-BD0E-5938C4AD9C9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9" creationId="{5864D1E6-DF7B-4B52-9A56-AA47EFFAD10F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0" creationId="{B51B5700-D8BA-47B1-961A-2724129CA93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1" creationId="{9099CAD8-AA93-48E6-BFB3-6C77839BBE8B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2" creationId="{0A47016A-1EF1-4085-9FDF-3E966AD29C24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3" creationId="{1E6064E0-FB6F-48C0-8FCA-34FC29CE2F70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4" creationId="{A5C6140F-06A5-44BF-ADCB-86BE59BAFCCC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25" creationId="{2A3A641B-81F2-4E84-9AF9-7EA3A79BC140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6" creationId="{84490800-B64C-4272-8FD6-05FC70A589EF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7" creationId="{6677CDBE-F5CD-452B-9ED4-1668DA74250F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8" creationId="{75780308-FEF9-42B5-8F4F-7CB31500AC79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29" creationId="{A167CDB8-43ED-4A50-A3FC-A929BE60D26B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30" creationId="{282C0928-1CC7-4748-9DE9-F10A159984FE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31" creationId="{22A8D5F0-BEEF-46E2-9079-7EE095375D4A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32" creationId="{FA8CD9BD-4E6A-4624-8FE3-E4AB63C3B1C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33" creationId="{EDE0D699-00F4-4E58-9DD1-29CE17BD4A21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34" creationId="{3324DC52-F25F-4EE6-86D6-B229DCA14B7F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36" creationId="{F377E842-E32A-45B8-90F1-BD7B7A021119}"/>
          </ac:spMkLst>
        </pc:spChg>
        <pc:spChg chg="add mod">
          <ac:chgData name="Yin Tony" userId="21e4cbdab0e7353e" providerId="LiveId" clId="{4E035C35-992A-49DE-9ED3-F9B1611F332B}" dt="2022-01-20T10:00:18.545" v="1136"/>
          <ac:spMkLst>
            <pc:docMk/>
            <pc:sldMk cId="946510652" sldId="1684"/>
            <ac:spMk id="37" creationId="{7AD0A1AE-BC9F-47B4-B808-5E28FB0D9FCB}"/>
          </ac:spMkLst>
        </pc:spChg>
        <pc:spChg chg="mod">
          <ac:chgData name="Yin Tony" userId="21e4cbdab0e7353e" providerId="LiveId" clId="{4E035C35-992A-49DE-9ED3-F9B1611F332B}" dt="2022-01-20T10:00:22.269" v="1138"/>
          <ac:spMkLst>
            <pc:docMk/>
            <pc:sldMk cId="946510652" sldId="1684"/>
            <ac:spMk id="39" creationId="{547C7593-D388-4ABE-B69A-33C36610C3DB}"/>
          </ac:spMkLst>
        </pc:spChg>
        <pc:spChg chg="mod">
          <ac:chgData name="Yin Tony" userId="21e4cbdab0e7353e" providerId="LiveId" clId="{4E035C35-992A-49DE-9ED3-F9B1611F332B}" dt="2022-01-20T14:11:30.705" v="3617"/>
          <ac:spMkLst>
            <pc:docMk/>
            <pc:sldMk cId="946510652" sldId="1684"/>
            <ac:spMk id="43" creationId="{052F73E7-4122-4303-8C27-6DCB792449D0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43" creationId="{759F0A8A-1D6C-4FBF-90FF-A0EAA90E91F1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44" creationId="{76D53CCF-8199-474F-A4C2-1DDAFD71374C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45" creationId="{76EB6C80-0EF9-4C8F-B993-99E22A70198B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46" creationId="{CC143D06-8C78-4A82-8994-8364A0AC9946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48" creationId="{5FEA7712-A5BC-4EAF-A3D2-B099AC42E352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49" creationId="{0EDB8C1C-E6CA-4F5C-B20A-1DD2B654BBC0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50" creationId="{99CF250D-74F3-4770-94DE-998C14BDC7EF}"/>
          </ac:spMkLst>
        </pc:spChg>
        <pc:spChg chg="del mod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52" creationId="{20E303EE-F94F-4835-9652-1FF660ED9CD1}"/>
          </ac:spMkLst>
        </pc:spChg>
        <pc:spChg chg="del mod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53" creationId="{A522A0BC-76FE-45F3-B352-099179F82D69}"/>
          </ac:spMkLst>
        </pc:spChg>
        <pc:spChg chg="del mod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54" creationId="{D8EEABAA-CC9E-4FBE-B20D-C6BF6C1F3860}"/>
          </ac:spMkLst>
        </pc:spChg>
        <pc:spChg chg="del">
          <ac:chgData name="Yin Tony" userId="21e4cbdab0e7353e" providerId="LiveId" clId="{4E035C35-992A-49DE-9ED3-F9B1611F332B}" dt="2022-01-20T10:05:08.678" v="1276" actId="478"/>
          <ac:spMkLst>
            <pc:docMk/>
            <pc:sldMk cId="946510652" sldId="1684"/>
            <ac:spMk id="55" creationId="{8473DF66-B14C-4052-9DED-FB08011C4205}"/>
          </ac:spMkLst>
        </pc:spChg>
        <pc:spChg chg="add mod">
          <ac:chgData name="Yin Tony" userId="21e4cbdab0e7353e" providerId="LiveId" clId="{4E035C35-992A-49DE-9ED3-F9B1611F332B}" dt="2022-01-20T10:00:57.975" v="1154" actId="120"/>
          <ac:spMkLst>
            <pc:docMk/>
            <pc:sldMk cId="946510652" sldId="1684"/>
            <ac:spMk id="56" creationId="{47CEBD36-7CA1-44D0-B1C3-AAFEBB235BFE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57" creationId="{DBFF9F32-08D7-41FE-A7D2-2BD0A0891F5C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61" creationId="{BF2F0B2E-DA30-4A53-B688-D381FB2D780C}"/>
          </ac:spMkLst>
        </pc:spChg>
        <pc:spChg chg="add mod">
          <ac:chgData name="Yin Tony" userId="21e4cbdab0e7353e" providerId="LiveId" clId="{4E035C35-992A-49DE-9ED3-F9B1611F332B}" dt="2022-01-20T13:23:09.408" v="2340" actId="14100"/>
          <ac:spMkLst>
            <pc:docMk/>
            <pc:sldMk cId="946510652" sldId="1684"/>
            <ac:spMk id="64" creationId="{9BDE820E-A92A-498F-A279-8B0C671577E4}"/>
          </ac:spMkLst>
        </pc:spChg>
        <pc:spChg chg="mod topLvl">
          <ac:chgData name="Yin Tony" userId="21e4cbdab0e7353e" providerId="LiveId" clId="{4E035C35-992A-49DE-9ED3-F9B1611F332B}" dt="2022-01-20T12:17:33.561" v="1399" actId="1076"/>
          <ac:spMkLst>
            <pc:docMk/>
            <pc:sldMk cId="946510652" sldId="1684"/>
            <ac:spMk id="66" creationId="{FE6C5B6A-138D-445A-81F7-C6B3354F09A2}"/>
          </ac:spMkLst>
        </pc:spChg>
        <pc:spChg chg="add mod">
          <ac:chgData name="Yin Tony" userId="21e4cbdab0e7353e" providerId="LiveId" clId="{4E035C35-992A-49DE-9ED3-F9B1611F332B}" dt="2022-01-20T13:23:02.512" v="2337"/>
          <ac:spMkLst>
            <pc:docMk/>
            <pc:sldMk cId="946510652" sldId="1684"/>
            <ac:spMk id="68" creationId="{C8624849-7D3F-497C-9736-9A5F314E2F58}"/>
          </ac:spMkLst>
        </pc:spChg>
        <pc:spChg chg="add del">
          <ac:chgData name="Yin Tony" userId="21e4cbdab0e7353e" providerId="LiveId" clId="{4E035C35-992A-49DE-9ED3-F9B1611F332B}" dt="2022-01-20T06:59:26.500" v="1061" actId="22"/>
          <ac:spMkLst>
            <pc:docMk/>
            <pc:sldMk cId="946510652" sldId="1684"/>
            <ac:spMk id="70" creationId="{FBDBFE96-D0E8-4226-8C4F-548A42908E67}"/>
          </ac:spMkLst>
        </pc:spChg>
        <pc:spChg chg="add mod">
          <ac:chgData name="Yin Tony" userId="21e4cbdab0e7353e" providerId="LiveId" clId="{4E035C35-992A-49DE-9ED3-F9B1611F332B}" dt="2022-01-20T13:22:45.201" v="2321" actId="14100"/>
          <ac:spMkLst>
            <pc:docMk/>
            <pc:sldMk cId="946510652" sldId="1684"/>
            <ac:spMk id="71" creationId="{C0DF1CD9-561A-4D29-9FA3-4CA03BBE8DF3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72" creationId="{AA9458DB-F597-4B10-AE63-C3B3597BF0C3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73" creationId="{33A87AE2-0395-4324-8AA4-C1BE11FBA2F8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74" creationId="{BE6F8633-4351-45AF-B377-15AF998E4277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76" creationId="{56E1CC54-541C-4FB4-999B-C8B13148BE48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77" creationId="{71A7B8F7-7D99-466A-992E-9C53E852D7EA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78" creationId="{27EECABC-9D5D-47D4-8A4D-280621567ED2}"/>
          </ac:spMkLst>
        </pc:spChg>
        <pc:spChg chg="add mod">
          <ac:chgData name="Yin Tony" userId="21e4cbdab0e7353e" providerId="LiveId" clId="{4E035C35-992A-49DE-9ED3-F9B1611F332B}" dt="2022-01-20T15:02:41.967" v="4678"/>
          <ac:spMkLst>
            <pc:docMk/>
            <pc:sldMk cId="946510652" sldId="1684"/>
            <ac:spMk id="79" creationId="{F891D156-3997-4F0B-9737-F14818AED7F9}"/>
          </ac:spMkLst>
        </pc:spChg>
        <pc:spChg chg="del">
          <ac:chgData name="Yin Tony" userId="21e4cbdab0e7353e" providerId="LiveId" clId="{4E035C35-992A-49DE-9ED3-F9B1611F332B}" dt="2022-01-20T06:54:05.965" v="992" actId="478"/>
          <ac:spMkLst>
            <pc:docMk/>
            <pc:sldMk cId="946510652" sldId="1684"/>
            <ac:spMk id="80" creationId="{CD671E91-A791-42C5-BC5A-E3F394327F18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82" creationId="{50BABF2C-D02A-4583-8D96-600C37D190A7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83" creationId="{A9C35E87-2A43-4703-9084-163AB6C5B91F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84" creationId="{8EDA5272-D643-453D-9984-B9868C50B448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85" creationId="{CF846C79-5734-4F6A-82AD-F9EE74ED8EC8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86" creationId="{58D660EA-BF3A-4401-8F43-38A40C13D040}"/>
          </ac:spMkLst>
        </pc:spChg>
        <pc:spChg chg="add mod">
          <ac:chgData name="Yin Tony" userId="21e4cbdab0e7353e" providerId="LiveId" clId="{4E035C35-992A-49DE-9ED3-F9B1611F332B}" dt="2022-01-20T10:05:25.923" v="1292"/>
          <ac:spMkLst>
            <pc:docMk/>
            <pc:sldMk cId="946510652" sldId="1684"/>
            <ac:spMk id="87" creationId="{7B449486-BCE3-4345-82C3-A8762D7C3A91}"/>
          </ac:spMkLst>
        </pc:spChg>
        <pc:spChg chg="add mod">
          <ac:chgData name="Yin Tony" userId="21e4cbdab0e7353e" providerId="LiveId" clId="{4E035C35-992A-49DE-9ED3-F9B1611F332B}" dt="2022-01-20T10:05:29.281" v="1294"/>
          <ac:spMkLst>
            <pc:docMk/>
            <pc:sldMk cId="946510652" sldId="1684"/>
            <ac:spMk id="88" creationId="{27A84892-3C92-4FF3-9A04-987016444208}"/>
          </ac:spMkLst>
        </pc:spChg>
        <pc:spChg chg="add mod">
          <ac:chgData name="Yin Tony" userId="21e4cbdab0e7353e" providerId="LiveId" clId="{4E035C35-992A-49DE-9ED3-F9B1611F332B}" dt="2022-01-20T10:05:08.999" v="1277"/>
          <ac:spMkLst>
            <pc:docMk/>
            <pc:sldMk cId="946510652" sldId="1684"/>
            <ac:spMk id="89" creationId="{68E93036-A511-4244-B8B1-772B0488ADE0}"/>
          </ac:spMkLst>
        </pc:spChg>
        <pc:spChg chg="add del mod">
          <ac:chgData name="Yin Tony" userId="21e4cbdab0e7353e" providerId="LiveId" clId="{4E035C35-992A-49DE-9ED3-F9B1611F332B}" dt="2022-01-20T13:23:09.408" v="2340" actId="14100"/>
          <ac:spMkLst>
            <pc:docMk/>
            <pc:sldMk cId="946510652" sldId="1684"/>
            <ac:spMk id="90" creationId="{8689DD8D-2E49-4EAB-AA5D-4DA8D27D610C}"/>
          </ac:spMkLst>
        </pc:spChg>
        <pc:spChg chg="add del mod">
          <ac:chgData name="Yin Tony" userId="21e4cbdab0e7353e" providerId="LiveId" clId="{4E035C35-992A-49DE-9ED3-F9B1611F332B}" dt="2022-01-20T12:16:25.607" v="1388" actId="478"/>
          <ac:spMkLst>
            <pc:docMk/>
            <pc:sldMk cId="946510652" sldId="1684"/>
            <ac:spMk id="91" creationId="{8B0A0A39-9187-430C-9D33-355F47995BB9}"/>
          </ac:spMkLst>
        </pc:spChg>
        <pc:spChg chg="add mod">
          <ac:chgData name="Yin Tony" userId="21e4cbdab0e7353e" providerId="LiveId" clId="{4E035C35-992A-49DE-9ED3-F9B1611F332B}" dt="2022-01-20T12:16:25.170" v="1387" actId="571"/>
          <ac:spMkLst>
            <pc:docMk/>
            <pc:sldMk cId="946510652" sldId="1684"/>
            <ac:spMk id="92" creationId="{78E2EA0D-C2DE-4730-80D8-AC5740E606A9}"/>
          </ac:spMkLst>
        </pc:spChg>
        <pc:spChg chg="add del mod">
          <ac:chgData name="Yin Tony" userId="21e4cbdab0e7353e" providerId="LiveId" clId="{4E035C35-992A-49DE-9ED3-F9B1611F332B}" dt="2022-01-20T13:22:56.048" v="2323" actId="14100"/>
          <ac:spMkLst>
            <pc:docMk/>
            <pc:sldMk cId="946510652" sldId="1684"/>
            <ac:spMk id="93" creationId="{44294FBB-BE4C-476E-B42E-718344DA4C38}"/>
          </ac:spMkLst>
        </pc:spChg>
        <pc:spChg chg="add del mod">
          <ac:chgData name="Yin Tony" userId="21e4cbdab0e7353e" providerId="LiveId" clId="{4E035C35-992A-49DE-9ED3-F9B1611F332B}" dt="2022-01-20T12:21:25.759" v="1439" actId="478"/>
          <ac:spMkLst>
            <pc:docMk/>
            <pc:sldMk cId="946510652" sldId="1684"/>
            <ac:spMk id="94" creationId="{C9D2B0A8-0835-4966-8410-9BCFE26E5834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95" creationId="{3E494C89-35BA-4AE3-99E1-075220B6E6EE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96" creationId="{BF62A740-0AC8-4E37-9E59-DEFD382F970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97" creationId="{A5902755-FF12-45EF-8BCE-DB155D89C5C4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98" creationId="{56DD0055-C7C1-4E12-9F57-6B19FD9FF6C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99" creationId="{3A17A5F8-189C-4200-BD50-92621132997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0" creationId="{2FFB8E7F-310E-4686-A932-2C767A578C2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1" creationId="{ED7F5181-DBAF-446A-B98F-D93C8D51685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2" creationId="{0D38B870-0F80-47C5-BC03-5D6A9D7A4B12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3" creationId="{CC68CDBC-6D6F-44F4-B994-FFE732C67192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4" creationId="{0CD15B94-B671-462A-86B4-D107A4CFD47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5" creationId="{521FA042-CCAE-4F21-8B57-16C6965DA170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7" creationId="{7DC65A20-C3BF-4B59-BB90-B517141ECC7F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8" creationId="{A612BF64-5DBB-455B-8B22-B06D9FAB609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09" creationId="{E8D4867D-9F7C-4B78-A988-D673F9284C4C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0" creationId="{C48C941F-E384-4838-A7A0-DD11B22254CE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1" creationId="{67A9646A-6356-45E2-8F2D-D27A50D786F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2" creationId="{2D1B62FB-B72B-4C9E-851E-04933C3AD31A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3" creationId="{D804DCEB-2F89-4414-8C0D-7AD9AB5DA24C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4" creationId="{6081F45C-BF7B-4467-B240-2620695A048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5" creationId="{B0033A26-5DBB-4D88-92DB-53592231A39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6" creationId="{42F2E13C-5FBF-49B3-A8E7-A97540DACEF0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7" creationId="{19206386-03CC-4EFC-A00A-2779846C433E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8" creationId="{2B29CE89-7091-4A2D-809C-E0CD7FF9EB5F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19" creationId="{38D7E4B2-C48A-4D2D-99F9-30B6D9533716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0" creationId="{0F819FA9-183F-4B6C-8C15-5EC48D363C64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1" creationId="{F42F02D3-191F-4E3C-8F75-AAA668856899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2" creationId="{3FBEC03D-9D53-46B9-BE19-FCE4F2CE9971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3" creationId="{BE7F4B36-1027-4260-A4C1-A59D9D951EF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4" creationId="{8D6A76D0-289C-4A75-B17F-E40CED2236F6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5" creationId="{6F206AA8-5C9B-4F84-9155-A175FF6B7D9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6" creationId="{53F00ACA-B452-4058-A9F5-1CB5CC71FCC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7" creationId="{D9490042-EB72-4FF8-BA19-A65DCACE9A6A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8" creationId="{28B08E29-60BB-4E1E-9ABB-5DA90016F58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29" creationId="{DFBDECAE-C01C-405A-B274-D8EBDE4C301E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0" creationId="{FF291E5C-5E19-4BCF-8EFB-9E01BB93977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1" creationId="{0239F5F5-2163-4F33-92AA-CB723ABC18C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2" creationId="{666AFF78-3E8A-4C09-9BBD-4C46D1B273A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3" creationId="{0C54639D-A3DF-4458-B395-BFB30E9769B0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4" creationId="{2FB8C963-9D15-457A-9F02-BE2817C527D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5" creationId="{B7C41658-C52F-4999-B687-34B1AAD0B05D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6" creationId="{D9838FB6-5F13-48B3-8272-9F24FC5F316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7" creationId="{08F80CF4-2F7D-4ABF-920B-9785A645F8E2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8" creationId="{4AB1DAFE-4D9B-4B47-962B-C70D446A052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39" creationId="{48031E1D-5A11-4BCD-9244-A705D5D6F0CB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0" creationId="{66C0E2E3-26FC-4705-92C0-6DDD0525868D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1" creationId="{16A199B0-2C10-44CC-A961-64530EC97EDD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2" creationId="{DF977048-D320-4B2F-ABA9-480AC0F74E7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3" creationId="{7D068A90-F948-44A4-8548-1FE662F23884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4" creationId="{69A5AFA5-D090-44EF-82D1-2FDBCC3AF365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5" creationId="{5DB4E1B3-43B2-46B3-B020-91065EAB9CB9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6" creationId="{074F47D9-5D4C-4326-9D30-8308639C13BD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7" creationId="{04A7012D-0679-48A8-A735-1C98090A0E9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8" creationId="{C8CBA8BB-C237-4552-8D2D-6C27AFF4E919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49" creationId="{EFC9BA86-B974-4F84-B032-81E9D3DBEE0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0" creationId="{3802E27A-C6C9-4910-A27E-843033C7680E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1" creationId="{433D4EE2-8CC4-41DF-97BF-8E8882A2D8A1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2" creationId="{C09D081C-087B-4FA8-BA9F-38FFED2D4E3B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3" creationId="{E02F0765-B7B2-4DF9-AD89-3BFB9B4B05CB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4" creationId="{C492D835-39B2-495F-AEDF-E70D975C7C97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5" creationId="{FC739C6F-77E2-4E2B-B5D3-1D85877283A6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6" creationId="{CBE4693F-7090-4364-83AC-BF2CA753B0A9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7" creationId="{7A337CCF-7DC8-41FB-91A8-6256A13CA869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8" creationId="{464C0D79-625D-4AEA-A800-ED0114FF790F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59" creationId="{C9DE8514-ED82-4568-99DD-520CE4B90D93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60" creationId="{16E3FA1C-8C3D-4B91-ADE1-F7347BEAE49D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61" creationId="{8E991605-E080-4EF1-B1DE-885A3BDBA124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62" creationId="{F9D61437-1AA4-4919-A763-32C026F5A128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63" creationId="{96870FFE-74DB-4A52-AEB2-4BA140692B3A}"/>
          </ac:spMkLst>
        </pc:spChg>
        <pc:spChg chg="mod">
          <ac:chgData name="Yin Tony" userId="21e4cbdab0e7353e" providerId="LiveId" clId="{4E035C35-992A-49DE-9ED3-F9B1611F332B}" dt="2022-01-20T12:39:10.226" v="1751" actId="27803"/>
          <ac:spMkLst>
            <pc:docMk/>
            <pc:sldMk cId="946510652" sldId="1684"/>
            <ac:spMk id="164" creationId="{A9A093ED-1F97-4A65-BBF3-1011FA05B777}"/>
          </ac:spMkLst>
        </pc:spChg>
        <pc:grpChg chg="del mod">
          <ac:chgData name="Yin Tony" userId="21e4cbdab0e7353e" providerId="LiveId" clId="{4E035C35-992A-49DE-9ED3-F9B1611F332B}" dt="2022-01-20T12:39:13.138" v="1753" actId="478"/>
          <ac:grpSpMkLst>
            <pc:docMk/>
            <pc:sldMk cId="946510652" sldId="1684"/>
            <ac:grpSpMk id="18" creationId="{45DD170D-7547-4E0F-ADC6-144F0BF2DD1F}"/>
          </ac:grpSpMkLst>
        </pc:grpChg>
        <pc:grpChg chg="add del mod">
          <ac:chgData name="Yin Tony" userId="21e4cbdab0e7353e" providerId="LiveId" clId="{4E035C35-992A-49DE-9ED3-F9B1611F332B}" dt="2022-01-20T14:11:29.216" v="3615" actId="21"/>
          <ac:grpSpMkLst>
            <pc:docMk/>
            <pc:sldMk cId="946510652" sldId="1684"/>
            <ac:grpSpMk id="38" creationId="{9E16BC31-28E1-4186-B5B6-C201D1764E0B}"/>
          </ac:grpSpMkLst>
        </pc:grpChg>
        <pc:grpChg chg="add mod">
          <ac:chgData name="Yin Tony" userId="21e4cbdab0e7353e" providerId="LiveId" clId="{4E035C35-992A-49DE-9ED3-F9B1611F332B}" dt="2022-01-20T14:11:30.705" v="3617"/>
          <ac:grpSpMkLst>
            <pc:docMk/>
            <pc:sldMk cId="946510652" sldId="1684"/>
            <ac:grpSpMk id="41" creationId="{44A2F68F-79E4-4694-B1F9-466EE1CA3BBC}"/>
          </ac:grpSpMkLst>
        </pc:grpChg>
        <pc:grpChg chg="del">
          <ac:chgData name="Yin Tony" userId="21e4cbdab0e7353e" providerId="LiveId" clId="{4E035C35-992A-49DE-9ED3-F9B1611F332B}" dt="2022-01-20T06:54:05.965" v="992" actId="478"/>
          <ac:grpSpMkLst>
            <pc:docMk/>
            <pc:sldMk cId="946510652" sldId="1684"/>
            <ac:grpSpMk id="58" creationId="{6A3D236F-A4EF-491A-9EA0-D5780E08DD21}"/>
          </ac:grpSpMkLst>
        </pc:grpChg>
        <pc:grpChg chg="add del mod">
          <ac:chgData name="Yin Tony" userId="21e4cbdab0e7353e" providerId="LiveId" clId="{4E035C35-992A-49DE-9ED3-F9B1611F332B}" dt="2022-01-20T12:17:23.153" v="1398" actId="165"/>
          <ac:grpSpMkLst>
            <pc:docMk/>
            <pc:sldMk cId="946510652" sldId="1684"/>
            <ac:grpSpMk id="65" creationId="{8F79A40B-AF0F-4427-9B99-8C816C1C0FC8}"/>
          </ac:grpSpMkLst>
        </pc:grpChg>
        <pc:picChg chg="add del mod">
          <ac:chgData name="Yin Tony" userId="21e4cbdab0e7353e" providerId="LiveId" clId="{4E035C35-992A-49DE-9ED3-F9B1611F332B}" dt="2022-01-20T07:04:52.109" v="1113" actId="478"/>
          <ac:picMkLst>
            <pc:docMk/>
            <pc:sldMk cId="946510652" sldId="1684"/>
            <ac:picMk id="5" creationId="{6942E827-DAB3-4DB4-9E7F-ACA452C04630}"/>
          </ac:picMkLst>
        </pc:picChg>
        <pc:picChg chg="add del mod">
          <ac:chgData name="Yin Tony" userId="21e4cbdab0e7353e" providerId="LiveId" clId="{4E035C35-992A-49DE-9ED3-F9B1611F332B}" dt="2022-01-20T09:58:43.077" v="1118" actId="478"/>
          <ac:picMkLst>
            <pc:docMk/>
            <pc:sldMk cId="946510652" sldId="1684"/>
            <ac:picMk id="8" creationId="{5C49521A-0B30-4F71-BF3D-4422319808F0}"/>
          </ac:picMkLst>
        </pc:picChg>
        <pc:picChg chg="add del mod">
          <ac:chgData name="Yin Tony" userId="21e4cbdab0e7353e" providerId="LiveId" clId="{4E035C35-992A-49DE-9ED3-F9B1611F332B}" dt="2022-01-20T09:59:17.336" v="1128" actId="478"/>
          <ac:picMkLst>
            <pc:docMk/>
            <pc:sldMk cId="946510652" sldId="1684"/>
            <ac:picMk id="10" creationId="{4AEDC708-5882-49E2-9472-B7B0C946CA29}"/>
          </ac:picMkLst>
        </pc:picChg>
        <pc:picChg chg="add mod">
          <ac:chgData name="Yin Tony" userId="21e4cbdab0e7353e" providerId="LiveId" clId="{4E035C35-992A-49DE-9ED3-F9B1611F332B}" dt="2022-01-20T13:22:48.514" v="2322" actId="1076"/>
          <ac:picMkLst>
            <pc:docMk/>
            <pc:sldMk cId="946510652" sldId="1684"/>
            <ac:picMk id="14" creationId="{49B0A593-D1FE-464F-B390-2173E7A41066}"/>
          </ac:picMkLst>
        </pc:picChg>
        <pc:picChg chg="add del mod">
          <ac:chgData name="Yin Tony" userId="21e4cbdab0e7353e" providerId="LiveId" clId="{4E035C35-992A-49DE-9ED3-F9B1611F332B}" dt="2022-01-20T12:39:10.226" v="1751" actId="27803"/>
          <ac:picMkLst>
            <pc:docMk/>
            <pc:sldMk cId="946510652" sldId="1684"/>
            <ac:picMk id="17" creationId="{74D3170E-A08F-457A-86AD-DCE11749AF6C}"/>
          </ac:picMkLst>
        </pc:picChg>
        <pc:picChg chg="del">
          <ac:chgData name="Yin Tony" userId="21e4cbdab0e7353e" providerId="LiveId" clId="{4E035C35-992A-49DE-9ED3-F9B1611F332B}" dt="2022-01-20T10:05:08.678" v="1276" actId="478"/>
          <ac:picMkLst>
            <pc:docMk/>
            <pc:sldMk cId="946510652" sldId="1684"/>
            <ac:picMk id="41" creationId="{025D8788-918B-4590-8F61-9603727BA1BD}"/>
          </ac:picMkLst>
        </pc:picChg>
        <pc:picChg chg="add mod">
          <ac:chgData name="Yin Tony" userId="21e4cbdab0e7353e" providerId="LiveId" clId="{4E035C35-992A-49DE-9ED3-F9B1611F332B}" dt="2022-01-20T10:05:08.999" v="1277"/>
          <ac:picMkLst>
            <pc:docMk/>
            <pc:sldMk cId="946510652" sldId="1684"/>
            <ac:picMk id="75" creationId="{E028C17D-0768-4038-9DC4-5479B404CE0A}"/>
          </ac:picMkLst>
        </pc:picChg>
        <pc:cxnChg chg="mod">
          <ac:chgData name="Yin Tony" userId="21e4cbdab0e7353e" providerId="LiveId" clId="{4E035C35-992A-49DE-9ED3-F9B1611F332B}" dt="2022-01-20T14:11:30.705" v="3617"/>
          <ac:cxnSpMkLst>
            <pc:docMk/>
            <pc:sldMk cId="946510652" sldId="1684"/>
            <ac:cxnSpMk id="44" creationId="{3A60F760-DA53-4CA6-9FC8-AA882B69AA6D}"/>
          </ac:cxnSpMkLst>
        </pc:cxnChg>
        <pc:cxnChg chg="mod">
          <ac:chgData name="Yin Tony" userId="21e4cbdab0e7353e" providerId="LiveId" clId="{4E035C35-992A-49DE-9ED3-F9B1611F332B}" dt="2022-01-20T10:00:22.269" v="1138"/>
          <ac:cxnSpMkLst>
            <pc:docMk/>
            <pc:sldMk cId="946510652" sldId="1684"/>
            <ac:cxnSpMk id="47" creationId="{7CA5C208-D7CB-49DC-B034-D64500A06B30}"/>
          </ac:cxnSpMkLst>
        </pc:cxnChg>
        <pc:cxnChg chg="del">
          <ac:chgData name="Yin Tony" userId="21e4cbdab0e7353e" providerId="LiveId" clId="{4E035C35-992A-49DE-9ED3-F9B1611F332B}" dt="2022-01-20T06:54:05.965" v="992" actId="478"/>
          <ac:cxnSpMkLst>
            <pc:docMk/>
            <pc:sldMk cId="946510652" sldId="1684"/>
            <ac:cxnSpMk id="51" creationId="{D6A2CD9C-4FFC-461F-BB2A-D0CCC0539641}"/>
          </ac:cxnSpMkLst>
        </pc:cxnChg>
        <pc:cxnChg chg="del">
          <ac:chgData name="Yin Tony" userId="21e4cbdab0e7353e" providerId="LiveId" clId="{4E035C35-992A-49DE-9ED3-F9B1611F332B}" dt="2022-01-20T06:54:05.965" v="992" actId="478"/>
          <ac:cxnSpMkLst>
            <pc:docMk/>
            <pc:sldMk cId="946510652" sldId="1684"/>
            <ac:cxnSpMk id="62" creationId="{168A7386-E81D-4D8A-BD34-E18176A8E07D}"/>
          </ac:cxnSpMkLst>
        </pc:cxnChg>
        <pc:cxnChg chg="add del mod">
          <ac:chgData name="Yin Tony" userId="21e4cbdab0e7353e" providerId="LiveId" clId="{4E035C35-992A-49DE-9ED3-F9B1611F332B}" dt="2022-01-20T14:11:30.438" v="3616" actId="478"/>
          <ac:cxnSpMkLst>
            <pc:docMk/>
            <pc:sldMk cId="946510652" sldId="1684"/>
            <ac:cxnSpMk id="63" creationId="{D61E30C0-54BB-4152-BA5B-7C13AC54F338}"/>
          </ac:cxnSpMkLst>
        </pc:cxnChg>
        <pc:cxnChg chg="mod topLvl">
          <ac:chgData name="Yin Tony" userId="21e4cbdab0e7353e" providerId="LiveId" clId="{4E035C35-992A-49DE-9ED3-F9B1611F332B}" dt="2022-01-20T12:17:23.153" v="1398" actId="165"/>
          <ac:cxnSpMkLst>
            <pc:docMk/>
            <pc:sldMk cId="946510652" sldId="1684"/>
            <ac:cxnSpMk id="67" creationId="{14E64751-8AB4-4212-863B-0795DD9F50C2}"/>
          </ac:cxnSpMkLst>
        </pc:cxnChg>
        <pc:cxnChg chg="add mod">
          <ac:chgData name="Yin Tony" userId="21e4cbdab0e7353e" providerId="LiveId" clId="{4E035C35-992A-49DE-9ED3-F9B1611F332B}" dt="2022-01-20T12:17:33.561" v="1399" actId="1076"/>
          <ac:cxnSpMkLst>
            <pc:docMk/>
            <pc:sldMk cId="946510652" sldId="1684"/>
            <ac:cxnSpMk id="69" creationId="{8F8C8722-638C-4E94-9B92-C9F36E6CF638}"/>
          </ac:cxnSpMkLst>
        </pc:cxnChg>
        <pc:cxnChg chg="del">
          <ac:chgData name="Yin Tony" userId="21e4cbdab0e7353e" providerId="LiveId" clId="{4E035C35-992A-49DE-9ED3-F9B1611F332B}" dt="2022-01-20T06:54:05.965" v="992" actId="478"/>
          <ac:cxnSpMkLst>
            <pc:docMk/>
            <pc:sldMk cId="946510652" sldId="1684"/>
            <ac:cxnSpMk id="81" creationId="{E6C50CB9-81CA-4FB8-BFD2-21EC17D34FD5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3073603461" sldId="1685"/>
        </pc:sldMkLst>
        <pc:spChg chg="mod">
          <ac:chgData name="Yin Tony" userId="21e4cbdab0e7353e" providerId="LiveId" clId="{4E035C35-992A-49DE-9ED3-F9B1611F332B}" dt="2022-01-20T10:04:51.898" v="1273" actId="1076"/>
          <ac:spMkLst>
            <pc:docMk/>
            <pc:sldMk cId="3073603461" sldId="1685"/>
            <ac:spMk id="2" creationId="{5F13F605-A254-4AD5-B58A-B21C6486A3C3}"/>
          </ac:spMkLst>
        </pc:spChg>
        <pc:spChg chg="mod">
          <ac:chgData name="Yin Tony" userId="21e4cbdab0e7353e" providerId="LiveId" clId="{4E035C35-992A-49DE-9ED3-F9B1611F332B}" dt="2022-01-20T10:04:38.903" v="1271" actId="1076"/>
          <ac:spMkLst>
            <pc:docMk/>
            <pc:sldMk cId="3073603461" sldId="1685"/>
            <ac:spMk id="6" creationId="{76EBBB4C-4085-4863-9DF9-74BB47F4A371}"/>
          </ac:spMkLst>
        </pc:spChg>
        <pc:spChg chg="mod">
          <ac:chgData name="Yin Tony" userId="21e4cbdab0e7353e" providerId="LiveId" clId="{4E035C35-992A-49DE-9ED3-F9B1611F332B}" dt="2022-01-20T10:02:56.218" v="1206" actId="1076"/>
          <ac:spMkLst>
            <pc:docMk/>
            <pc:sldMk cId="3073603461" sldId="1685"/>
            <ac:spMk id="12" creationId="{A1710E4E-D7CA-450E-BD0E-5938C4AD9C98}"/>
          </ac:spMkLst>
        </pc:spChg>
        <pc:spChg chg="del mod">
          <ac:chgData name="Yin Tony" userId="21e4cbdab0e7353e" providerId="LiveId" clId="{4E035C35-992A-49DE-9ED3-F9B1611F332B}" dt="2022-01-20T10:04:04.766" v="1249" actId="478"/>
          <ac:spMkLst>
            <pc:docMk/>
            <pc:sldMk cId="3073603461" sldId="1685"/>
            <ac:spMk id="25" creationId="{2A3A641B-81F2-4E84-9AF9-7EA3A79BC140}"/>
          </ac:spMkLst>
        </pc:spChg>
        <pc:spChg chg="add mod">
          <ac:chgData name="Yin Tony" userId="21e4cbdab0e7353e" providerId="LiveId" clId="{4E035C35-992A-49DE-9ED3-F9B1611F332B}" dt="2022-01-20T13:23:20.421" v="2341" actId="1076"/>
          <ac:spMkLst>
            <pc:docMk/>
            <pc:sldMk cId="3073603461" sldId="1685"/>
            <ac:spMk id="32" creationId="{CE95415C-77C6-445F-88C9-2495E25AE8BC}"/>
          </ac:spMkLst>
        </pc:spChg>
        <pc:spChg chg="del">
          <ac:chgData name="Yin Tony" userId="21e4cbdab0e7353e" providerId="LiveId" clId="{4E035C35-992A-49DE-9ED3-F9B1611F332B}" dt="2022-01-20T10:02:23.700" v="1169" actId="478"/>
          <ac:spMkLst>
            <pc:docMk/>
            <pc:sldMk cId="3073603461" sldId="1685"/>
            <ac:spMk id="37" creationId="{7AD0A1AE-BC9F-47B4-B808-5E28FB0D9FCB}"/>
          </ac:spMkLst>
        </pc:spChg>
        <pc:spChg chg="add del mod">
          <ac:chgData name="Yin Tony" userId="21e4cbdab0e7353e" providerId="LiveId" clId="{4E035C35-992A-49DE-9ED3-F9B1611F332B}" dt="2022-01-20T12:13:51.414" v="1331" actId="478"/>
          <ac:spMkLst>
            <pc:docMk/>
            <pc:sldMk cId="3073603461" sldId="1685"/>
            <ac:spMk id="43" creationId="{45C8009E-C856-43D6-B8AE-25C92805041A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3073603461" sldId="1685"/>
            <ac:spMk id="44" creationId="{76D53CCF-8199-474F-A4C2-1DDAFD71374C}"/>
          </ac:spMkLst>
        </pc:spChg>
        <pc:spChg chg="mod">
          <ac:chgData name="Yin Tony" userId="21e4cbdab0e7353e" providerId="LiveId" clId="{4E035C35-992A-49DE-9ED3-F9B1611F332B}" dt="2022-01-20T10:04:38.903" v="1271" actId="1076"/>
          <ac:spMkLst>
            <pc:docMk/>
            <pc:sldMk cId="3073603461" sldId="1685"/>
            <ac:spMk id="45" creationId="{76EB6C80-0EF9-4C8F-B993-99E22A70198B}"/>
          </ac:spMkLst>
        </pc:spChg>
        <pc:spChg chg="mod">
          <ac:chgData name="Yin Tony" userId="21e4cbdab0e7353e" providerId="LiveId" clId="{4E035C35-992A-49DE-9ED3-F9B1611F332B}" dt="2022-01-20T10:04:38.903" v="1271" actId="1076"/>
          <ac:spMkLst>
            <pc:docMk/>
            <pc:sldMk cId="3073603461" sldId="1685"/>
            <ac:spMk id="46" creationId="{CC143D06-8C78-4A82-8994-8364A0AC9946}"/>
          </ac:spMkLst>
        </pc:spChg>
        <pc:spChg chg="del mod topLvl">
          <ac:chgData name="Yin Tony" userId="21e4cbdab0e7353e" providerId="LiveId" clId="{4E035C35-992A-49DE-9ED3-F9B1611F332B}" dt="2022-01-20T12:13:55.198" v="1333" actId="478"/>
          <ac:spMkLst>
            <pc:docMk/>
            <pc:sldMk cId="3073603461" sldId="1685"/>
            <ac:spMk id="50" creationId="{AA2C1F16-6B7D-43E7-BA2A-C1B784EE2192}"/>
          </ac:spMkLst>
        </pc:spChg>
        <pc:spChg chg="mod">
          <ac:chgData name="Yin Tony" userId="21e4cbdab0e7353e" providerId="LiveId" clId="{4E035C35-992A-49DE-9ED3-F9B1611F332B}" dt="2022-01-20T10:03:02.715" v="1207" actId="408"/>
          <ac:spMkLst>
            <pc:docMk/>
            <pc:sldMk cId="3073603461" sldId="1685"/>
            <ac:spMk id="52" creationId="{20E303EE-F94F-4835-9652-1FF660ED9CD1}"/>
          </ac:spMkLst>
        </pc:spChg>
        <pc:spChg chg="mod">
          <ac:chgData name="Yin Tony" userId="21e4cbdab0e7353e" providerId="LiveId" clId="{4E035C35-992A-49DE-9ED3-F9B1611F332B}" dt="2022-01-20T10:03:02.715" v="1207" actId="408"/>
          <ac:spMkLst>
            <pc:docMk/>
            <pc:sldMk cId="3073603461" sldId="1685"/>
            <ac:spMk id="53" creationId="{A522A0BC-76FE-45F3-B352-099179F82D69}"/>
          </ac:spMkLst>
        </pc:spChg>
        <pc:spChg chg="mod">
          <ac:chgData name="Yin Tony" userId="21e4cbdab0e7353e" providerId="LiveId" clId="{4E035C35-992A-49DE-9ED3-F9B1611F332B}" dt="2022-01-20T10:03:31.641" v="1217" actId="20577"/>
          <ac:spMkLst>
            <pc:docMk/>
            <pc:sldMk cId="3073603461" sldId="1685"/>
            <ac:spMk id="54" creationId="{D8EEABAA-CC9E-4FBE-B20D-C6BF6C1F3860}"/>
          </ac:spMkLst>
        </pc:spChg>
        <pc:spChg chg="del mod">
          <ac:chgData name="Yin Tony" userId="21e4cbdab0e7353e" providerId="LiveId" clId="{4E035C35-992A-49DE-9ED3-F9B1611F332B}" dt="2022-01-20T10:03:35.699" v="1219" actId="478"/>
          <ac:spMkLst>
            <pc:docMk/>
            <pc:sldMk cId="3073603461" sldId="1685"/>
            <ac:spMk id="55" creationId="{8473DF66-B14C-4052-9DED-FB08011C4205}"/>
          </ac:spMkLst>
        </pc:spChg>
        <pc:spChg chg="del mod">
          <ac:chgData name="Yin Tony" userId="21e4cbdab0e7353e" providerId="LiveId" clId="{4E035C35-992A-49DE-9ED3-F9B1611F332B}" dt="2022-01-20T10:02:23.700" v="1169" actId="478"/>
          <ac:spMkLst>
            <pc:docMk/>
            <pc:sldMk cId="3073603461" sldId="1685"/>
            <ac:spMk id="56" creationId="{47CEBD36-7CA1-44D0-B1C3-AAFEBB235BFE}"/>
          </ac:spMkLst>
        </pc:spChg>
        <pc:spChg chg="add del mod">
          <ac:chgData name="Yin Tony" userId="21e4cbdab0e7353e" providerId="LiveId" clId="{4E035C35-992A-49DE-9ED3-F9B1611F332B}" dt="2022-01-20T12:13:39.777" v="1329" actId="478"/>
          <ac:spMkLst>
            <pc:docMk/>
            <pc:sldMk cId="3073603461" sldId="1685"/>
            <ac:spMk id="57" creationId="{ACFE5C79-B89E-4DDC-A200-14364C71A35F}"/>
          </ac:spMkLst>
        </pc:spChg>
        <pc:spChg chg="add mod">
          <ac:chgData name="Yin Tony" userId="21e4cbdab0e7353e" providerId="LiveId" clId="{4E035C35-992A-49DE-9ED3-F9B1611F332B}" dt="2022-01-20T10:05:03.268" v="1275"/>
          <ac:spMkLst>
            <pc:docMk/>
            <pc:sldMk cId="3073603461" sldId="1685"/>
            <ac:spMk id="60" creationId="{67065F5A-6927-49C0-BE6C-D8BBABD2E98B}"/>
          </ac:spMkLst>
        </pc:spChg>
        <pc:spChg chg="add mod">
          <ac:chgData name="Yin Tony" userId="21e4cbdab0e7353e" providerId="LiveId" clId="{4E035C35-992A-49DE-9ED3-F9B1611F332B}" dt="2022-01-20T10:04:38.903" v="1271" actId="1076"/>
          <ac:spMkLst>
            <pc:docMk/>
            <pc:sldMk cId="3073603461" sldId="1685"/>
            <ac:spMk id="61" creationId="{3B9199FF-6CF7-461E-800F-B93F8E62D7CA}"/>
          </ac:spMkLst>
        </pc:spChg>
        <pc:spChg chg="add del mod">
          <ac:chgData name="Yin Tony" userId="21e4cbdab0e7353e" providerId="LiveId" clId="{4E035C35-992A-49DE-9ED3-F9B1611F332B}" dt="2022-01-20T12:23:20.451" v="1654" actId="478"/>
          <ac:spMkLst>
            <pc:docMk/>
            <pc:sldMk cId="3073603461" sldId="1685"/>
            <ac:spMk id="62" creationId="{0BF96C73-5525-4118-8C3E-0D903B08DA7F}"/>
          </ac:spMkLst>
        </pc:spChg>
        <pc:spChg chg="del">
          <ac:chgData name="Yin Tony" userId="21e4cbdab0e7353e" providerId="LiveId" clId="{4E035C35-992A-49DE-9ED3-F9B1611F332B}" dt="2022-01-20T10:02:23.700" v="1169" actId="478"/>
          <ac:spMkLst>
            <pc:docMk/>
            <pc:sldMk cId="3073603461" sldId="1685"/>
            <ac:spMk id="64" creationId="{9BDE820E-A92A-498F-A279-8B0C671577E4}"/>
          </ac:spMkLst>
        </pc:spChg>
        <pc:spChg chg="del">
          <ac:chgData name="Yin Tony" userId="21e4cbdab0e7353e" providerId="LiveId" clId="{4E035C35-992A-49DE-9ED3-F9B1611F332B}" dt="2022-01-20T10:02:23.700" v="1169" actId="478"/>
          <ac:spMkLst>
            <pc:docMk/>
            <pc:sldMk cId="3073603461" sldId="1685"/>
            <ac:spMk id="68" creationId="{C8624849-7D3F-497C-9736-9A5F314E2F58}"/>
          </ac:spMkLst>
        </pc:spChg>
        <pc:spChg chg="add del mod">
          <ac:chgData name="Yin Tony" userId="21e4cbdab0e7353e" providerId="LiveId" clId="{4E035C35-992A-49DE-9ED3-F9B1611F332B}" dt="2022-01-20T12:29:48.371" v="1732" actId="478"/>
          <ac:spMkLst>
            <pc:docMk/>
            <pc:sldMk cId="3073603461" sldId="1685"/>
            <ac:spMk id="70" creationId="{429C7AD4-ADE2-486C-8308-0D181E1A9159}"/>
          </ac:spMkLst>
        </pc:spChg>
        <pc:spChg chg="del">
          <ac:chgData name="Yin Tony" userId="21e4cbdab0e7353e" providerId="LiveId" clId="{4E035C35-992A-49DE-9ED3-F9B1611F332B}" dt="2022-01-20T10:02:23.700" v="1169" actId="478"/>
          <ac:spMkLst>
            <pc:docMk/>
            <pc:sldMk cId="3073603461" sldId="1685"/>
            <ac:spMk id="71" creationId="{C0DF1CD9-561A-4D29-9FA3-4CA03BBE8DF3}"/>
          </ac:spMkLst>
        </pc:spChg>
        <pc:spChg chg="add del mod">
          <ac:chgData name="Yin Tony" userId="21e4cbdab0e7353e" providerId="LiveId" clId="{4E035C35-992A-49DE-9ED3-F9B1611F332B}" dt="2022-01-20T12:23:22.195" v="1655" actId="478"/>
          <ac:spMkLst>
            <pc:docMk/>
            <pc:sldMk cId="3073603461" sldId="1685"/>
            <ac:spMk id="72" creationId="{CFBB0E02-FA4F-4287-8824-95BEC64DB07A}"/>
          </ac:spMkLst>
        </pc:spChg>
        <pc:spChg chg="add mod">
          <ac:chgData name="Yin Tony" userId="21e4cbdab0e7353e" providerId="LiveId" clId="{4E035C35-992A-49DE-9ED3-F9B1611F332B}" dt="2022-01-20T12:29:43.601" v="1731" actId="12788"/>
          <ac:spMkLst>
            <pc:docMk/>
            <pc:sldMk cId="3073603461" sldId="1685"/>
            <ac:spMk id="73" creationId="{F005E2B6-190D-47BF-B74D-EDFCD29C712C}"/>
          </ac:spMkLst>
        </pc:spChg>
        <pc:spChg chg="mod topLvl">
          <ac:chgData name="Yin Tony" userId="21e4cbdab0e7353e" providerId="LiveId" clId="{4E035C35-992A-49DE-9ED3-F9B1611F332B}" dt="2022-01-20T12:29:34.649" v="1727" actId="1076"/>
          <ac:spMkLst>
            <pc:docMk/>
            <pc:sldMk cId="3073603461" sldId="1685"/>
            <ac:spMk id="76" creationId="{D0AE55CB-235F-4558-8AF1-557C76D7C757}"/>
          </ac:spMkLst>
        </pc:spChg>
        <pc:spChg chg="add mod ord">
          <ac:chgData name="Yin Tony" userId="21e4cbdab0e7353e" providerId="LiveId" clId="{4E035C35-992A-49DE-9ED3-F9B1611F332B}" dt="2022-01-20T12:45:41.061" v="1788" actId="14100"/>
          <ac:spMkLst>
            <pc:docMk/>
            <pc:sldMk cId="3073603461" sldId="1685"/>
            <ac:spMk id="77" creationId="{248FED5C-7643-4A0D-81F5-7FA9BD415954}"/>
          </ac:spMkLst>
        </pc:spChg>
        <pc:spChg chg="add mod">
          <ac:chgData name="Yin Tony" userId="21e4cbdab0e7353e" providerId="LiveId" clId="{4E035C35-992A-49DE-9ED3-F9B1611F332B}" dt="2022-01-20T12:44:03.042" v="1764" actId="14100"/>
          <ac:spMkLst>
            <pc:docMk/>
            <pc:sldMk cId="3073603461" sldId="1685"/>
            <ac:spMk id="78" creationId="{0839BB01-07E8-4FA2-A866-495373E842DE}"/>
          </ac:spMkLst>
        </pc:spChg>
        <pc:spChg chg="add mod">
          <ac:chgData name="Yin Tony" userId="21e4cbdab0e7353e" providerId="LiveId" clId="{4E035C35-992A-49DE-9ED3-F9B1611F332B}" dt="2022-01-20T12:44:56.898" v="1778" actId="14100"/>
          <ac:spMkLst>
            <pc:docMk/>
            <pc:sldMk cId="3073603461" sldId="1685"/>
            <ac:spMk id="79" creationId="{3934DEA1-E557-4963-AC1E-2ED57EE66299}"/>
          </ac:spMkLst>
        </pc:spChg>
        <pc:spChg chg="add del mod">
          <ac:chgData name="Yin Tony" userId="21e4cbdab0e7353e" providerId="LiveId" clId="{4E035C35-992A-49DE-9ED3-F9B1611F332B}" dt="2022-01-20T12:45:04.463" v="1782" actId="478"/>
          <ac:spMkLst>
            <pc:docMk/>
            <pc:sldMk cId="3073603461" sldId="1685"/>
            <ac:spMk id="80" creationId="{90C2E035-68F6-49F1-BC9E-622760D99B7F}"/>
          </ac:spMkLst>
        </pc:spChg>
        <pc:spChg chg="add mod">
          <ac:chgData name="Yin Tony" userId="21e4cbdab0e7353e" providerId="LiveId" clId="{4E035C35-992A-49DE-9ED3-F9B1611F332B}" dt="2022-01-20T12:45:09.533" v="1783" actId="1076"/>
          <ac:spMkLst>
            <pc:docMk/>
            <pc:sldMk cId="3073603461" sldId="1685"/>
            <ac:spMk id="81" creationId="{C57BFA26-6BA8-4BBD-8BFB-FA69D6549AC1}"/>
          </ac:spMkLst>
        </pc:spChg>
        <pc:spChg chg="add del mod">
          <ac:chgData name="Yin Tony" userId="21e4cbdab0e7353e" providerId="LiveId" clId="{4E035C35-992A-49DE-9ED3-F9B1611F332B}" dt="2022-01-20T12:47:22.061" v="1795" actId="478"/>
          <ac:spMkLst>
            <pc:docMk/>
            <pc:sldMk cId="3073603461" sldId="1685"/>
            <ac:spMk id="82" creationId="{46F873AC-CA5B-487C-9249-1E04519FA589}"/>
          </ac:spMkLst>
        </pc:spChg>
        <pc:grpChg chg="add mod">
          <ac:chgData name="Yin Tony" userId="21e4cbdab0e7353e" providerId="LiveId" clId="{4E035C35-992A-49DE-9ED3-F9B1611F332B}" dt="2022-01-20T12:29:40.897" v="1729" actId="12788"/>
          <ac:grpSpMkLst>
            <pc:docMk/>
            <pc:sldMk cId="3073603461" sldId="1685"/>
            <ac:grpSpMk id="10" creationId="{7DF075D8-CB04-4931-851E-A9B4657BB7E0}"/>
          </ac:grpSpMkLst>
        </pc:grpChg>
        <pc:grpChg chg="del">
          <ac:chgData name="Yin Tony" userId="21e4cbdab0e7353e" providerId="LiveId" clId="{4E035C35-992A-49DE-9ED3-F9B1611F332B}" dt="2022-01-20T10:02:23.700" v="1169" actId="478"/>
          <ac:grpSpMkLst>
            <pc:docMk/>
            <pc:sldMk cId="3073603461" sldId="1685"/>
            <ac:grpSpMk id="38" creationId="{9E16BC31-28E1-4186-B5B6-C201D1764E0B}"/>
          </ac:grpSpMkLst>
        </pc:grpChg>
        <pc:grpChg chg="add del mod">
          <ac:chgData name="Yin Tony" userId="21e4cbdab0e7353e" providerId="LiveId" clId="{4E035C35-992A-49DE-9ED3-F9B1611F332B}" dt="2022-01-20T10:05:51.048" v="1300" actId="478"/>
          <ac:grpSpMkLst>
            <pc:docMk/>
            <pc:sldMk cId="3073603461" sldId="1685"/>
            <ac:grpSpMk id="49" creationId="{60614FBB-23F5-4106-9DAB-7A867BA9AA30}"/>
          </ac:grpSpMkLst>
        </pc:grpChg>
        <pc:grpChg chg="del">
          <ac:chgData name="Yin Tony" userId="21e4cbdab0e7353e" providerId="LiveId" clId="{4E035C35-992A-49DE-9ED3-F9B1611F332B}" dt="2022-01-20T10:02:23.700" v="1169" actId="478"/>
          <ac:grpSpMkLst>
            <pc:docMk/>
            <pc:sldMk cId="3073603461" sldId="1685"/>
            <ac:grpSpMk id="65" creationId="{8F79A40B-AF0F-4427-9B99-8C816C1C0FC8}"/>
          </ac:grpSpMkLst>
        </pc:grpChg>
        <pc:grpChg chg="add del mod">
          <ac:chgData name="Yin Tony" userId="21e4cbdab0e7353e" providerId="LiveId" clId="{4E035C35-992A-49DE-9ED3-F9B1611F332B}" dt="2022-01-20T12:28:49.175" v="1716" actId="165"/>
          <ac:grpSpMkLst>
            <pc:docMk/>
            <pc:sldMk cId="3073603461" sldId="1685"/>
            <ac:grpSpMk id="74" creationId="{1C656CF4-5B3F-444C-B954-486F20D85784}"/>
          </ac:grpSpMkLst>
        </pc:grpChg>
        <pc:graphicFrameChg chg="add del mod replId">
          <ac:chgData name="Yin Tony" userId="21e4cbdab0e7353e" providerId="LiveId" clId="{4E035C35-992A-49DE-9ED3-F9B1611F332B}" dt="2022-01-20T12:18:47.690" v="1413"/>
          <ac:graphicFrameMkLst>
            <pc:docMk/>
            <pc:sldMk cId="3073603461" sldId="1685"/>
            <ac:graphicFrameMk id="8" creationId="{429C7AD4-ADE2-486C-8308-0D181E1A9159}"/>
          </ac:graphicFrameMkLst>
        </pc:graphicFrameChg>
        <pc:graphicFrameChg chg="mod topLvl">
          <ac:chgData name="Yin Tony" userId="21e4cbdab0e7353e" providerId="LiveId" clId="{4E035C35-992A-49DE-9ED3-F9B1611F332B}" dt="2022-01-20T12:29:30.475" v="1726" actId="1076"/>
          <ac:graphicFrameMkLst>
            <pc:docMk/>
            <pc:sldMk cId="3073603461" sldId="1685"/>
            <ac:graphicFrameMk id="75" creationId="{6ECBF2A8-3668-4DAB-9616-FD2943B976A0}"/>
          </ac:graphicFrameMkLst>
        </pc:graphicFrameChg>
        <pc:picChg chg="add del mod">
          <ac:chgData name="Yin Tony" userId="21e4cbdab0e7353e" providerId="LiveId" clId="{4E035C35-992A-49DE-9ED3-F9B1611F332B}" dt="2022-01-20T10:10:25.750" v="1310" actId="478"/>
          <ac:picMkLst>
            <pc:docMk/>
            <pc:sldMk cId="3073603461" sldId="1685"/>
            <ac:picMk id="4" creationId="{B163466E-39DA-4BF9-A94C-33B1E316B5B2}"/>
          </ac:picMkLst>
        </pc:picChg>
        <pc:picChg chg="add del mod">
          <ac:chgData name="Yin Tony" userId="21e4cbdab0e7353e" providerId="LiveId" clId="{4E035C35-992A-49DE-9ED3-F9B1611F332B}" dt="2022-01-20T12:41:43.033" v="1759" actId="478"/>
          <ac:picMkLst>
            <pc:docMk/>
            <pc:sldMk cId="3073603461" sldId="1685"/>
            <ac:picMk id="7" creationId="{8064F8DD-6668-4313-9949-B362AB7EC6B0}"/>
          </ac:picMkLst>
        </pc:picChg>
        <pc:picChg chg="del">
          <ac:chgData name="Yin Tony" userId="21e4cbdab0e7353e" providerId="LiveId" clId="{4E035C35-992A-49DE-9ED3-F9B1611F332B}" dt="2022-01-20T10:02:23.700" v="1169" actId="478"/>
          <ac:picMkLst>
            <pc:docMk/>
            <pc:sldMk cId="3073603461" sldId="1685"/>
            <ac:picMk id="14" creationId="{49B0A593-D1FE-464F-B390-2173E7A41066}"/>
          </ac:picMkLst>
        </pc:picChg>
        <pc:picChg chg="add del mod">
          <ac:chgData name="Yin Tony" userId="21e4cbdab0e7353e" providerId="LiveId" clId="{4E035C35-992A-49DE-9ED3-F9B1611F332B}" dt="2022-01-20T12:32:34.187" v="1736"/>
          <ac:picMkLst>
            <pc:docMk/>
            <pc:sldMk cId="3073603461" sldId="1685"/>
            <ac:picMk id="15" creationId="{A985D0C9-54AE-4C73-8C69-2B19376FD97C}"/>
          </ac:picMkLst>
        </pc:picChg>
        <pc:picChg chg="add del mod">
          <ac:chgData name="Yin Tony" userId="21e4cbdab0e7353e" providerId="LiveId" clId="{4E035C35-992A-49DE-9ED3-F9B1611F332B}" dt="2022-01-20T12:32:49.046" v="1738" actId="478"/>
          <ac:picMkLst>
            <pc:docMk/>
            <pc:sldMk cId="3073603461" sldId="1685"/>
            <ac:picMk id="18" creationId="{6A958598-8BD0-44B0-8735-88DE4F43C44A}"/>
          </ac:picMkLst>
        </pc:picChg>
        <pc:picChg chg="add del mod">
          <ac:chgData name="Yin Tony" userId="21e4cbdab0e7353e" providerId="LiveId" clId="{4E035C35-992A-49DE-9ED3-F9B1611F332B}" dt="2022-01-20T12:40:45.349" v="1756" actId="478"/>
          <ac:picMkLst>
            <pc:docMk/>
            <pc:sldMk cId="3073603461" sldId="1685"/>
            <ac:picMk id="20" creationId="{93111B36-DA5F-4D7D-BB2F-2211BBE73E10}"/>
          </ac:picMkLst>
        </pc:picChg>
        <pc:picChg chg="add mod">
          <ac:chgData name="Yin Tony" userId="21e4cbdab0e7353e" providerId="LiveId" clId="{4E035C35-992A-49DE-9ED3-F9B1611F332B}" dt="2022-01-20T12:45:39.101" v="1787" actId="1076"/>
          <ac:picMkLst>
            <pc:docMk/>
            <pc:sldMk cId="3073603461" sldId="1685"/>
            <ac:picMk id="22" creationId="{B6183C8D-23D2-4305-9DE6-BD3E40902F26}"/>
          </ac:picMkLst>
        </pc:picChg>
        <pc:picChg chg="add del mod">
          <ac:chgData name="Yin Tony" userId="21e4cbdab0e7353e" providerId="LiveId" clId="{4E035C35-992A-49DE-9ED3-F9B1611F332B}" dt="2022-01-20T10:10:41.327" v="1320" actId="478"/>
          <ac:picMkLst>
            <pc:docMk/>
            <pc:sldMk cId="3073603461" sldId="1685"/>
            <ac:picMk id="59" creationId="{0126F39D-8FE6-4343-B54B-23B76F69A236}"/>
          </ac:picMkLst>
        </pc:picChg>
        <pc:cxnChg chg="del mod topLvl">
          <ac:chgData name="Yin Tony" userId="21e4cbdab0e7353e" providerId="LiveId" clId="{4E035C35-992A-49DE-9ED3-F9B1611F332B}" dt="2022-01-20T10:05:51.048" v="1300" actId="478"/>
          <ac:cxnSpMkLst>
            <pc:docMk/>
            <pc:sldMk cId="3073603461" sldId="1685"/>
            <ac:cxnSpMk id="51" creationId="{589EB5BF-D49E-4861-904A-761163CA6065}"/>
          </ac:cxnSpMkLst>
        </pc:cxnChg>
        <pc:cxnChg chg="add del mod">
          <ac:chgData name="Yin Tony" userId="21e4cbdab0e7353e" providerId="LiveId" clId="{4E035C35-992A-49DE-9ED3-F9B1611F332B}" dt="2022-01-20T12:13:53.882" v="1332" actId="478"/>
          <ac:cxnSpMkLst>
            <pc:docMk/>
            <pc:sldMk cId="3073603461" sldId="1685"/>
            <ac:cxnSpMk id="58" creationId="{4027C271-1BAC-49BE-9987-CB644FE2C0D1}"/>
          </ac:cxnSpMkLst>
        </pc:cxnChg>
        <pc:cxnChg chg="del">
          <ac:chgData name="Yin Tony" userId="21e4cbdab0e7353e" providerId="LiveId" clId="{4E035C35-992A-49DE-9ED3-F9B1611F332B}" dt="2022-01-20T10:02:23.700" v="1169" actId="478"/>
          <ac:cxnSpMkLst>
            <pc:docMk/>
            <pc:sldMk cId="3073603461" sldId="1685"/>
            <ac:cxnSpMk id="63" creationId="{D61E30C0-54BB-4152-BA5B-7C13AC54F338}"/>
          </ac:cxnSpMkLst>
        </pc:cxnChg>
        <pc:cxnChg chg="del">
          <ac:chgData name="Yin Tony" userId="21e4cbdab0e7353e" providerId="LiveId" clId="{4E035C35-992A-49DE-9ED3-F9B1611F332B}" dt="2022-01-20T10:02:23.700" v="1169" actId="478"/>
          <ac:cxnSpMkLst>
            <pc:docMk/>
            <pc:sldMk cId="3073603461" sldId="1685"/>
            <ac:cxnSpMk id="69" creationId="{8F8C8722-638C-4E94-9B92-C9F36E6CF638}"/>
          </ac:cxnSpMkLst>
        </pc:cxnChg>
      </pc:sldChg>
      <pc:sldChg chg="add del">
        <pc:chgData name="Yin Tony" userId="21e4cbdab0e7353e" providerId="LiveId" clId="{4E035C35-992A-49DE-9ED3-F9B1611F332B}" dt="2022-01-20T10:02:17.680" v="1168" actId="47"/>
        <pc:sldMkLst>
          <pc:docMk/>
          <pc:sldMk cId="1182126361" sldId="1686"/>
        </pc:sldMkLst>
      </pc:sldChg>
      <pc:sldChg chg="delSp modSp add del mod">
        <pc:chgData name="Yin Tony" userId="21e4cbdab0e7353e" providerId="LiveId" clId="{4E035C35-992A-49DE-9ED3-F9B1611F332B}" dt="2022-01-20T13:02:34.555" v="1989" actId="47"/>
        <pc:sldMkLst>
          <pc:docMk/>
          <pc:sldMk cId="3889764957" sldId="1686"/>
        </pc:sldMkLst>
        <pc:spChg chg="del mod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2" creationId="{5F13F605-A254-4AD5-B58A-B21C6486A3C3}"/>
          </ac:spMkLst>
        </pc:spChg>
        <pc:spChg chg="del mod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6" creationId="{76EBBB4C-4085-4863-9DF9-74BB47F4A371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12" creationId="{A1710E4E-D7CA-450E-BD0E-5938C4AD9C98}"/>
          </ac:spMkLst>
        </pc:spChg>
        <pc:spChg chg="mod">
          <ac:chgData name="Yin Tony" userId="21e4cbdab0e7353e" providerId="LiveId" clId="{4E035C35-992A-49DE-9ED3-F9B1611F332B}" dt="2022-01-20T13:00:41.102" v="1986" actId="20577"/>
          <ac:spMkLst>
            <pc:docMk/>
            <pc:sldMk cId="3889764957" sldId="1686"/>
            <ac:spMk id="32" creationId="{CE95415C-77C6-445F-88C9-2495E25AE8BC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36" creationId="{F377E842-E32A-45B8-90F1-BD7B7A021119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44" creationId="{76D53CCF-8199-474F-A4C2-1DDAFD71374C}"/>
          </ac:spMkLst>
        </pc:spChg>
        <pc:spChg chg="del mod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45" creationId="{76EB6C80-0EF9-4C8F-B993-99E22A70198B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46" creationId="{CC143D06-8C78-4A82-8994-8364A0AC9946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48" creationId="{5FEA7712-A5BC-4EAF-A3D2-B099AC42E352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52" creationId="{20E303EE-F94F-4835-9652-1FF660ED9CD1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53" creationId="{A522A0BC-76FE-45F3-B352-099179F82D69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54" creationId="{D8EEABAA-CC9E-4FBE-B20D-C6BF6C1F3860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60" creationId="{67065F5A-6927-49C0-BE6C-D8BBABD2E98B}"/>
          </ac:spMkLst>
        </pc:spChg>
        <pc:spChg chg="del">
          <ac:chgData name="Yin Tony" userId="21e4cbdab0e7353e" providerId="LiveId" clId="{4E035C35-992A-49DE-9ED3-F9B1611F332B}" dt="2022-01-20T13:02:32.849" v="1988" actId="478"/>
          <ac:spMkLst>
            <pc:docMk/>
            <pc:sldMk cId="3889764957" sldId="1686"/>
            <ac:spMk id="61" creationId="{3B9199FF-6CF7-461E-800F-B93F8E62D7CA}"/>
          </ac:spMkLst>
        </pc:spChg>
        <pc:picChg chg="del">
          <ac:chgData name="Yin Tony" userId="21e4cbdab0e7353e" providerId="LiveId" clId="{4E035C35-992A-49DE-9ED3-F9B1611F332B}" dt="2022-01-20T13:02:32.849" v="1988" actId="478"/>
          <ac:picMkLst>
            <pc:docMk/>
            <pc:sldMk cId="3889764957" sldId="1686"/>
            <ac:picMk id="41" creationId="{025D8788-918B-4590-8F61-9603727BA1BD}"/>
          </ac:picMkLst>
        </pc:picChg>
      </pc:sldChg>
      <pc:sldChg chg="addSp delSp modSp add mod modTransition modNotesTx">
        <pc:chgData name="Yin Tony" userId="21e4cbdab0e7353e" providerId="LiveId" clId="{4E035C35-992A-49DE-9ED3-F9B1611F332B}" dt="2022-01-21T01:19:46.630" v="4814"/>
        <pc:sldMkLst>
          <pc:docMk/>
          <pc:sldMk cId="4230898059" sldId="1687"/>
        </pc:sldMkLst>
        <pc:spChg chg="add del">
          <ac:chgData name="Yin Tony" userId="21e4cbdab0e7353e" providerId="LiveId" clId="{4E035C35-992A-49DE-9ED3-F9B1611F332B}" dt="2022-01-20T13:08:18.595" v="2180"/>
          <ac:spMkLst>
            <pc:docMk/>
            <pc:sldMk cId="4230898059" sldId="1687"/>
            <ac:spMk id="2" creationId="{50D64149-9138-486A-AAD0-6068022B063A}"/>
          </ac:spMkLst>
        </pc:spChg>
        <pc:spChg chg="del">
          <ac:chgData name="Yin Tony" userId="21e4cbdab0e7353e" providerId="LiveId" clId="{4E035C35-992A-49DE-9ED3-F9B1611F332B}" dt="2022-01-20T13:07:45.323" v="2135" actId="478"/>
          <ac:spMkLst>
            <pc:docMk/>
            <pc:sldMk cId="4230898059" sldId="1687"/>
            <ac:spMk id="37" creationId="{7AD0A1AE-BC9F-47B4-B808-5E28FB0D9FCB}"/>
          </ac:spMkLst>
        </pc:spChg>
        <pc:spChg chg="mod">
          <ac:chgData name="Yin Tony" userId="21e4cbdab0e7353e" providerId="LiveId" clId="{4E035C35-992A-49DE-9ED3-F9B1611F332B}" dt="2022-01-20T13:05:24.957" v="2064"/>
          <ac:spMkLst>
            <pc:docMk/>
            <pc:sldMk cId="4230898059" sldId="1687"/>
            <ac:spMk id="39" creationId="{547C7593-D388-4ABE-B69A-33C36610C3DB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41" creationId="{022A08F0-B135-4C95-8AB5-6D641E297F56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43" creationId="{C660300D-A8C1-49AD-A1FD-2423F4FFEAF0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44" creationId="{9648656B-B49C-48A4-B9F5-306A5964E7FB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46" creationId="{0AE6678B-14D9-44AB-B930-0DFB9F69C2F6}"/>
          </ac:spMkLst>
        </pc:spChg>
        <pc:spChg chg="add mod">
          <ac:chgData name="Yin Tony" userId="21e4cbdab0e7353e" providerId="LiveId" clId="{4E035C35-992A-49DE-9ED3-F9B1611F332B}" dt="2022-01-20T15:02:41.967" v="4678"/>
          <ac:spMkLst>
            <pc:docMk/>
            <pc:sldMk cId="4230898059" sldId="1687"/>
            <ac:spMk id="48" creationId="{66D95CCA-7156-4104-8FB9-CEF172C48F07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49" creationId="{B09267BA-4963-4680-B51A-58247AC25D56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50" creationId="{28FA523D-E98B-40F2-8843-2294F062BC91}"/>
          </ac:spMkLst>
        </pc:spChg>
        <pc:spChg chg="add mod">
          <ac:chgData name="Yin Tony" userId="21e4cbdab0e7353e" providerId="LiveId" clId="{4E035C35-992A-49DE-9ED3-F9B1611F332B}" dt="2022-01-20T13:03:46.377" v="2035"/>
          <ac:spMkLst>
            <pc:docMk/>
            <pc:sldMk cId="4230898059" sldId="1687"/>
            <ac:spMk id="51" creationId="{B79D9205-F4BD-49DB-9491-641E737AC242}"/>
          </ac:spMkLst>
        </pc:spChg>
        <pc:spChg chg="add mod">
          <ac:chgData name="Yin Tony" userId="21e4cbdab0e7353e" providerId="LiveId" clId="{4E035C35-992A-49DE-9ED3-F9B1611F332B}" dt="2022-01-20T13:03:37.014" v="2033" actId="408"/>
          <ac:spMkLst>
            <pc:docMk/>
            <pc:sldMk cId="4230898059" sldId="1687"/>
            <ac:spMk id="52" creationId="{3B1BA590-E5D4-465D-84B3-09BBBEE64731}"/>
          </ac:spMkLst>
        </pc:spChg>
        <pc:spChg chg="add mod">
          <ac:chgData name="Yin Tony" userId="21e4cbdab0e7353e" providerId="LiveId" clId="{4E035C35-992A-49DE-9ED3-F9B1611F332B}" dt="2022-01-20T13:03:37.014" v="2033" actId="408"/>
          <ac:spMkLst>
            <pc:docMk/>
            <pc:sldMk cId="4230898059" sldId="1687"/>
            <ac:spMk id="53" creationId="{A50D11EC-DA65-4C2D-9BB4-AD4BD9A2AFA8}"/>
          </ac:spMkLst>
        </pc:spChg>
        <pc:spChg chg="add mod">
          <ac:chgData name="Yin Tony" userId="21e4cbdab0e7353e" providerId="LiveId" clId="{4E035C35-992A-49DE-9ED3-F9B1611F332B}" dt="2022-01-20T13:03:37.014" v="2033" actId="408"/>
          <ac:spMkLst>
            <pc:docMk/>
            <pc:sldMk cId="4230898059" sldId="1687"/>
            <ac:spMk id="54" creationId="{AC2D913B-3E54-4A36-9574-D008DFEAC33F}"/>
          </ac:spMkLst>
        </pc:spChg>
        <pc:spChg chg="add mod">
          <ac:chgData name="Yin Tony" userId="21e4cbdab0e7353e" providerId="LiveId" clId="{4E035C35-992A-49DE-9ED3-F9B1611F332B}" dt="2022-01-20T13:03:49.312" v="2037"/>
          <ac:spMkLst>
            <pc:docMk/>
            <pc:sldMk cId="4230898059" sldId="1687"/>
            <ac:spMk id="55" creationId="{4627BDEB-3BE1-494C-9C77-FE156C4EBA6F}"/>
          </ac:spMkLst>
        </pc:spChg>
        <pc:spChg chg="del mod">
          <ac:chgData name="Yin Tony" userId="21e4cbdab0e7353e" providerId="LiveId" clId="{4E035C35-992A-49DE-9ED3-F9B1611F332B}" dt="2022-01-20T13:08:45.922" v="2185" actId="478"/>
          <ac:spMkLst>
            <pc:docMk/>
            <pc:sldMk cId="4230898059" sldId="1687"/>
            <ac:spMk id="56" creationId="{47CEBD36-7CA1-44D0-B1C3-AAFEBB235BFE}"/>
          </ac:spMkLst>
        </pc:spChg>
        <pc:spChg chg="add mod">
          <ac:chgData name="Yin Tony" userId="21e4cbdab0e7353e" providerId="LiveId" clId="{4E035C35-992A-49DE-9ED3-F9B1611F332B}" dt="2022-01-20T13:02:37.713" v="1991"/>
          <ac:spMkLst>
            <pc:docMk/>
            <pc:sldMk cId="4230898059" sldId="1687"/>
            <ac:spMk id="57" creationId="{56FC0583-1AD7-49E0-A71B-A2E208E038DB}"/>
          </ac:spMkLst>
        </pc:spChg>
        <pc:spChg chg="add del mod">
          <ac:chgData name="Yin Tony" userId="21e4cbdab0e7353e" providerId="LiveId" clId="{4E035C35-992A-49DE-9ED3-F9B1611F332B}" dt="2022-01-20T13:09:16.686" v="2194" actId="478"/>
          <ac:spMkLst>
            <pc:docMk/>
            <pc:sldMk cId="4230898059" sldId="1687"/>
            <ac:spMk id="58" creationId="{D2F67D76-BD6F-47E2-A13D-9A77120652C0}"/>
          </ac:spMkLst>
        </pc:spChg>
        <pc:spChg chg="add del mod">
          <ac:chgData name="Yin Tony" userId="21e4cbdab0e7353e" providerId="LiveId" clId="{4E035C35-992A-49DE-9ED3-F9B1611F332B}" dt="2022-01-20T13:09:16.090" v="2193" actId="478"/>
          <ac:spMkLst>
            <pc:docMk/>
            <pc:sldMk cId="4230898059" sldId="1687"/>
            <ac:spMk id="59" creationId="{8B83C7B3-8761-45A4-85D1-FF5CE6802580}"/>
          </ac:spMkLst>
        </pc:spChg>
        <pc:spChg chg="add mod">
          <ac:chgData name="Yin Tony" userId="21e4cbdab0e7353e" providerId="LiveId" clId="{4E035C35-992A-49DE-9ED3-F9B1611F332B}" dt="2022-01-20T13:08:55.626" v="2187" actId="14100"/>
          <ac:spMkLst>
            <pc:docMk/>
            <pc:sldMk cId="4230898059" sldId="1687"/>
            <ac:spMk id="61" creationId="{D2B2CFAC-198F-4EA0-9C8D-6F0C9E881461}"/>
          </ac:spMkLst>
        </pc:spChg>
        <pc:spChg chg="add mod">
          <ac:chgData name="Yin Tony" userId="21e4cbdab0e7353e" providerId="LiveId" clId="{4E035C35-992A-49DE-9ED3-F9B1611F332B}" dt="2022-01-20T13:08:36.463" v="2184" actId="12"/>
          <ac:spMkLst>
            <pc:docMk/>
            <pc:sldMk cId="4230898059" sldId="1687"/>
            <ac:spMk id="62" creationId="{40A1FFCF-9588-42E0-8846-31E7EB235D77}"/>
          </ac:spMkLst>
        </pc:spChg>
        <pc:spChg chg="del">
          <ac:chgData name="Yin Tony" userId="21e4cbdab0e7353e" providerId="LiveId" clId="{4E035C35-992A-49DE-9ED3-F9B1611F332B}" dt="2022-01-20T13:10:03.578" v="2204" actId="478"/>
          <ac:spMkLst>
            <pc:docMk/>
            <pc:sldMk cId="4230898059" sldId="1687"/>
            <ac:spMk id="64" creationId="{9BDE820E-A92A-498F-A279-8B0C671577E4}"/>
          </ac:spMkLst>
        </pc:spChg>
        <pc:spChg chg="add mod">
          <ac:chgData name="Yin Tony" userId="21e4cbdab0e7353e" providerId="LiveId" clId="{4E035C35-992A-49DE-9ED3-F9B1611F332B}" dt="2022-01-20T13:09:02.922" v="2188" actId="1076"/>
          <ac:spMkLst>
            <pc:docMk/>
            <pc:sldMk cId="4230898059" sldId="1687"/>
            <ac:spMk id="65" creationId="{94B05DD7-7F2E-42F0-88EB-132F162666C6}"/>
          </ac:spMkLst>
        </pc:spChg>
        <pc:spChg chg="del">
          <ac:chgData name="Yin Tony" userId="21e4cbdab0e7353e" providerId="LiveId" clId="{4E035C35-992A-49DE-9ED3-F9B1611F332B}" dt="2022-01-20T13:10:03.056" v="2203" actId="478"/>
          <ac:spMkLst>
            <pc:docMk/>
            <pc:sldMk cId="4230898059" sldId="1687"/>
            <ac:spMk id="66" creationId="{FE6C5B6A-138D-445A-81F7-C6B3354F09A2}"/>
          </ac:spMkLst>
        </pc:spChg>
        <pc:spChg chg="del">
          <ac:chgData name="Yin Tony" userId="21e4cbdab0e7353e" providerId="LiveId" clId="{4E035C35-992A-49DE-9ED3-F9B1611F332B}" dt="2022-01-20T13:10:05.625" v="2205" actId="478"/>
          <ac:spMkLst>
            <pc:docMk/>
            <pc:sldMk cId="4230898059" sldId="1687"/>
            <ac:spMk id="68" creationId="{C8624849-7D3F-497C-9736-9A5F314E2F58}"/>
          </ac:spMkLst>
        </pc:spChg>
        <pc:spChg chg="del">
          <ac:chgData name="Yin Tony" userId="21e4cbdab0e7353e" providerId="LiveId" clId="{4E035C35-992A-49DE-9ED3-F9B1611F332B}" dt="2022-01-20T13:10:08.894" v="2209" actId="478"/>
          <ac:spMkLst>
            <pc:docMk/>
            <pc:sldMk cId="4230898059" sldId="1687"/>
            <ac:spMk id="71" creationId="{C0DF1CD9-561A-4D29-9FA3-4CA03BBE8DF3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72" creationId="{AA9458DB-F597-4B10-AE63-C3B3597BF0C3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73" creationId="{33A87AE2-0395-4324-8AA4-C1BE11FBA2F8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74" creationId="{BE6F8633-4351-45AF-B377-15AF998E4277}"/>
          </ac:spMkLst>
        </pc:spChg>
        <pc:spChg chg="add mod">
          <ac:chgData name="Yin Tony" userId="21e4cbdab0e7353e" providerId="LiveId" clId="{4E035C35-992A-49DE-9ED3-F9B1611F332B}" dt="2022-01-20T13:08:55.626" v="2187" actId="14100"/>
          <ac:spMkLst>
            <pc:docMk/>
            <pc:sldMk cId="4230898059" sldId="1687"/>
            <ac:spMk id="76" creationId="{CECC6B18-2831-4E42-A2FE-BE514B057AA8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77" creationId="{71A7B8F7-7D99-466A-992E-9C53E852D7EA}"/>
          </ac:spMkLst>
        </pc:spChg>
        <pc:spChg chg="add del mod">
          <ac:chgData name="Yin Tony" userId="21e4cbdab0e7353e" providerId="LiveId" clId="{4E035C35-992A-49DE-9ED3-F9B1611F332B}" dt="2022-01-20T13:09:18.728" v="2195" actId="478"/>
          <ac:spMkLst>
            <pc:docMk/>
            <pc:sldMk cId="4230898059" sldId="1687"/>
            <ac:spMk id="78" creationId="{7CD9E171-D166-4265-87B6-3FD44BB3D1D1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79" creationId="{F891D156-3997-4F0B-9737-F14818AED7F9}"/>
          </ac:spMkLst>
        </pc:spChg>
        <pc:spChg chg="mod">
          <ac:chgData name="Yin Tony" userId="21e4cbdab0e7353e" providerId="LiveId" clId="{4E035C35-992A-49DE-9ED3-F9B1611F332B}" dt="2022-01-20T13:09:08.708" v="2189"/>
          <ac:spMkLst>
            <pc:docMk/>
            <pc:sldMk cId="4230898059" sldId="1687"/>
            <ac:spMk id="81" creationId="{6D54A0C9-8F3B-401C-B696-76BC1AE9D9DC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2" creationId="{50BABF2C-D02A-4583-8D96-600C37D190A7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3" creationId="{A9C35E87-2A43-4703-9084-163AB6C5B91F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4" creationId="{8EDA5272-D643-453D-9984-B9868C50B448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5" creationId="{CF846C79-5734-4F6A-82AD-F9EE74ED8EC8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6" creationId="{58D660EA-BF3A-4401-8F43-38A40C13D040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7" creationId="{7B449486-BCE3-4345-82C3-A8762D7C3A91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8" creationId="{27A84892-3C92-4FF3-9A04-987016444208}"/>
          </ac:spMkLst>
        </pc:spChg>
        <pc:spChg chg="del">
          <ac:chgData name="Yin Tony" userId="21e4cbdab0e7353e" providerId="LiveId" clId="{4E035C35-992A-49DE-9ED3-F9B1611F332B}" dt="2022-01-20T13:02:37.384" v="1990" actId="478"/>
          <ac:spMkLst>
            <pc:docMk/>
            <pc:sldMk cId="4230898059" sldId="1687"/>
            <ac:spMk id="89" creationId="{68E93036-A511-4244-B8B1-772B0488ADE0}"/>
          </ac:spMkLst>
        </pc:spChg>
        <pc:spChg chg="del">
          <ac:chgData name="Yin Tony" userId="21e4cbdab0e7353e" providerId="LiveId" clId="{4E035C35-992A-49DE-9ED3-F9B1611F332B}" dt="2022-01-20T13:10:06.660" v="2206" actId="478"/>
          <ac:spMkLst>
            <pc:docMk/>
            <pc:sldMk cId="4230898059" sldId="1687"/>
            <ac:spMk id="90" creationId="{8689DD8D-2E49-4EAB-AA5D-4DA8D27D610C}"/>
          </ac:spMkLst>
        </pc:spChg>
        <pc:spChg chg="del">
          <ac:chgData name="Yin Tony" userId="21e4cbdab0e7353e" providerId="LiveId" clId="{4E035C35-992A-49DE-9ED3-F9B1611F332B}" dt="2022-01-20T13:10:10.136" v="2210" actId="478"/>
          <ac:spMkLst>
            <pc:docMk/>
            <pc:sldMk cId="4230898059" sldId="1687"/>
            <ac:spMk id="93" creationId="{44294FBB-BE4C-476E-B42E-718344DA4C38}"/>
          </ac:spMkLst>
        </pc:spChg>
        <pc:spChg chg="add del mod">
          <ac:chgData name="Yin Tony" userId="21e4cbdab0e7353e" providerId="LiveId" clId="{4E035C35-992A-49DE-9ED3-F9B1611F332B}" dt="2022-01-20T13:09:15.242" v="2192" actId="21"/>
          <ac:spMkLst>
            <pc:docMk/>
            <pc:sldMk cId="4230898059" sldId="1687"/>
            <ac:spMk id="94" creationId="{5451C397-F8EF-4256-AA94-F45CC60A0152}"/>
          </ac:spMkLst>
        </pc:spChg>
        <pc:spChg chg="add del mod">
          <ac:chgData name="Yin Tony" userId="21e4cbdab0e7353e" providerId="LiveId" clId="{4E035C35-992A-49DE-9ED3-F9B1611F332B}" dt="2022-01-20T13:09:15.242" v="2192" actId="21"/>
          <ac:spMkLst>
            <pc:docMk/>
            <pc:sldMk cId="4230898059" sldId="1687"/>
            <ac:spMk id="95" creationId="{A67D53F6-8937-4098-AB88-4A4DD18DBBB4}"/>
          </ac:spMkLst>
        </pc:spChg>
        <pc:spChg chg="add del mod">
          <ac:chgData name="Yin Tony" userId="21e4cbdab0e7353e" providerId="LiveId" clId="{4E035C35-992A-49DE-9ED3-F9B1611F332B}" dt="2022-01-20T13:09:15.242" v="2192" actId="21"/>
          <ac:spMkLst>
            <pc:docMk/>
            <pc:sldMk cId="4230898059" sldId="1687"/>
            <ac:spMk id="96" creationId="{F05DD7FB-43FB-4950-9598-7B2391B8AE7A}"/>
          </ac:spMkLst>
        </pc:spChg>
        <pc:spChg chg="add del mod">
          <ac:chgData name="Yin Tony" userId="21e4cbdab0e7353e" providerId="LiveId" clId="{4E035C35-992A-49DE-9ED3-F9B1611F332B}" dt="2022-01-20T13:09:15.242" v="2192" actId="21"/>
          <ac:spMkLst>
            <pc:docMk/>
            <pc:sldMk cId="4230898059" sldId="1687"/>
            <ac:spMk id="98" creationId="{D4E2F825-5FC5-49F0-99E7-76026C75F6A3}"/>
          </ac:spMkLst>
        </pc:spChg>
        <pc:spChg chg="mod">
          <ac:chgData name="Yin Tony" userId="21e4cbdab0e7353e" providerId="LiveId" clId="{4E035C35-992A-49DE-9ED3-F9B1611F332B}" dt="2022-01-20T13:09:18.978" v="2196"/>
          <ac:spMkLst>
            <pc:docMk/>
            <pc:sldMk cId="4230898059" sldId="1687"/>
            <ac:spMk id="100" creationId="{059AB263-4332-414D-BA4A-088BC90B0E13}"/>
          </ac:spMkLst>
        </pc:spChg>
        <pc:spChg chg="add mod">
          <ac:chgData name="Yin Tony" userId="21e4cbdab0e7353e" providerId="LiveId" clId="{4E035C35-992A-49DE-9ED3-F9B1611F332B}" dt="2022-01-20T13:10:01.553" v="2202" actId="1076"/>
          <ac:spMkLst>
            <pc:docMk/>
            <pc:sldMk cId="4230898059" sldId="1687"/>
            <ac:spMk id="103" creationId="{A57333DD-9265-484A-908E-266C90105F8D}"/>
          </ac:spMkLst>
        </pc:spChg>
        <pc:spChg chg="add mod">
          <ac:chgData name="Yin Tony" userId="21e4cbdab0e7353e" providerId="LiveId" clId="{4E035C35-992A-49DE-9ED3-F9B1611F332B}" dt="2022-01-20T13:10:01.553" v="2202" actId="1076"/>
          <ac:spMkLst>
            <pc:docMk/>
            <pc:sldMk cId="4230898059" sldId="1687"/>
            <ac:spMk id="104" creationId="{75EE51DB-48B2-4C3A-903B-98685F618D1E}"/>
          </ac:spMkLst>
        </pc:spChg>
        <pc:spChg chg="add mod">
          <ac:chgData name="Yin Tony" userId="21e4cbdab0e7353e" providerId="LiveId" clId="{4E035C35-992A-49DE-9ED3-F9B1611F332B}" dt="2022-01-20T13:10:01.553" v="2202" actId="1076"/>
          <ac:spMkLst>
            <pc:docMk/>
            <pc:sldMk cId="4230898059" sldId="1687"/>
            <ac:spMk id="105" creationId="{6C926A17-0631-49F1-968D-FADFEB7EE75A}"/>
          </ac:spMkLst>
        </pc:spChg>
        <pc:spChg chg="add mod">
          <ac:chgData name="Yin Tony" userId="21e4cbdab0e7353e" providerId="LiveId" clId="{4E035C35-992A-49DE-9ED3-F9B1611F332B}" dt="2022-01-20T13:10:01.553" v="2202" actId="1076"/>
          <ac:spMkLst>
            <pc:docMk/>
            <pc:sldMk cId="4230898059" sldId="1687"/>
            <ac:spMk id="108" creationId="{E401C701-D3F8-4F26-AE6B-31AE9CC27795}"/>
          </ac:spMkLst>
        </pc:spChg>
        <pc:spChg chg="add mod ord">
          <ac:chgData name="Yin Tony" userId="21e4cbdab0e7353e" providerId="LiveId" clId="{4E035C35-992A-49DE-9ED3-F9B1611F332B}" dt="2022-01-20T13:10:49.611" v="2222" actId="167"/>
          <ac:spMkLst>
            <pc:docMk/>
            <pc:sldMk cId="4230898059" sldId="1687"/>
            <ac:spMk id="109" creationId="{BB2026EF-37BB-4BAC-A4A3-A10CA9581208}"/>
          </ac:spMkLst>
        </pc:spChg>
        <pc:spChg chg="add mod">
          <ac:chgData name="Yin Tony" userId="21e4cbdab0e7353e" providerId="LiveId" clId="{4E035C35-992A-49DE-9ED3-F9B1611F332B}" dt="2022-01-20T13:11:08.848" v="2230" actId="1076"/>
          <ac:spMkLst>
            <pc:docMk/>
            <pc:sldMk cId="4230898059" sldId="1687"/>
            <ac:spMk id="110" creationId="{2109C499-C802-45B8-AF67-C772DAA9B423}"/>
          </ac:spMkLst>
        </pc:spChg>
        <pc:spChg chg="del mod">
          <ac:chgData name="Yin Tony" userId="21e4cbdab0e7353e" providerId="LiveId" clId="{4E035C35-992A-49DE-9ED3-F9B1611F332B}" dt="2022-01-20T13:14:33.864" v="2238" actId="21"/>
          <ac:spMkLst>
            <pc:docMk/>
            <pc:sldMk cId="4230898059" sldId="1687"/>
            <ac:spMk id="113" creationId="{FE759F10-5047-43B7-A515-B0E73CF67328}"/>
          </ac:spMkLst>
        </pc:spChg>
        <pc:spChg chg="mod">
          <ac:chgData name="Yin Tony" userId="21e4cbdab0e7353e" providerId="LiveId" clId="{4E035C35-992A-49DE-9ED3-F9B1611F332B}" dt="2022-01-20T13:14:15.456" v="2235"/>
          <ac:spMkLst>
            <pc:docMk/>
            <pc:sldMk cId="4230898059" sldId="1687"/>
            <ac:spMk id="115" creationId="{6D00CDD7-123F-4454-A79E-5C17075BF49B}"/>
          </ac:spMkLst>
        </pc:spChg>
        <pc:spChg chg="mod">
          <ac:chgData name="Yin Tony" userId="21e4cbdab0e7353e" providerId="LiveId" clId="{4E035C35-992A-49DE-9ED3-F9B1611F332B}" dt="2022-01-20T13:14:15.456" v="2235"/>
          <ac:spMkLst>
            <pc:docMk/>
            <pc:sldMk cId="4230898059" sldId="1687"/>
            <ac:spMk id="116" creationId="{CB94F656-7DFE-4757-9473-51AA919F29E9}"/>
          </ac:spMkLst>
        </pc:spChg>
        <pc:spChg chg="add del mod">
          <ac:chgData name="Yin Tony" userId="21e4cbdab0e7353e" providerId="LiveId" clId="{4E035C35-992A-49DE-9ED3-F9B1611F332B}" dt="2022-01-20T13:18:57.001" v="2298" actId="1076"/>
          <ac:spMkLst>
            <pc:docMk/>
            <pc:sldMk cId="4230898059" sldId="1687"/>
            <ac:spMk id="118" creationId="{C1DEEAAE-4ADF-4D0A-A0B2-E3AB896AF63E}"/>
          </ac:spMkLst>
        </pc:spChg>
        <pc:grpChg chg="add del mod">
          <ac:chgData name="Yin Tony" userId="21e4cbdab0e7353e" providerId="LiveId" clId="{4E035C35-992A-49DE-9ED3-F9B1611F332B}" dt="2022-01-20T13:09:15.242" v="2192" actId="21"/>
          <ac:grpSpMkLst>
            <pc:docMk/>
            <pc:sldMk cId="4230898059" sldId="1687"/>
            <ac:grpSpMk id="80" creationId="{23CE69A6-6700-4A52-85AF-C638891256E9}"/>
          </ac:grpSpMkLst>
        </pc:grpChg>
        <pc:grpChg chg="add mod">
          <ac:chgData name="Yin Tony" userId="21e4cbdab0e7353e" providerId="LiveId" clId="{4E035C35-992A-49DE-9ED3-F9B1611F332B}" dt="2022-01-20T13:10:01.553" v="2202" actId="1076"/>
          <ac:grpSpMkLst>
            <pc:docMk/>
            <pc:sldMk cId="4230898059" sldId="1687"/>
            <ac:grpSpMk id="99" creationId="{0679258A-655E-4DF7-A60A-86E620EB8E19}"/>
          </ac:grpSpMkLst>
        </pc:grpChg>
        <pc:grpChg chg="add del mod">
          <ac:chgData name="Yin Tony" userId="21e4cbdab0e7353e" providerId="LiveId" clId="{4E035C35-992A-49DE-9ED3-F9B1611F332B}" dt="2022-01-20T13:14:37.286" v="2239" actId="478"/>
          <ac:grpSpMkLst>
            <pc:docMk/>
            <pc:sldMk cId="4230898059" sldId="1687"/>
            <ac:grpSpMk id="112" creationId="{78A4720B-0F12-4BD9-8594-F7CFD83D034A}"/>
          </ac:grpSpMkLst>
        </pc:grpChg>
        <pc:picChg chg="add mod">
          <ac:chgData name="Yin Tony" userId="21e4cbdab0e7353e" providerId="LiveId" clId="{4E035C35-992A-49DE-9ED3-F9B1611F332B}" dt="2022-01-20T13:11:01.781" v="2228" actId="1076"/>
          <ac:picMkLst>
            <pc:docMk/>
            <pc:sldMk cId="4230898059" sldId="1687"/>
            <ac:picMk id="4" creationId="{114A62FD-7E4A-49E2-86FA-63B78DEF800B}"/>
          </ac:picMkLst>
        </pc:picChg>
        <pc:picChg chg="add del mod">
          <ac:chgData name="Yin Tony" userId="21e4cbdab0e7353e" providerId="LiveId" clId="{4E035C35-992A-49DE-9ED3-F9B1611F332B}" dt="2022-01-20T13:12:59.430" v="2233" actId="21"/>
          <ac:picMkLst>
            <pc:docMk/>
            <pc:sldMk cId="4230898059" sldId="1687"/>
            <ac:picMk id="6" creationId="{F5CF3E99-9700-4F06-B82B-D0853AD4A50D}"/>
          </ac:picMkLst>
        </pc:picChg>
        <pc:picChg chg="del mod">
          <ac:chgData name="Yin Tony" userId="21e4cbdab0e7353e" providerId="LiveId" clId="{4E035C35-992A-49DE-9ED3-F9B1611F332B}" dt="2022-01-20T13:10:08.214" v="2208" actId="478"/>
          <ac:picMkLst>
            <pc:docMk/>
            <pc:sldMk cId="4230898059" sldId="1687"/>
            <ac:picMk id="14" creationId="{49B0A593-D1FE-464F-B390-2173E7A41066}"/>
          </ac:picMkLst>
        </pc:picChg>
        <pc:picChg chg="add mod">
          <ac:chgData name="Yin Tony" userId="21e4cbdab0e7353e" providerId="LiveId" clId="{4E035C35-992A-49DE-9ED3-F9B1611F332B}" dt="2022-01-20T13:02:37.713" v="1991"/>
          <ac:picMkLst>
            <pc:docMk/>
            <pc:sldMk cId="4230898059" sldId="1687"/>
            <ac:picMk id="45" creationId="{6137494F-007F-4168-8719-0AD1ECEB9AAF}"/>
          </ac:picMkLst>
        </pc:picChg>
        <pc:picChg chg="del">
          <ac:chgData name="Yin Tony" userId="21e4cbdab0e7353e" providerId="LiveId" clId="{4E035C35-992A-49DE-9ED3-F9B1611F332B}" dt="2022-01-20T13:02:37.384" v="1990" actId="478"/>
          <ac:picMkLst>
            <pc:docMk/>
            <pc:sldMk cId="4230898059" sldId="1687"/>
            <ac:picMk id="75" creationId="{E028C17D-0768-4038-9DC4-5479B404CE0A}"/>
          </ac:picMkLst>
        </pc:picChg>
        <pc:picChg chg="add mod">
          <ac:chgData name="Yin Tony" userId="21e4cbdab0e7353e" providerId="LiveId" clId="{4E035C35-992A-49DE-9ED3-F9B1611F332B}" dt="2022-01-20T13:13:12.270" v="2234" actId="14826"/>
          <ac:picMkLst>
            <pc:docMk/>
            <pc:sldMk cId="4230898059" sldId="1687"/>
            <ac:picMk id="111" creationId="{05D12D67-F84A-429F-8031-3CB3A22E4A3F}"/>
          </ac:picMkLst>
        </pc:picChg>
        <pc:cxnChg chg="add del mod">
          <ac:chgData name="Yin Tony" userId="21e4cbdab0e7353e" providerId="LiveId" clId="{4E035C35-992A-49DE-9ED3-F9B1611F332B}" dt="2022-01-20T13:09:18.728" v="2195" actId="478"/>
          <ac:cxnSpMkLst>
            <pc:docMk/>
            <pc:sldMk cId="4230898059" sldId="1687"/>
            <ac:cxnSpMk id="60" creationId="{F4FA92B1-779E-4D01-8897-426387190306}"/>
          </ac:cxnSpMkLst>
        </pc:cxnChg>
        <pc:cxnChg chg="del">
          <ac:chgData name="Yin Tony" userId="21e4cbdab0e7353e" providerId="LiveId" clId="{4E035C35-992A-49DE-9ED3-F9B1611F332B}" dt="2022-01-20T13:10:05.625" v="2205" actId="478"/>
          <ac:cxnSpMkLst>
            <pc:docMk/>
            <pc:sldMk cId="4230898059" sldId="1687"/>
            <ac:cxnSpMk id="67" creationId="{14E64751-8AB4-4212-863B-0795DD9F50C2}"/>
          </ac:cxnSpMkLst>
        </pc:cxnChg>
        <pc:cxnChg chg="del">
          <ac:chgData name="Yin Tony" userId="21e4cbdab0e7353e" providerId="LiveId" clId="{4E035C35-992A-49DE-9ED3-F9B1611F332B}" dt="2022-01-20T13:10:05.625" v="2205" actId="478"/>
          <ac:cxnSpMkLst>
            <pc:docMk/>
            <pc:sldMk cId="4230898059" sldId="1687"/>
            <ac:cxnSpMk id="69" creationId="{8F8C8722-638C-4E94-9B92-C9F36E6CF638}"/>
          </ac:cxnSpMkLst>
        </pc:cxnChg>
        <pc:cxnChg chg="add mod">
          <ac:chgData name="Yin Tony" userId="21e4cbdab0e7353e" providerId="LiveId" clId="{4E035C35-992A-49DE-9ED3-F9B1611F332B}" dt="2022-01-20T13:09:02.922" v="2188" actId="1076"/>
          <ac:cxnSpMkLst>
            <pc:docMk/>
            <pc:sldMk cId="4230898059" sldId="1687"/>
            <ac:cxnSpMk id="70" creationId="{C539F08C-750D-48FA-BC3C-F048BA632A37}"/>
          </ac:cxnSpMkLst>
        </pc:cxnChg>
        <pc:cxnChg chg="mod">
          <ac:chgData name="Yin Tony" userId="21e4cbdab0e7353e" providerId="LiveId" clId="{4E035C35-992A-49DE-9ED3-F9B1611F332B}" dt="2022-01-20T13:09:08.708" v="2189"/>
          <ac:cxnSpMkLst>
            <pc:docMk/>
            <pc:sldMk cId="4230898059" sldId="1687"/>
            <ac:cxnSpMk id="91" creationId="{2A459153-D2BA-41F5-8383-3E6A96E5FF66}"/>
          </ac:cxnSpMkLst>
        </pc:cxnChg>
        <pc:cxnChg chg="add del mod">
          <ac:chgData name="Yin Tony" userId="21e4cbdab0e7353e" providerId="LiveId" clId="{4E035C35-992A-49DE-9ED3-F9B1611F332B}" dt="2022-01-20T13:09:15.242" v="2192" actId="21"/>
          <ac:cxnSpMkLst>
            <pc:docMk/>
            <pc:sldMk cId="4230898059" sldId="1687"/>
            <ac:cxnSpMk id="92" creationId="{A27AB6EA-50C4-40D6-9B34-13B7FA3407B2}"/>
          </ac:cxnSpMkLst>
        </pc:cxnChg>
        <pc:cxnChg chg="add del mod">
          <ac:chgData name="Yin Tony" userId="21e4cbdab0e7353e" providerId="LiveId" clId="{4E035C35-992A-49DE-9ED3-F9B1611F332B}" dt="2022-01-20T13:09:15.242" v="2192" actId="21"/>
          <ac:cxnSpMkLst>
            <pc:docMk/>
            <pc:sldMk cId="4230898059" sldId="1687"/>
            <ac:cxnSpMk id="97" creationId="{392460CB-E65A-43B0-8E34-B912F57BF588}"/>
          </ac:cxnSpMkLst>
        </pc:cxnChg>
        <pc:cxnChg chg="mod">
          <ac:chgData name="Yin Tony" userId="21e4cbdab0e7353e" providerId="LiveId" clId="{4E035C35-992A-49DE-9ED3-F9B1611F332B}" dt="2022-01-20T13:09:18.978" v="2196"/>
          <ac:cxnSpMkLst>
            <pc:docMk/>
            <pc:sldMk cId="4230898059" sldId="1687"/>
            <ac:cxnSpMk id="101" creationId="{0984D9F5-D473-43BD-A129-26D40BFE2F49}"/>
          </ac:cxnSpMkLst>
        </pc:cxnChg>
        <pc:cxnChg chg="add mod">
          <ac:chgData name="Yin Tony" userId="21e4cbdab0e7353e" providerId="LiveId" clId="{4E035C35-992A-49DE-9ED3-F9B1611F332B}" dt="2022-01-20T13:10:01.553" v="2202" actId="1076"/>
          <ac:cxnSpMkLst>
            <pc:docMk/>
            <pc:sldMk cId="4230898059" sldId="1687"/>
            <ac:cxnSpMk id="102" creationId="{1A060DFC-1182-42DC-8651-2B531063A688}"/>
          </ac:cxnSpMkLst>
        </pc:cxnChg>
        <pc:cxnChg chg="add mod">
          <ac:chgData name="Yin Tony" userId="21e4cbdab0e7353e" providerId="LiveId" clId="{4E035C35-992A-49DE-9ED3-F9B1611F332B}" dt="2022-01-20T13:10:01.553" v="2202" actId="1076"/>
          <ac:cxnSpMkLst>
            <pc:docMk/>
            <pc:sldMk cId="4230898059" sldId="1687"/>
            <ac:cxnSpMk id="107" creationId="{D650C9D8-C333-4CBA-86EF-B61ED4C28FD6}"/>
          </ac:cxnSpMkLst>
        </pc:cxnChg>
        <pc:cxnChg chg="mod">
          <ac:chgData name="Yin Tony" userId="21e4cbdab0e7353e" providerId="LiveId" clId="{4E035C35-992A-49DE-9ED3-F9B1611F332B}" dt="2022-01-20T13:14:15.456" v="2235"/>
          <ac:cxnSpMkLst>
            <pc:docMk/>
            <pc:sldMk cId="4230898059" sldId="1687"/>
            <ac:cxnSpMk id="114" creationId="{7490B474-4D5F-4817-B1D2-A0C44A3C2D39}"/>
          </ac:cxnSpMkLst>
        </pc:cxnChg>
        <pc:cxnChg chg="mod">
          <ac:chgData name="Yin Tony" userId="21e4cbdab0e7353e" providerId="LiveId" clId="{4E035C35-992A-49DE-9ED3-F9B1611F332B}" dt="2022-01-20T13:14:15.456" v="2235"/>
          <ac:cxnSpMkLst>
            <pc:docMk/>
            <pc:sldMk cId="4230898059" sldId="1687"/>
            <ac:cxnSpMk id="117" creationId="{C1ABEEB1-14A9-404D-9E7A-D49BAC512EC2}"/>
          </ac:cxnSpMkLst>
        </pc:cxnChg>
        <pc:cxnChg chg="add mod">
          <ac:chgData name="Yin Tony" userId="21e4cbdab0e7353e" providerId="LiveId" clId="{4E035C35-992A-49DE-9ED3-F9B1611F332B}" dt="2022-01-20T13:19:26.666" v="2312" actId="1036"/>
          <ac:cxnSpMkLst>
            <pc:docMk/>
            <pc:sldMk cId="4230898059" sldId="1687"/>
            <ac:cxnSpMk id="119" creationId="{63A1319B-7D62-4F50-B8F2-BA926A0A9550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905175556" sldId="1688"/>
        </pc:sldMkLst>
        <pc:spChg chg="add del">
          <ac:chgData name="Yin Tony" userId="21e4cbdab0e7353e" providerId="LiveId" clId="{4E035C35-992A-49DE-9ED3-F9B1611F332B}" dt="2022-01-20T13:26:32.343" v="2371"/>
          <ac:spMkLst>
            <pc:docMk/>
            <pc:sldMk cId="905175556" sldId="1688"/>
            <ac:spMk id="2" creationId="{E9E2DD26-F855-40B0-A130-6D86132F1B32}"/>
          </ac:spMkLst>
        </pc:spChg>
        <pc:spChg chg="add del mod">
          <ac:chgData name="Yin Tony" userId="21e4cbdab0e7353e" providerId="LiveId" clId="{4E035C35-992A-49DE-9ED3-F9B1611F332B}" dt="2022-01-20T13:35:42.118" v="2553"/>
          <ac:spMkLst>
            <pc:docMk/>
            <pc:sldMk cId="905175556" sldId="1688"/>
            <ac:spMk id="6" creationId="{98AD086B-318F-4314-B389-82732E9EAAA0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905175556" sldId="1688"/>
            <ac:spMk id="48" creationId="{66D95CCA-7156-4104-8FB9-CEF172C48F07}"/>
          </ac:spMkLst>
        </pc:spChg>
        <pc:spChg chg="mod">
          <ac:chgData name="Yin Tony" userId="21e4cbdab0e7353e" providerId="LiveId" clId="{4E035C35-992A-49DE-9ED3-F9B1611F332B}" dt="2022-01-20T13:19:58.675" v="2319"/>
          <ac:spMkLst>
            <pc:docMk/>
            <pc:sldMk cId="905175556" sldId="1688"/>
            <ac:spMk id="51" creationId="{B79D9205-F4BD-49DB-9491-641E737AC242}"/>
          </ac:spMkLst>
        </pc:spChg>
        <pc:spChg chg="mod">
          <ac:chgData name="Yin Tony" userId="21e4cbdab0e7353e" providerId="LiveId" clId="{4E035C35-992A-49DE-9ED3-F9B1611F332B}" dt="2022-01-20T13:19:56.523" v="2317"/>
          <ac:spMkLst>
            <pc:docMk/>
            <pc:sldMk cId="905175556" sldId="1688"/>
            <ac:spMk id="52" creationId="{3B1BA590-E5D4-465D-84B3-09BBBEE64731}"/>
          </ac:spMkLst>
        </pc:spChg>
        <pc:spChg chg="add mod">
          <ac:chgData name="Yin Tony" userId="21e4cbdab0e7353e" providerId="LiveId" clId="{4E035C35-992A-49DE-9ED3-F9B1611F332B}" dt="2022-01-20T13:28:29.668" v="2408" actId="14100"/>
          <ac:spMkLst>
            <pc:docMk/>
            <pc:sldMk cId="905175556" sldId="1688"/>
            <ac:spMk id="56" creationId="{00B90F5A-2DDB-48B2-B726-AA284B7ACFDE}"/>
          </ac:spMkLst>
        </pc:spChg>
        <pc:spChg chg="add mod">
          <ac:chgData name="Yin Tony" userId="21e4cbdab0e7353e" providerId="LiveId" clId="{4E035C35-992A-49DE-9ED3-F9B1611F332B}" dt="2022-01-20T13:29:56.778" v="2453" actId="1076"/>
          <ac:spMkLst>
            <pc:docMk/>
            <pc:sldMk cId="905175556" sldId="1688"/>
            <ac:spMk id="58" creationId="{D43601A8-5933-46F9-ACEB-591FB17FC0A3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61" creationId="{D2B2CFAC-198F-4EA0-9C8D-6F0C9E881461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62" creationId="{40A1FFCF-9588-42E0-8846-31E7EB235D77}"/>
          </ac:spMkLst>
        </pc:spChg>
        <pc:spChg chg="mod topLvl">
          <ac:chgData name="Yin Tony" userId="21e4cbdab0e7353e" providerId="LiveId" clId="{4E035C35-992A-49DE-9ED3-F9B1611F332B}" dt="2022-01-20T13:37:38.439" v="2615" actId="122"/>
          <ac:spMkLst>
            <pc:docMk/>
            <pc:sldMk cId="905175556" sldId="1688"/>
            <ac:spMk id="64" creationId="{E081BDEC-AEE5-4AD7-AFBB-706F1C812BC0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65" creationId="{94B05DD7-7F2E-42F0-88EB-132F162666C6}"/>
          </ac:spMkLst>
        </pc:spChg>
        <pc:spChg chg="add mod">
          <ac:chgData name="Yin Tony" userId="21e4cbdab0e7353e" providerId="LiveId" clId="{4E035C35-992A-49DE-9ED3-F9B1611F332B}" dt="2022-01-20T13:28:29.668" v="2408" actId="14100"/>
          <ac:spMkLst>
            <pc:docMk/>
            <pc:sldMk cId="905175556" sldId="1688"/>
            <ac:spMk id="67" creationId="{EE280664-F663-4AB8-8F34-7CFA7A20EE51}"/>
          </ac:spMkLst>
        </pc:spChg>
        <pc:spChg chg="add mod">
          <ac:chgData name="Yin Tony" userId="21e4cbdab0e7353e" providerId="LiveId" clId="{4E035C35-992A-49DE-9ED3-F9B1611F332B}" dt="2022-01-20T13:28:29.668" v="2408" actId="14100"/>
          <ac:spMkLst>
            <pc:docMk/>
            <pc:sldMk cId="905175556" sldId="1688"/>
            <ac:spMk id="68" creationId="{881C7E4B-8425-4FE1-85A3-D366D468EE35}"/>
          </ac:spMkLst>
        </pc:spChg>
        <pc:spChg chg="add mod">
          <ac:chgData name="Yin Tony" userId="21e4cbdab0e7353e" providerId="LiveId" clId="{4E035C35-992A-49DE-9ED3-F9B1611F332B}" dt="2022-01-20T13:28:29.668" v="2408" actId="14100"/>
          <ac:spMkLst>
            <pc:docMk/>
            <pc:sldMk cId="905175556" sldId="1688"/>
            <ac:spMk id="69" creationId="{C1D865DA-3B62-4EFF-92E7-66707E5B964C}"/>
          </ac:spMkLst>
        </pc:spChg>
        <pc:spChg chg="add mod">
          <ac:chgData name="Yin Tony" userId="21e4cbdab0e7353e" providerId="LiveId" clId="{4E035C35-992A-49DE-9ED3-F9B1611F332B}" dt="2022-01-20T14:22:54.648" v="3951" actId="120"/>
          <ac:spMkLst>
            <pc:docMk/>
            <pc:sldMk cId="905175556" sldId="1688"/>
            <ac:spMk id="71" creationId="{C096EB6D-027A-40B5-BA8C-3985223CA8A7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76" creationId="{CECC6B18-2831-4E42-A2FE-BE514B057AA8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103" creationId="{A57333DD-9265-484A-908E-266C90105F8D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104" creationId="{75EE51DB-48B2-4C3A-903B-98685F618D1E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105" creationId="{6C926A17-0631-49F1-968D-FADFEB7EE75A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108" creationId="{E401C701-D3F8-4F26-AE6B-31AE9CC27795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109" creationId="{BB2026EF-37BB-4BAC-A4A3-A10CA9581208}"/>
          </ac:spMkLst>
        </pc:spChg>
        <pc:spChg chg="del">
          <ac:chgData name="Yin Tony" userId="21e4cbdab0e7353e" providerId="LiveId" clId="{4E035C35-992A-49DE-9ED3-F9B1611F332B}" dt="2022-01-20T13:25:00.702" v="2342" actId="478"/>
          <ac:spMkLst>
            <pc:docMk/>
            <pc:sldMk cId="905175556" sldId="1688"/>
            <ac:spMk id="110" creationId="{2109C499-C802-45B8-AF67-C772DAA9B423}"/>
          </ac:spMkLst>
        </pc:spChg>
        <pc:grpChg chg="del">
          <ac:chgData name="Yin Tony" userId="21e4cbdab0e7353e" providerId="LiveId" clId="{4E035C35-992A-49DE-9ED3-F9B1611F332B}" dt="2022-01-20T13:25:00.702" v="2342" actId="478"/>
          <ac:grpSpMkLst>
            <pc:docMk/>
            <pc:sldMk cId="905175556" sldId="1688"/>
            <ac:grpSpMk id="38" creationId="{9E16BC31-28E1-4186-B5B6-C201D1764E0B}"/>
          </ac:grpSpMkLst>
        </pc:grpChg>
        <pc:grpChg chg="add del mod">
          <ac:chgData name="Yin Tony" userId="21e4cbdab0e7353e" providerId="LiveId" clId="{4E035C35-992A-49DE-9ED3-F9B1611F332B}" dt="2022-01-20T13:25:22.148" v="2360" actId="478"/>
          <ac:grpSpMkLst>
            <pc:docMk/>
            <pc:sldMk cId="905175556" sldId="1688"/>
            <ac:grpSpMk id="59" creationId="{845E1570-A5B3-452F-97A9-2AE9BBF1C364}"/>
          </ac:grpSpMkLst>
        </pc:grpChg>
        <pc:grpChg chg="del">
          <ac:chgData name="Yin Tony" userId="21e4cbdab0e7353e" providerId="LiveId" clId="{4E035C35-992A-49DE-9ED3-F9B1611F332B}" dt="2022-01-20T13:25:00.702" v="2342" actId="478"/>
          <ac:grpSpMkLst>
            <pc:docMk/>
            <pc:sldMk cId="905175556" sldId="1688"/>
            <ac:grpSpMk id="99" creationId="{0679258A-655E-4DF7-A60A-86E620EB8E19}"/>
          </ac:grpSpMkLst>
        </pc:grpChg>
        <pc:graphicFrameChg chg="del mod topLvl">
          <ac:chgData name="Yin Tony" userId="21e4cbdab0e7353e" providerId="LiveId" clId="{4E035C35-992A-49DE-9ED3-F9B1611F332B}" dt="2022-01-20T13:25:22.148" v="2360" actId="478"/>
          <ac:graphicFrameMkLst>
            <pc:docMk/>
            <pc:sldMk cId="905175556" sldId="1688"/>
            <ac:graphicFrameMk id="60" creationId="{E2ECC005-1763-48EF-B4C4-A454E85793E3}"/>
          </ac:graphicFrameMkLst>
        </pc:graphicFrameChg>
        <pc:picChg chg="del">
          <ac:chgData name="Yin Tony" userId="21e4cbdab0e7353e" providerId="LiveId" clId="{4E035C35-992A-49DE-9ED3-F9B1611F332B}" dt="2022-01-20T13:25:00.702" v="2342" actId="478"/>
          <ac:picMkLst>
            <pc:docMk/>
            <pc:sldMk cId="905175556" sldId="1688"/>
            <ac:picMk id="4" creationId="{114A62FD-7E4A-49E2-86FA-63B78DEF800B}"/>
          </ac:picMkLst>
        </pc:picChg>
        <pc:picChg chg="add mod">
          <ac:chgData name="Yin Tony" userId="21e4cbdab0e7353e" providerId="LiveId" clId="{4E035C35-992A-49DE-9ED3-F9B1611F332B}" dt="2022-01-20T13:28:32.587" v="2409" actId="1076"/>
          <ac:picMkLst>
            <pc:docMk/>
            <pc:sldMk cId="905175556" sldId="1688"/>
            <ac:picMk id="5" creationId="{E1C637B3-BC44-419C-9F29-927D2977C86C}"/>
          </ac:picMkLst>
        </pc:picChg>
        <pc:picChg chg="add del mod">
          <ac:chgData name="Yin Tony" userId="21e4cbdab0e7353e" providerId="LiveId" clId="{4E035C35-992A-49DE-9ED3-F9B1611F332B}" dt="2022-01-20T13:27:15.920" v="2384" actId="478"/>
          <ac:picMkLst>
            <pc:docMk/>
            <pc:sldMk cId="905175556" sldId="1688"/>
            <ac:picMk id="66" creationId="{E4A91019-18A2-46A5-8C88-3139B1731106}"/>
          </ac:picMkLst>
        </pc:picChg>
        <pc:picChg chg="del">
          <ac:chgData name="Yin Tony" userId="21e4cbdab0e7353e" providerId="LiveId" clId="{4E035C35-992A-49DE-9ED3-F9B1611F332B}" dt="2022-01-20T13:25:00.702" v="2342" actId="478"/>
          <ac:picMkLst>
            <pc:docMk/>
            <pc:sldMk cId="905175556" sldId="1688"/>
            <ac:picMk id="111" creationId="{05D12D67-F84A-429F-8031-3CB3A22E4A3F}"/>
          </ac:picMkLst>
        </pc:picChg>
        <pc:cxnChg chg="del">
          <ac:chgData name="Yin Tony" userId="21e4cbdab0e7353e" providerId="LiveId" clId="{4E035C35-992A-49DE-9ED3-F9B1611F332B}" dt="2022-01-20T13:25:00.702" v="2342" actId="478"/>
          <ac:cxnSpMkLst>
            <pc:docMk/>
            <pc:sldMk cId="905175556" sldId="1688"/>
            <ac:cxnSpMk id="63" creationId="{D61E30C0-54BB-4152-BA5B-7C13AC54F338}"/>
          </ac:cxnSpMkLst>
        </pc:cxnChg>
        <pc:cxnChg chg="del">
          <ac:chgData name="Yin Tony" userId="21e4cbdab0e7353e" providerId="LiveId" clId="{4E035C35-992A-49DE-9ED3-F9B1611F332B}" dt="2022-01-20T13:25:00.702" v="2342" actId="478"/>
          <ac:cxnSpMkLst>
            <pc:docMk/>
            <pc:sldMk cId="905175556" sldId="1688"/>
            <ac:cxnSpMk id="70" creationId="{C539F08C-750D-48FA-BC3C-F048BA632A37}"/>
          </ac:cxnSpMkLst>
        </pc:cxnChg>
        <pc:cxnChg chg="del">
          <ac:chgData name="Yin Tony" userId="21e4cbdab0e7353e" providerId="LiveId" clId="{4E035C35-992A-49DE-9ED3-F9B1611F332B}" dt="2022-01-20T13:25:00.702" v="2342" actId="478"/>
          <ac:cxnSpMkLst>
            <pc:docMk/>
            <pc:sldMk cId="905175556" sldId="1688"/>
            <ac:cxnSpMk id="102" creationId="{1A060DFC-1182-42DC-8651-2B531063A688}"/>
          </ac:cxnSpMkLst>
        </pc:cxnChg>
        <pc:cxnChg chg="del">
          <ac:chgData name="Yin Tony" userId="21e4cbdab0e7353e" providerId="LiveId" clId="{4E035C35-992A-49DE-9ED3-F9B1611F332B}" dt="2022-01-20T13:25:00.702" v="2342" actId="478"/>
          <ac:cxnSpMkLst>
            <pc:docMk/>
            <pc:sldMk cId="905175556" sldId="1688"/>
            <ac:cxnSpMk id="107" creationId="{D650C9D8-C333-4CBA-86EF-B61ED4C28FD6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3:24:26.918" v="5351" actId="207"/>
        <pc:sldMkLst>
          <pc:docMk/>
          <pc:sldMk cId="3181658747" sldId="1689"/>
        </pc:sldMkLst>
        <pc:spChg chg="mod">
          <ac:chgData name="Yin Tony" userId="21e4cbdab0e7353e" providerId="LiveId" clId="{4E035C35-992A-49DE-9ED3-F9B1611F332B}" dt="2022-01-20T15:02:41.967" v="4678"/>
          <ac:spMkLst>
            <pc:docMk/>
            <pc:sldMk cId="3181658747" sldId="1689"/>
            <ac:spMk id="48" creationId="{66D95CCA-7156-4104-8FB9-CEF172C48F07}"/>
          </ac:spMkLst>
        </pc:spChg>
        <pc:spChg chg="mod">
          <ac:chgData name="Yin Tony" userId="21e4cbdab0e7353e" providerId="LiveId" clId="{4E035C35-992A-49DE-9ED3-F9B1611F332B}" dt="2022-01-20T13:35:55.815" v="2558"/>
          <ac:spMkLst>
            <pc:docMk/>
            <pc:sldMk cId="3181658747" sldId="1689"/>
            <ac:spMk id="52" creationId="{3B1BA590-E5D4-465D-84B3-09BBBEE64731}"/>
          </ac:spMkLst>
        </pc:spChg>
        <pc:spChg chg="mod">
          <ac:chgData name="Yin Tony" userId="21e4cbdab0e7353e" providerId="LiveId" clId="{4E035C35-992A-49DE-9ED3-F9B1611F332B}" dt="2022-01-20T13:35:52.708" v="2556"/>
          <ac:spMkLst>
            <pc:docMk/>
            <pc:sldMk cId="3181658747" sldId="1689"/>
            <ac:spMk id="53" creationId="{A50D11EC-DA65-4C2D-9BB4-AD4BD9A2AFA8}"/>
          </ac:spMkLst>
        </pc:spChg>
        <pc:spChg chg="mod">
          <ac:chgData name="Yin Tony" userId="21e4cbdab0e7353e" providerId="LiveId" clId="{4E035C35-992A-49DE-9ED3-F9B1611F332B}" dt="2022-01-20T13:37:31.518" v="2614" actId="122"/>
          <ac:spMkLst>
            <pc:docMk/>
            <pc:sldMk cId="3181658747" sldId="1689"/>
            <ac:spMk id="64" creationId="{E081BDEC-AEE5-4AD7-AFBB-706F1C812BC0}"/>
          </ac:spMkLst>
        </pc:spChg>
        <pc:spChg chg="mod">
          <ac:chgData name="Yin Tony" userId="21e4cbdab0e7353e" providerId="LiveId" clId="{4E035C35-992A-49DE-9ED3-F9B1611F332B}" dt="2022-01-20T14:10:41.165" v="3606" actId="108"/>
          <ac:spMkLst>
            <pc:docMk/>
            <pc:sldMk cId="3181658747" sldId="1689"/>
            <ac:spMk id="67" creationId="{EE280664-F663-4AB8-8F34-7CFA7A20EE51}"/>
          </ac:spMkLst>
        </pc:spChg>
        <pc:spChg chg="mod">
          <ac:chgData name="Yin Tony" userId="21e4cbdab0e7353e" providerId="LiveId" clId="{4E035C35-992A-49DE-9ED3-F9B1611F332B}" dt="2022-01-21T03:24:26.918" v="5351" actId="207"/>
          <ac:spMkLst>
            <pc:docMk/>
            <pc:sldMk cId="3181658747" sldId="1689"/>
            <ac:spMk id="71" creationId="{C096EB6D-027A-40B5-BA8C-3985223CA8A7}"/>
          </ac:spMkLst>
        </pc:spChg>
        <pc:picChg chg="add del mod">
          <ac:chgData name="Yin Tony" userId="21e4cbdab0e7353e" providerId="LiveId" clId="{4E035C35-992A-49DE-9ED3-F9B1611F332B}" dt="2022-01-20T13:45:20.297" v="2740" actId="1076"/>
          <ac:picMkLst>
            <pc:docMk/>
            <pc:sldMk cId="3181658747" sldId="1689"/>
            <ac:picMk id="5" creationId="{E1C637B3-BC44-419C-9F29-927D2977C86C}"/>
          </ac:picMkLst>
        </pc:picChg>
      </pc:sldChg>
      <pc:sldChg chg="add del">
        <pc:chgData name="Yin Tony" userId="21e4cbdab0e7353e" providerId="LiveId" clId="{4E035C35-992A-49DE-9ED3-F9B1611F332B}" dt="2022-01-20T13:19:53.058" v="2315"/>
        <pc:sldMkLst>
          <pc:docMk/>
          <pc:sldMk cId="3882222393" sldId="1689"/>
        </pc:sldMkLst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541683183" sldId="1690"/>
        </pc:sldMkLst>
        <pc:spChg chg="add del mod ord">
          <ac:chgData name="Yin Tony" userId="21e4cbdab0e7353e" providerId="LiveId" clId="{4E035C35-992A-49DE-9ED3-F9B1611F332B}" dt="2022-01-20T14:15:09.097" v="3732" actId="21"/>
          <ac:spMkLst>
            <pc:docMk/>
            <pc:sldMk cId="541683183" sldId="1690"/>
            <ac:spMk id="3" creationId="{6022CC14-3DDA-4A4A-A6CB-460615DCD9FD}"/>
          </ac:spMkLst>
        </pc:spChg>
        <pc:spChg chg="add del">
          <ac:chgData name="Yin Tony" userId="21e4cbdab0e7353e" providerId="LiveId" clId="{4E035C35-992A-49DE-9ED3-F9B1611F332B}" dt="2022-01-20T14:03:52.328" v="3444"/>
          <ac:spMkLst>
            <pc:docMk/>
            <pc:sldMk cId="541683183" sldId="1690"/>
            <ac:spMk id="12" creationId="{2730AE6B-05D2-4EB7-83D4-EECE2811F470}"/>
          </ac:spMkLst>
        </pc:spChg>
        <pc:spChg chg="add del mod">
          <ac:chgData name="Yin Tony" userId="21e4cbdab0e7353e" providerId="LiveId" clId="{4E035C35-992A-49DE-9ED3-F9B1611F332B}" dt="2022-01-20T14:04:00.793" v="3447" actId="478"/>
          <ac:spMkLst>
            <pc:docMk/>
            <pc:sldMk cId="541683183" sldId="1690"/>
            <ac:spMk id="14" creationId="{3D1C569D-C08B-4AA3-A11C-670BD762B7F2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2" creationId="{C6010AD7-9159-4C66-9541-97F8A3F54B9E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3" creationId="{E2F79B38-D7DE-4763-8A2C-929281FEE6BD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4" creationId="{5BCF9E8B-3606-4924-89D4-B8DD3224A9A6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6" creationId="{22FEC943-5047-447D-BFF6-921C6BC8ACD8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7" creationId="{D7BD95AB-8232-4FC2-B342-C9CD24555872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8" creationId="{62D61C95-7DA0-4F7F-9081-782E7D1EE330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39" creationId="{10A48C9E-9ABF-4DC6-9BCF-B383FD2F6934}"/>
          </ac:spMkLst>
        </pc:spChg>
        <pc:spChg chg="mod">
          <ac:chgData name="Yin Tony" userId="21e4cbdab0e7353e" providerId="LiveId" clId="{4E035C35-992A-49DE-9ED3-F9B1611F332B}" dt="2022-01-20T13:48:35.177" v="2745" actId="1076"/>
          <ac:spMkLst>
            <pc:docMk/>
            <pc:sldMk cId="541683183" sldId="1690"/>
            <ac:spMk id="44" creationId="{9648656B-B49C-48A4-B9F5-306A5964E7FB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47" creationId="{86E93833-6C2F-4070-9D25-41CCC6FB9A17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541683183" sldId="1690"/>
            <ac:spMk id="48" creationId="{66D95CCA-7156-4104-8FB9-CEF172C48F07}"/>
          </ac:spMkLst>
        </pc:spChg>
        <pc:spChg chg="mod">
          <ac:chgData name="Yin Tony" userId="21e4cbdab0e7353e" providerId="LiveId" clId="{4E035C35-992A-49DE-9ED3-F9B1611F332B}" dt="2022-01-20T13:48:44.971" v="2748"/>
          <ac:spMkLst>
            <pc:docMk/>
            <pc:sldMk cId="541683183" sldId="1690"/>
            <ac:spMk id="53" creationId="{A50D11EC-DA65-4C2D-9BB4-AD4BD9A2AFA8}"/>
          </ac:spMkLst>
        </pc:spChg>
        <pc:spChg chg="mod">
          <ac:chgData name="Yin Tony" userId="21e4cbdab0e7353e" providerId="LiveId" clId="{4E035C35-992A-49DE-9ED3-F9B1611F332B}" dt="2022-01-20T13:48:33.568" v="2743"/>
          <ac:spMkLst>
            <pc:docMk/>
            <pc:sldMk cId="541683183" sldId="1690"/>
            <ac:spMk id="54" creationId="{AC2D913B-3E54-4A36-9574-D008DFEAC33F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56" creationId="{00B90F5A-2DDB-48B2-B726-AA284B7ACFDE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58" creationId="{D43601A8-5933-46F9-ACEB-591FB17FC0A3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59" creationId="{D14DACB4-61EB-4FE8-87EE-F074226D8168}"/>
          </ac:spMkLst>
        </pc:spChg>
        <pc:spChg chg="add del mod">
          <ac:chgData name="Yin Tony" userId="21e4cbdab0e7353e" providerId="LiveId" clId="{4E035C35-992A-49DE-9ED3-F9B1611F332B}" dt="2022-01-20T13:50:37.011" v="2750"/>
          <ac:spMkLst>
            <pc:docMk/>
            <pc:sldMk cId="541683183" sldId="1690"/>
            <ac:spMk id="60" creationId="{98DB75A3-46A0-4EA3-BB12-189B4523FC86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61" creationId="{03EC645B-D274-4A9F-8C69-2D52A92D8D10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62" creationId="{5E7BEB1C-DCF9-41AD-834E-1D08712B04CD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63" creationId="{04446F60-A79A-45D7-8EAB-36C6B28EB123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64" creationId="{E081BDEC-AEE5-4AD7-AFBB-706F1C812BC0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65" creationId="{D0E8BD21-DCD7-4ED8-A5ED-AC317AE2024A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66" creationId="{E48D3348-0438-4057-BD1C-3E2BD66A81C7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67" creationId="{EE280664-F663-4AB8-8F34-7CFA7A20EE51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68" creationId="{881C7E4B-8425-4FE1-85A3-D366D468EE35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69" creationId="{C1D865DA-3B62-4EFF-92E7-66707E5B964C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0" creationId="{1970A8D7-36DB-4E54-BADF-5DE0B54928D2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71" creationId="{C096EB6D-027A-40B5-BA8C-3985223CA8A7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2" creationId="{DCFEB026-3848-4DB3-B67E-F90672D521B7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3" creationId="{5F9E219E-2CD4-417E-8C9F-11FC5F4B90F8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4" creationId="{BA62C400-A46F-4156-A213-6D23C765BAB1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5" creationId="{D8E69E79-FCD1-436E-941C-6759FB9D6278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6" creationId="{0A573662-AF2A-40A4-A927-EC19ADB4E8CE}"/>
          </ac:spMkLst>
        </pc:spChg>
        <pc:spChg chg="add del mod">
          <ac:chgData name="Yin Tony" userId="21e4cbdab0e7353e" providerId="LiveId" clId="{4E035C35-992A-49DE-9ED3-F9B1611F332B}" dt="2022-01-20T13:50:56.232" v="2766"/>
          <ac:spMkLst>
            <pc:docMk/>
            <pc:sldMk cId="541683183" sldId="1690"/>
            <ac:spMk id="77" creationId="{F0E8B176-DB6C-4505-8DEA-4C8E1F116FC8}"/>
          </ac:spMkLst>
        </pc:spChg>
        <pc:spChg chg="add mod ord topLvl">
          <ac:chgData name="Yin Tony" userId="21e4cbdab0e7353e" providerId="LiveId" clId="{4E035C35-992A-49DE-9ED3-F9B1611F332B}" dt="2022-01-20T14:15:01.875" v="3726"/>
          <ac:spMkLst>
            <pc:docMk/>
            <pc:sldMk cId="541683183" sldId="1690"/>
            <ac:spMk id="78" creationId="{C51345EA-AC8C-431D-AB1F-E5C267FD2DF0}"/>
          </ac:spMkLst>
        </pc:spChg>
        <pc:spChg chg="add mod topLvl">
          <ac:chgData name="Yin Tony" userId="21e4cbdab0e7353e" providerId="LiveId" clId="{4E035C35-992A-49DE-9ED3-F9B1611F332B}" dt="2022-01-20T14:14:51.807" v="3720" actId="14861"/>
          <ac:spMkLst>
            <pc:docMk/>
            <pc:sldMk cId="541683183" sldId="1690"/>
            <ac:spMk id="79" creationId="{6979CB75-E6AF-4D71-91CB-1B35EC11FECE}"/>
          </ac:spMkLst>
        </pc:spChg>
        <pc:spChg chg="add mod topLvl">
          <ac:chgData name="Yin Tony" userId="21e4cbdab0e7353e" providerId="LiveId" clId="{4E035C35-992A-49DE-9ED3-F9B1611F332B}" dt="2022-01-20T14:26:12.689" v="4013" actId="1037"/>
          <ac:spMkLst>
            <pc:docMk/>
            <pc:sldMk cId="541683183" sldId="1690"/>
            <ac:spMk id="80" creationId="{09C7604A-D8ED-4BCF-9758-F11D24E4A43E}"/>
          </ac:spMkLst>
        </pc:spChg>
        <pc:spChg chg="add mod topLvl">
          <ac:chgData name="Yin Tony" userId="21e4cbdab0e7353e" providerId="LiveId" clId="{4E035C35-992A-49DE-9ED3-F9B1611F332B}" dt="2022-01-20T14:01:11.086" v="3386" actId="1076"/>
          <ac:spMkLst>
            <pc:docMk/>
            <pc:sldMk cId="541683183" sldId="1690"/>
            <ac:spMk id="81" creationId="{28E7BED3-DEE7-4440-92F0-BF50C9630460}"/>
          </ac:spMkLst>
        </pc:spChg>
        <pc:spChg chg="add del mod ord">
          <ac:chgData name="Yin Tony" userId="21e4cbdab0e7353e" providerId="LiveId" clId="{4E035C35-992A-49DE-9ED3-F9B1611F332B}" dt="2022-01-20T14:15:03.022" v="3728"/>
          <ac:spMkLst>
            <pc:docMk/>
            <pc:sldMk cId="541683183" sldId="1690"/>
            <ac:spMk id="82" creationId="{1172E6FD-F0B2-47DD-9A8D-ECA9CE162C48}"/>
          </ac:spMkLst>
        </pc:spChg>
        <pc:spChg chg="add del mod">
          <ac:chgData name="Yin Tony" userId="21e4cbdab0e7353e" providerId="LiveId" clId="{4E035C35-992A-49DE-9ED3-F9B1611F332B}" dt="2022-01-20T14:14:56.082" v="3722"/>
          <ac:spMkLst>
            <pc:docMk/>
            <pc:sldMk cId="541683183" sldId="1690"/>
            <ac:spMk id="83" creationId="{797B342D-E799-408F-BEAA-09293928CA19}"/>
          </ac:spMkLst>
        </pc:spChg>
        <pc:spChg chg="add del mod">
          <ac:chgData name="Yin Tony" userId="21e4cbdab0e7353e" providerId="LiveId" clId="{4E035C35-992A-49DE-9ED3-F9B1611F332B}" dt="2022-01-20T14:26:12.689" v="4013" actId="1037"/>
          <ac:spMkLst>
            <pc:docMk/>
            <pc:sldMk cId="541683183" sldId="1690"/>
            <ac:spMk id="84" creationId="{DA15570B-87C5-4E14-91B6-E0CEA837E1C2}"/>
          </ac:spMkLst>
        </pc:spChg>
        <pc:spChg chg="add del mod">
          <ac:chgData name="Yin Tony" userId="21e4cbdab0e7353e" providerId="LiveId" clId="{4E035C35-992A-49DE-9ED3-F9B1611F332B}" dt="2022-01-20T14:01:29.009" v="3391" actId="478"/>
          <ac:spMkLst>
            <pc:docMk/>
            <pc:sldMk cId="541683183" sldId="1690"/>
            <ac:spMk id="85" creationId="{72460CA2-58E8-438C-ADE0-DD8275C4D381}"/>
          </ac:spMkLst>
        </pc:spChg>
        <pc:spChg chg="add del mod ord">
          <ac:chgData name="Yin Tony" userId="21e4cbdab0e7353e" providerId="LiveId" clId="{4E035C35-992A-49DE-9ED3-F9B1611F332B}" dt="2022-01-20T14:15:03.769" v="3730"/>
          <ac:spMkLst>
            <pc:docMk/>
            <pc:sldMk cId="541683183" sldId="1690"/>
            <ac:spMk id="86" creationId="{B1AB6E05-8383-4F02-8211-8EC9538F805B}"/>
          </ac:spMkLst>
        </pc:spChg>
        <pc:spChg chg="add del mod">
          <ac:chgData name="Yin Tony" userId="21e4cbdab0e7353e" providerId="LiveId" clId="{4E035C35-992A-49DE-9ED3-F9B1611F332B}" dt="2022-01-20T14:14:56.737" v="3724"/>
          <ac:spMkLst>
            <pc:docMk/>
            <pc:sldMk cId="541683183" sldId="1690"/>
            <ac:spMk id="87" creationId="{140A57C4-5661-407C-A950-6CA72BD81C44}"/>
          </ac:spMkLst>
        </pc:spChg>
        <pc:spChg chg="add mod">
          <ac:chgData name="Yin Tony" userId="21e4cbdab0e7353e" providerId="LiveId" clId="{4E035C35-992A-49DE-9ED3-F9B1611F332B}" dt="2022-01-20T14:23:22.086" v="3963"/>
          <ac:spMkLst>
            <pc:docMk/>
            <pc:sldMk cId="541683183" sldId="1690"/>
            <ac:spMk id="88" creationId="{07B947BC-18D4-4736-94C6-49DFDE4D1A0A}"/>
          </ac:spMkLst>
        </pc:spChg>
        <pc:spChg chg="add del mod">
          <ac:chgData name="Yin Tony" userId="21e4cbdab0e7353e" providerId="LiveId" clId="{4E035C35-992A-49DE-9ED3-F9B1611F332B}" dt="2022-01-20T14:03:33.245" v="3431" actId="478"/>
          <ac:spMkLst>
            <pc:docMk/>
            <pc:sldMk cId="541683183" sldId="1690"/>
            <ac:spMk id="89" creationId="{241E1B94-04FD-487E-AE16-3C7E3D3563D1}"/>
          </ac:spMkLst>
        </pc:spChg>
        <pc:spChg chg="mod">
          <ac:chgData name="Yin Tony" userId="21e4cbdab0e7353e" providerId="LiveId" clId="{4E035C35-992A-49DE-9ED3-F9B1611F332B}" dt="2022-01-20T13:52:58.025" v="2958"/>
          <ac:spMkLst>
            <pc:docMk/>
            <pc:sldMk cId="541683183" sldId="1690"/>
            <ac:spMk id="91" creationId="{A7FE712A-BD40-476E-8723-7DC30C0524C9}"/>
          </ac:spMkLst>
        </pc:spChg>
        <pc:spChg chg="mod">
          <ac:chgData name="Yin Tony" userId="21e4cbdab0e7353e" providerId="LiveId" clId="{4E035C35-992A-49DE-9ED3-F9B1611F332B}" dt="2022-01-20T13:52:58.025" v="2958"/>
          <ac:spMkLst>
            <pc:docMk/>
            <pc:sldMk cId="541683183" sldId="1690"/>
            <ac:spMk id="92" creationId="{F517DA28-20EE-41B7-AA4A-7EEC9692F9D9}"/>
          </ac:spMkLst>
        </pc:spChg>
        <pc:spChg chg="mod">
          <ac:chgData name="Yin Tony" userId="21e4cbdab0e7353e" providerId="LiveId" clId="{4E035C35-992A-49DE-9ED3-F9B1611F332B}" dt="2022-01-20T13:52:58.025" v="2958"/>
          <ac:spMkLst>
            <pc:docMk/>
            <pc:sldMk cId="541683183" sldId="1690"/>
            <ac:spMk id="93" creationId="{B4781494-CCA9-46DC-B815-E96986B20A88}"/>
          </ac:spMkLst>
        </pc:spChg>
        <pc:spChg chg="mod">
          <ac:chgData name="Yin Tony" userId="21e4cbdab0e7353e" providerId="LiveId" clId="{4E035C35-992A-49DE-9ED3-F9B1611F332B}" dt="2022-01-20T13:52:58.025" v="2958"/>
          <ac:spMkLst>
            <pc:docMk/>
            <pc:sldMk cId="541683183" sldId="1690"/>
            <ac:spMk id="94" creationId="{E3640EDE-1FBC-4FFA-A704-473917F212DE}"/>
          </ac:spMkLst>
        </pc:spChg>
        <pc:spChg chg="mod">
          <ac:chgData name="Yin Tony" userId="21e4cbdab0e7353e" providerId="LiveId" clId="{4E035C35-992A-49DE-9ED3-F9B1611F332B}" dt="2022-01-20T13:53:00.756" v="2961"/>
          <ac:spMkLst>
            <pc:docMk/>
            <pc:sldMk cId="541683183" sldId="1690"/>
            <ac:spMk id="96" creationId="{F1D6CAD2-8C5C-4F8B-9BA5-3E9BA7BDA074}"/>
          </ac:spMkLst>
        </pc:spChg>
        <pc:spChg chg="mod">
          <ac:chgData name="Yin Tony" userId="21e4cbdab0e7353e" providerId="LiveId" clId="{4E035C35-992A-49DE-9ED3-F9B1611F332B}" dt="2022-01-20T13:53:00.756" v="2961"/>
          <ac:spMkLst>
            <pc:docMk/>
            <pc:sldMk cId="541683183" sldId="1690"/>
            <ac:spMk id="97" creationId="{9330787A-C826-4D28-A2F2-7387024A7A4A}"/>
          </ac:spMkLst>
        </pc:spChg>
        <pc:spChg chg="mod">
          <ac:chgData name="Yin Tony" userId="21e4cbdab0e7353e" providerId="LiveId" clId="{4E035C35-992A-49DE-9ED3-F9B1611F332B}" dt="2022-01-20T13:53:00.756" v="2961"/>
          <ac:spMkLst>
            <pc:docMk/>
            <pc:sldMk cId="541683183" sldId="1690"/>
            <ac:spMk id="98" creationId="{1BBC93E9-5772-48DF-BE43-B88144EF0BC2}"/>
          </ac:spMkLst>
        </pc:spChg>
        <pc:spChg chg="mod">
          <ac:chgData name="Yin Tony" userId="21e4cbdab0e7353e" providerId="LiveId" clId="{4E035C35-992A-49DE-9ED3-F9B1611F332B}" dt="2022-01-20T13:53:00.756" v="2961"/>
          <ac:spMkLst>
            <pc:docMk/>
            <pc:sldMk cId="541683183" sldId="1690"/>
            <ac:spMk id="99" creationId="{C36D0435-2CB3-4440-B572-63C091A119DA}"/>
          </ac:spMkLst>
        </pc:spChg>
        <pc:spChg chg="mod">
          <ac:chgData name="Yin Tony" userId="21e4cbdab0e7353e" providerId="LiveId" clId="{4E035C35-992A-49DE-9ED3-F9B1611F332B}" dt="2022-01-20T13:53:12.331" v="2967"/>
          <ac:spMkLst>
            <pc:docMk/>
            <pc:sldMk cId="541683183" sldId="1690"/>
            <ac:spMk id="101" creationId="{B11D7E73-A827-4DF4-AB23-395B7EC038EE}"/>
          </ac:spMkLst>
        </pc:spChg>
        <pc:spChg chg="mod">
          <ac:chgData name="Yin Tony" userId="21e4cbdab0e7353e" providerId="LiveId" clId="{4E035C35-992A-49DE-9ED3-F9B1611F332B}" dt="2022-01-20T13:53:12.331" v="2967"/>
          <ac:spMkLst>
            <pc:docMk/>
            <pc:sldMk cId="541683183" sldId="1690"/>
            <ac:spMk id="102" creationId="{C0C58F21-A5A4-48BE-BD66-3270F514F30A}"/>
          </ac:spMkLst>
        </pc:spChg>
        <pc:spChg chg="mod">
          <ac:chgData name="Yin Tony" userId="21e4cbdab0e7353e" providerId="LiveId" clId="{4E035C35-992A-49DE-9ED3-F9B1611F332B}" dt="2022-01-20T13:53:12.331" v="2967"/>
          <ac:spMkLst>
            <pc:docMk/>
            <pc:sldMk cId="541683183" sldId="1690"/>
            <ac:spMk id="103" creationId="{1C9A7ED1-3A66-45E9-91E1-3B035AD7EBBD}"/>
          </ac:spMkLst>
        </pc:spChg>
        <pc:spChg chg="mod">
          <ac:chgData name="Yin Tony" userId="21e4cbdab0e7353e" providerId="LiveId" clId="{4E035C35-992A-49DE-9ED3-F9B1611F332B}" dt="2022-01-20T13:53:12.331" v="2967"/>
          <ac:spMkLst>
            <pc:docMk/>
            <pc:sldMk cId="541683183" sldId="1690"/>
            <ac:spMk id="104" creationId="{A5FA64EC-1F28-497E-B635-72632091368F}"/>
          </ac:spMkLst>
        </pc:spChg>
        <pc:spChg chg="mod">
          <ac:chgData name="Yin Tony" userId="21e4cbdab0e7353e" providerId="LiveId" clId="{4E035C35-992A-49DE-9ED3-F9B1611F332B}" dt="2022-01-20T13:53:11.035" v="2965"/>
          <ac:spMkLst>
            <pc:docMk/>
            <pc:sldMk cId="541683183" sldId="1690"/>
            <ac:spMk id="107" creationId="{D53A111D-2022-4309-AB79-1727C0DB6236}"/>
          </ac:spMkLst>
        </pc:spChg>
        <pc:spChg chg="mod">
          <ac:chgData name="Yin Tony" userId="21e4cbdab0e7353e" providerId="LiveId" clId="{4E035C35-992A-49DE-9ED3-F9B1611F332B}" dt="2022-01-20T13:53:11.035" v="2965"/>
          <ac:spMkLst>
            <pc:docMk/>
            <pc:sldMk cId="541683183" sldId="1690"/>
            <ac:spMk id="108" creationId="{360BE67A-A0C2-41A1-B06D-ECABCBA5D50B}"/>
          </ac:spMkLst>
        </pc:spChg>
        <pc:spChg chg="mod">
          <ac:chgData name="Yin Tony" userId="21e4cbdab0e7353e" providerId="LiveId" clId="{4E035C35-992A-49DE-9ED3-F9B1611F332B}" dt="2022-01-20T13:53:11.035" v="2965"/>
          <ac:spMkLst>
            <pc:docMk/>
            <pc:sldMk cId="541683183" sldId="1690"/>
            <ac:spMk id="109" creationId="{9D8365EF-7A9E-42EE-84DA-2EB5F9E09C2F}"/>
          </ac:spMkLst>
        </pc:spChg>
        <pc:spChg chg="mod">
          <ac:chgData name="Yin Tony" userId="21e4cbdab0e7353e" providerId="LiveId" clId="{4E035C35-992A-49DE-9ED3-F9B1611F332B}" dt="2022-01-20T13:53:11.035" v="2965"/>
          <ac:spMkLst>
            <pc:docMk/>
            <pc:sldMk cId="541683183" sldId="1690"/>
            <ac:spMk id="110" creationId="{1E27BAD2-4CD0-48A2-B805-70AD1EFBEF6A}"/>
          </ac:spMkLst>
        </pc:spChg>
        <pc:spChg chg="mod">
          <ac:chgData name="Yin Tony" userId="21e4cbdab0e7353e" providerId="LiveId" clId="{4E035C35-992A-49DE-9ED3-F9B1611F332B}" dt="2022-01-20T13:53:49.939" v="2995"/>
          <ac:spMkLst>
            <pc:docMk/>
            <pc:sldMk cId="541683183" sldId="1690"/>
            <ac:spMk id="112" creationId="{AB7D256C-3E22-43C3-8862-C95B28029733}"/>
          </ac:spMkLst>
        </pc:spChg>
        <pc:spChg chg="mod">
          <ac:chgData name="Yin Tony" userId="21e4cbdab0e7353e" providerId="LiveId" clId="{4E035C35-992A-49DE-9ED3-F9B1611F332B}" dt="2022-01-20T13:53:49.939" v="2995"/>
          <ac:spMkLst>
            <pc:docMk/>
            <pc:sldMk cId="541683183" sldId="1690"/>
            <ac:spMk id="113" creationId="{F4DBDB0E-B43A-45BF-894A-3E8659EC5EC7}"/>
          </ac:spMkLst>
        </pc:spChg>
        <pc:spChg chg="mod">
          <ac:chgData name="Yin Tony" userId="21e4cbdab0e7353e" providerId="LiveId" clId="{4E035C35-992A-49DE-9ED3-F9B1611F332B}" dt="2022-01-20T13:53:49.939" v="2995"/>
          <ac:spMkLst>
            <pc:docMk/>
            <pc:sldMk cId="541683183" sldId="1690"/>
            <ac:spMk id="114" creationId="{E2CAAFDF-3BDE-4BEB-9E5E-31C8E53E4AE8}"/>
          </ac:spMkLst>
        </pc:spChg>
        <pc:spChg chg="mod">
          <ac:chgData name="Yin Tony" userId="21e4cbdab0e7353e" providerId="LiveId" clId="{4E035C35-992A-49DE-9ED3-F9B1611F332B}" dt="2022-01-20T13:53:49.939" v="2995"/>
          <ac:spMkLst>
            <pc:docMk/>
            <pc:sldMk cId="541683183" sldId="1690"/>
            <ac:spMk id="115" creationId="{EE7E2CB0-9048-46F4-9B98-726B0F8C520B}"/>
          </ac:spMkLst>
        </pc:spChg>
        <pc:spChg chg="mod">
          <ac:chgData name="Yin Tony" userId="21e4cbdab0e7353e" providerId="LiveId" clId="{4E035C35-992A-49DE-9ED3-F9B1611F332B}" dt="2022-01-20T13:53:48.853" v="2993"/>
          <ac:spMkLst>
            <pc:docMk/>
            <pc:sldMk cId="541683183" sldId="1690"/>
            <ac:spMk id="117" creationId="{9DF15FA9-86A4-477A-9832-CDDC48DF0A21}"/>
          </ac:spMkLst>
        </pc:spChg>
        <pc:spChg chg="del">
          <ac:chgData name="Yin Tony" userId="21e4cbdab0e7353e" providerId="LiveId" clId="{4E035C35-992A-49DE-9ED3-F9B1611F332B}" dt="2022-01-20T13:48:39.885" v="2746" actId="478"/>
          <ac:spMkLst>
            <pc:docMk/>
            <pc:sldMk cId="541683183" sldId="1690"/>
            <ac:spMk id="118" creationId="{C1DEEAAE-4ADF-4D0A-A0B2-E3AB896AF63E}"/>
          </ac:spMkLst>
        </pc:spChg>
        <pc:spChg chg="mod">
          <ac:chgData name="Yin Tony" userId="21e4cbdab0e7353e" providerId="LiveId" clId="{4E035C35-992A-49DE-9ED3-F9B1611F332B}" dt="2022-01-20T13:53:48.853" v="2993"/>
          <ac:spMkLst>
            <pc:docMk/>
            <pc:sldMk cId="541683183" sldId="1690"/>
            <ac:spMk id="120" creationId="{3B95FDE8-4022-4A12-9412-AD5DA40FF0E9}"/>
          </ac:spMkLst>
        </pc:spChg>
        <pc:spChg chg="mod">
          <ac:chgData name="Yin Tony" userId="21e4cbdab0e7353e" providerId="LiveId" clId="{4E035C35-992A-49DE-9ED3-F9B1611F332B}" dt="2022-01-20T13:53:48.853" v="2993"/>
          <ac:spMkLst>
            <pc:docMk/>
            <pc:sldMk cId="541683183" sldId="1690"/>
            <ac:spMk id="121" creationId="{2915D638-4CBE-44B0-B50D-BCBEFCD48B55}"/>
          </ac:spMkLst>
        </pc:spChg>
        <pc:spChg chg="mod">
          <ac:chgData name="Yin Tony" userId="21e4cbdab0e7353e" providerId="LiveId" clId="{4E035C35-992A-49DE-9ED3-F9B1611F332B}" dt="2022-01-20T13:53:48.853" v="2993"/>
          <ac:spMkLst>
            <pc:docMk/>
            <pc:sldMk cId="541683183" sldId="1690"/>
            <ac:spMk id="122" creationId="{A7F5E3B0-60C2-41AA-B8CF-42C72B397315}"/>
          </ac:spMkLst>
        </pc:spChg>
        <pc:spChg chg="mod">
          <ac:chgData name="Yin Tony" userId="21e4cbdab0e7353e" providerId="LiveId" clId="{4E035C35-992A-49DE-9ED3-F9B1611F332B}" dt="2022-01-20T13:53:27.345" v="2975"/>
          <ac:spMkLst>
            <pc:docMk/>
            <pc:sldMk cId="541683183" sldId="1690"/>
            <ac:spMk id="124" creationId="{8491BE6B-41BF-45EF-B092-F63742521604}"/>
          </ac:spMkLst>
        </pc:spChg>
        <pc:spChg chg="mod">
          <ac:chgData name="Yin Tony" userId="21e4cbdab0e7353e" providerId="LiveId" clId="{4E035C35-992A-49DE-9ED3-F9B1611F332B}" dt="2022-01-20T13:53:27.345" v="2975"/>
          <ac:spMkLst>
            <pc:docMk/>
            <pc:sldMk cId="541683183" sldId="1690"/>
            <ac:spMk id="125" creationId="{BDEA681D-44E3-4BA4-82C2-EC9A4A6FA3CC}"/>
          </ac:spMkLst>
        </pc:spChg>
        <pc:spChg chg="mod">
          <ac:chgData name="Yin Tony" userId="21e4cbdab0e7353e" providerId="LiveId" clId="{4E035C35-992A-49DE-9ED3-F9B1611F332B}" dt="2022-01-20T13:53:27.345" v="2975"/>
          <ac:spMkLst>
            <pc:docMk/>
            <pc:sldMk cId="541683183" sldId="1690"/>
            <ac:spMk id="126" creationId="{764C08E0-224E-4ED8-9C31-6EAB7204E4D7}"/>
          </ac:spMkLst>
        </pc:spChg>
        <pc:spChg chg="mod">
          <ac:chgData name="Yin Tony" userId="21e4cbdab0e7353e" providerId="LiveId" clId="{4E035C35-992A-49DE-9ED3-F9B1611F332B}" dt="2022-01-20T13:53:27.345" v="2975"/>
          <ac:spMkLst>
            <pc:docMk/>
            <pc:sldMk cId="541683183" sldId="1690"/>
            <ac:spMk id="127" creationId="{3F98B402-D98C-4C02-BF81-7FC5BD2EDE8A}"/>
          </ac:spMkLst>
        </pc:spChg>
        <pc:spChg chg="mod">
          <ac:chgData name="Yin Tony" userId="21e4cbdab0e7353e" providerId="LiveId" clId="{4E035C35-992A-49DE-9ED3-F9B1611F332B}" dt="2022-01-20T13:53:30.018" v="2978"/>
          <ac:spMkLst>
            <pc:docMk/>
            <pc:sldMk cId="541683183" sldId="1690"/>
            <ac:spMk id="129" creationId="{86F9672B-8858-437F-94E4-EBDCD03C461A}"/>
          </ac:spMkLst>
        </pc:spChg>
        <pc:spChg chg="mod">
          <ac:chgData name="Yin Tony" userId="21e4cbdab0e7353e" providerId="LiveId" clId="{4E035C35-992A-49DE-9ED3-F9B1611F332B}" dt="2022-01-20T13:53:30.018" v="2978"/>
          <ac:spMkLst>
            <pc:docMk/>
            <pc:sldMk cId="541683183" sldId="1690"/>
            <ac:spMk id="130" creationId="{0D54ED22-E3CF-440F-84BE-ED3F63FBFBC1}"/>
          </ac:spMkLst>
        </pc:spChg>
        <pc:spChg chg="mod">
          <ac:chgData name="Yin Tony" userId="21e4cbdab0e7353e" providerId="LiveId" clId="{4E035C35-992A-49DE-9ED3-F9B1611F332B}" dt="2022-01-20T13:53:30.018" v="2978"/>
          <ac:spMkLst>
            <pc:docMk/>
            <pc:sldMk cId="541683183" sldId="1690"/>
            <ac:spMk id="131" creationId="{F0CC3637-5A96-48B6-9C31-6F4C7E26618D}"/>
          </ac:spMkLst>
        </pc:spChg>
        <pc:spChg chg="mod">
          <ac:chgData name="Yin Tony" userId="21e4cbdab0e7353e" providerId="LiveId" clId="{4E035C35-992A-49DE-9ED3-F9B1611F332B}" dt="2022-01-20T13:53:30.018" v="2978"/>
          <ac:spMkLst>
            <pc:docMk/>
            <pc:sldMk cId="541683183" sldId="1690"/>
            <ac:spMk id="132" creationId="{FD1C446D-06BA-4A89-9AC6-D9F3C35402AE}"/>
          </ac:spMkLst>
        </pc:spChg>
        <pc:spChg chg="mod">
          <ac:chgData name="Yin Tony" userId="21e4cbdab0e7353e" providerId="LiveId" clId="{4E035C35-992A-49DE-9ED3-F9B1611F332B}" dt="2022-01-20T13:53:35.924" v="2983"/>
          <ac:spMkLst>
            <pc:docMk/>
            <pc:sldMk cId="541683183" sldId="1690"/>
            <ac:spMk id="134" creationId="{61A21C05-14D3-4CD9-927B-3282FF9C9C0D}"/>
          </ac:spMkLst>
        </pc:spChg>
        <pc:spChg chg="mod">
          <ac:chgData name="Yin Tony" userId="21e4cbdab0e7353e" providerId="LiveId" clId="{4E035C35-992A-49DE-9ED3-F9B1611F332B}" dt="2022-01-20T13:53:35.924" v="2983"/>
          <ac:spMkLst>
            <pc:docMk/>
            <pc:sldMk cId="541683183" sldId="1690"/>
            <ac:spMk id="135" creationId="{4CE5A8DA-5F55-45B9-9F88-CA01E8814FE2}"/>
          </ac:spMkLst>
        </pc:spChg>
        <pc:spChg chg="mod">
          <ac:chgData name="Yin Tony" userId="21e4cbdab0e7353e" providerId="LiveId" clId="{4E035C35-992A-49DE-9ED3-F9B1611F332B}" dt="2022-01-20T13:53:35.924" v="2983"/>
          <ac:spMkLst>
            <pc:docMk/>
            <pc:sldMk cId="541683183" sldId="1690"/>
            <ac:spMk id="136" creationId="{0BC0BDC0-8701-42DC-B12A-19A422353576}"/>
          </ac:spMkLst>
        </pc:spChg>
        <pc:spChg chg="mod">
          <ac:chgData name="Yin Tony" userId="21e4cbdab0e7353e" providerId="LiveId" clId="{4E035C35-992A-49DE-9ED3-F9B1611F332B}" dt="2022-01-20T13:53:35.924" v="2983"/>
          <ac:spMkLst>
            <pc:docMk/>
            <pc:sldMk cId="541683183" sldId="1690"/>
            <ac:spMk id="137" creationId="{CD854F1B-C63A-4F21-8F3F-30AC2C3F8B06}"/>
          </ac:spMkLst>
        </pc:spChg>
        <pc:spChg chg="add del">
          <ac:chgData name="Yin Tony" userId="21e4cbdab0e7353e" providerId="LiveId" clId="{4E035C35-992A-49DE-9ED3-F9B1611F332B}" dt="2022-01-20T13:59:38.203" v="3344" actId="22"/>
          <ac:spMkLst>
            <pc:docMk/>
            <pc:sldMk cId="541683183" sldId="1690"/>
            <ac:spMk id="138" creationId="{F1BE59AD-BEDC-4461-AC41-FE4EE8D262BF}"/>
          </ac:spMkLst>
        </pc:spChg>
        <pc:spChg chg="add mod">
          <ac:chgData name="Yin Tony" userId="21e4cbdab0e7353e" providerId="LiveId" clId="{4E035C35-992A-49DE-9ED3-F9B1611F332B}" dt="2022-01-20T14:01:11.086" v="3386" actId="1076"/>
          <ac:spMkLst>
            <pc:docMk/>
            <pc:sldMk cId="541683183" sldId="1690"/>
            <ac:spMk id="139" creationId="{B4FE629D-A6A4-4D93-9D0F-010A34968224}"/>
          </ac:spMkLst>
        </pc:spChg>
        <pc:spChg chg="add del mod">
          <ac:chgData name="Yin Tony" userId="21e4cbdab0e7353e" providerId="LiveId" clId="{4E035C35-992A-49DE-9ED3-F9B1611F332B}" dt="2022-01-20T14:01:27.392" v="3390" actId="21"/>
          <ac:spMkLst>
            <pc:docMk/>
            <pc:sldMk cId="541683183" sldId="1690"/>
            <ac:spMk id="140" creationId="{6A9868AE-E74F-4903-B54F-2A91AB9584A8}"/>
          </ac:spMkLst>
        </pc:spChg>
        <pc:spChg chg="add del mod">
          <ac:chgData name="Yin Tony" userId="21e4cbdab0e7353e" providerId="LiveId" clId="{4E035C35-992A-49DE-9ED3-F9B1611F332B}" dt="2022-01-20T14:01:27.392" v="3390" actId="21"/>
          <ac:spMkLst>
            <pc:docMk/>
            <pc:sldMk cId="541683183" sldId="1690"/>
            <ac:spMk id="141" creationId="{A06D8D18-88A7-46D0-B75E-140E3527F783}"/>
          </ac:spMkLst>
        </pc:spChg>
        <pc:spChg chg="add del mod">
          <ac:chgData name="Yin Tony" userId="21e4cbdab0e7353e" providerId="LiveId" clId="{4E035C35-992A-49DE-9ED3-F9B1611F332B}" dt="2022-01-20T14:02:54.765" v="3426" actId="478"/>
          <ac:spMkLst>
            <pc:docMk/>
            <pc:sldMk cId="541683183" sldId="1690"/>
            <ac:spMk id="142" creationId="{DBB035C1-70B7-4703-BF27-2452D35A63BF}"/>
          </ac:spMkLst>
        </pc:spChg>
        <pc:spChg chg="add mod">
          <ac:chgData name="Yin Tony" userId="21e4cbdab0e7353e" providerId="LiveId" clId="{4E035C35-992A-49DE-9ED3-F9B1611F332B}" dt="2022-01-20T14:07:07.428" v="3577" actId="1076"/>
          <ac:spMkLst>
            <pc:docMk/>
            <pc:sldMk cId="541683183" sldId="1690"/>
            <ac:spMk id="143" creationId="{7B709A38-0ED7-49AB-B744-B330E0CAC4B5}"/>
          </ac:spMkLst>
        </pc:spChg>
        <pc:spChg chg="add del">
          <ac:chgData name="Yin Tony" userId="21e4cbdab0e7353e" providerId="LiveId" clId="{4E035C35-992A-49DE-9ED3-F9B1611F332B}" dt="2022-01-20T14:01:57.784" v="3397" actId="22"/>
          <ac:spMkLst>
            <pc:docMk/>
            <pc:sldMk cId="541683183" sldId="1690"/>
            <ac:spMk id="144" creationId="{6071A5E0-130E-4473-B3C4-8154002E960D}"/>
          </ac:spMkLst>
        </pc:spChg>
        <pc:spChg chg="add del">
          <ac:chgData name="Yin Tony" userId="21e4cbdab0e7353e" providerId="LiveId" clId="{4E035C35-992A-49DE-9ED3-F9B1611F332B}" dt="2022-01-20T14:02:02.553" v="3399" actId="22"/>
          <ac:spMkLst>
            <pc:docMk/>
            <pc:sldMk cId="541683183" sldId="1690"/>
            <ac:spMk id="145" creationId="{D0BB1544-5CA8-4DE3-8FE9-EF5C264BF4B8}"/>
          </ac:spMkLst>
        </pc:spChg>
        <pc:spChg chg="add del">
          <ac:chgData name="Yin Tony" userId="21e4cbdab0e7353e" providerId="LiveId" clId="{4E035C35-992A-49DE-9ED3-F9B1611F332B}" dt="2022-01-20T14:02:10.015" v="3401" actId="478"/>
          <ac:spMkLst>
            <pc:docMk/>
            <pc:sldMk cId="541683183" sldId="1690"/>
            <ac:spMk id="146" creationId="{22BA8F31-C735-4D2F-8806-F700874C30FE}"/>
          </ac:spMkLst>
        </pc:spChg>
        <pc:spChg chg="add del">
          <ac:chgData name="Yin Tony" userId="21e4cbdab0e7353e" providerId="LiveId" clId="{4E035C35-992A-49DE-9ED3-F9B1611F332B}" dt="2022-01-20T14:02:14.018" v="3403" actId="22"/>
          <ac:spMkLst>
            <pc:docMk/>
            <pc:sldMk cId="541683183" sldId="1690"/>
            <ac:spMk id="147" creationId="{1159D0D8-C733-4C39-87D5-7C49E5AF482E}"/>
          </ac:spMkLst>
        </pc:spChg>
        <pc:spChg chg="add del">
          <ac:chgData name="Yin Tony" userId="21e4cbdab0e7353e" providerId="LiveId" clId="{4E035C35-992A-49DE-9ED3-F9B1611F332B}" dt="2022-01-20T14:02:26.670" v="3413" actId="478"/>
          <ac:spMkLst>
            <pc:docMk/>
            <pc:sldMk cId="541683183" sldId="1690"/>
            <ac:spMk id="148" creationId="{F02E54BF-D647-4C70-9788-4DDDD6EDBBA8}"/>
          </ac:spMkLst>
        </pc:spChg>
        <pc:spChg chg="add mod">
          <ac:chgData name="Yin Tony" userId="21e4cbdab0e7353e" providerId="LiveId" clId="{4E035C35-992A-49DE-9ED3-F9B1611F332B}" dt="2022-01-20T14:05:49.053" v="3544" actId="207"/>
          <ac:spMkLst>
            <pc:docMk/>
            <pc:sldMk cId="541683183" sldId="1690"/>
            <ac:spMk id="149" creationId="{7E50F4EC-6538-4705-BBFA-AB7BEA523B99}"/>
          </ac:spMkLst>
        </pc:spChg>
        <pc:spChg chg="add del mod">
          <ac:chgData name="Yin Tony" userId="21e4cbdab0e7353e" providerId="LiveId" clId="{4E035C35-992A-49DE-9ED3-F9B1611F332B}" dt="2022-01-20T14:03:49.641" v="3442"/>
          <ac:spMkLst>
            <pc:docMk/>
            <pc:sldMk cId="541683183" sldId="1690"/>
            <ac:spMk id="150" creationId="{51042D14-AFAF-4886-8ECD-63B96877475F}"/>
          </ac:spMkLst>
        </pc:spChg>
        <pc:spChg chg="add mod">
          <ac:chgData name="Yin Tony" userId="21e4cbdab0e7353e" providerId="LiveId" clId="{4E035C35-992A-49DE-9ED3-F9B1611F332B}" dt="2022-01-20T14:07:01.624" v="3576" actId="1076"/>
          <ac:spMkLst>
            <pc:docMk/>
            <pc:sldMk cId="541683183" sldId="1690"/>
            <ac:spMk id="151" creationId="{14F3E4F2-B04A-4359-BD16-787563C1562A}"/>
          </ac:spMkLst>
        </pc:spChg>
        <pc:grpChg chg="add del">
          <ac:chgData name="Yin Tony" userId="21e4cbdab0e7353e" providerId="LiveId" clId="{4E035C35-992A-49DE-9ED3-F9B1611F332B}" dt="2022-01-20T13:53:50.407" v="2996" actId="164"/>
          <ac:grpSpMkLst>
            <pc:docMk/>
            <pc:sldMk cId="541683183" sldId="1690"/>
            <ac:grpSpMk id="2" creationId="{B56DB1A2-57D8-4717-B73A-CDC2A5A85242}"/>
          </ac:grpSpMkLst>
        </pc:grpChg>
        <pc:grpChg chg="add del mod">
          <ac:chgData name="Yin Tony" userId="21e4cbdab0e7353e" providerId="LiveId" clId="{4E035C35-992A-49DE-9ED3-F9B1611F332B}" dt="2022-01-20T13:52:58.695" v="2959"/>
          <ac:grpSpMkLst>
            <pc:docMk/>
            <pc:sldMk cId="541683183" sldId="1690"/>
            <ac:grpSpMk id="90" creationId="{CFEABC2E-518C-4B79-AF8D-A02B0B1C285F}"/>
          </ac:grpSpMkLst>
        </pc:grpChg>
        <pc:grpChg chg="add mod">
          <ac:chgData name="Yin Tony" userId="21e4cbdab0e7353e" providerId="LiveId" clId="{4E035C35-992A-49DE-9ED3-F9B1611F332B}" dt="2022-01-20T13:53:00.756" v="2961"/>
          <ac:grpSpMkLst>
            <pc:docMk/>
            <pc:sldMk cId="541683183" sldId="1690"/>
            <ac:grpSpMk id="95" creationId="{CD53ACF8-F065-4226-9A04-FD7ADAE01AEC}"/>
          </ac:grpSpMkLst>
        </pc:grpChg>
        <pc:grpChg chg="add mod">
          <ac:chgData name="Yin Tony" userId="21e4cbdab0e7353e" providerId="LiveId" clId="{4E035C35-992A-49DE-9ED3-F9B1611F332B}" dt="2022-01-20T13:53:12.331" v="2967"/>
          <ac:grpSpMkLst>
            <pc:docMk/>
            <pc:sldMk cId="541683183" sldId="1690"/>
            <ac:grpSpMk id="100" creationId="{C45FD507-0972-4C22-8076-F58698DD92FF}"/>
          </ac:grpSpMkLst>
        </pc:grpChg>
        <pc:grpChg chg="add mod">
          <ac:chgData name="Yin Tony" userId="21e4cbdab0e7353e" providerId="LiveId" clId="{4E035C35-992A-49DE-9ED3-F9B1611F332B}" dt="2022-01-20T13:53:11.035" v="2965"/>
          <ac:grpSpMkLst>
            <pc:docMk/>
            <pc:sldMk cId="541683183" sldId="1690"/>
            <ac:grpSpMk id="105" creationId="{467C172B-85CA-481E-BBC7-CF0D4CCEB9DA}"/>
          </ac:grpSpMkLst>
        </pc:grpChg>
        <pc:grpChg chg="add del mod">
          <ac:chgData name="Yin Tony" userId="21e4cbdab0e7353e" providerId="LiveId" clId="{4E035C35-992A-49DE-9ED3-F9B1611F332B}" dt="2022-01-20T13:53:49.939" v="2995"/>
          <ac:grpSpMkLst>
            <pc:docMk/>
            <pc:sldMk cId="541683183" sldId="1690"/>
            <ac:grpSpMk id="111" creationId="{09567CAA-EA9F-4F25-B1DD-11A35BD2C454}"/>
          </ac:grpSpMkLst>
        </pc:grpChg>
        <pc:grpChg chg="add del mod">
          <ac:chgData name="Yin Tony" userId="21e4cbdab0e7353e" providerId="LiveId" clId="{4E035C35-992A-49DE-9ED3-F9B1611F332B}" dt="2022-01-20T13:53:48.853" v="2993"/>
          <ac:grpSpMkLst>
            <pc:docMk/>
            <pc:sldMk cId="541683183" sldId="1690"/>
            <ac:grpSpMk id="116" creationId="{425DAEC9-323C-4393-AB26-ED231CDD1F0A}"/>
          </ac:grpSpMkLst>
        </pc:grpChg>
        <pc:grpChg chg="add del mod">
          <ac:chgData name="Yin Tony" userId="21e4cbdab0e7353e" providerId="LiveId" clId="{4E035C35-992A-49DE-9ED3-F9B1611F332B}" dt="2022-01-20T13:53:27.912" v="2976"/>
          <ac:grpSpMkLst>
            <pc:docMk/>
            <pc:sldMk cId="541683183" sldId="1690"/>
            <ac:grpSpMk id="123" creationId="{BE5C4C42-4FEC-407F-BACC-93575F17D852}"/>
          </ac:grpSpMkLst>
        </pc:grpChg>
        <pc:grpChg chg="add del mod">
          <ac:chgData name="Yin Tony" userId="21e4cbdab0e7353e" providerId="LiveId" clId="{4E035C35-992A-49DE-9ED3-F9B1611F332B}" dt="2022-01-20T13:53:47.171" v="2989"/>
          <ac:grpSpMkLst>
            <pc:docMk/>
            <pc:sldMk cId="541683183" sldId="1690"/>
            <ac:grpSpMk id="128" creationId="{972A7CD7-C7B1-40F4-BB26-2BB229D4C8BE}"/>
          </ac:grpSpMkLst>
        </pc:grpChg>
        <pc:grpChg chg="add del mod">
          <ac:chgData name="Yin Tony" userId="21e4cbdab0e7353e" providerId="LiveId" clId="{4E035C35-992A-49DE-9ED3-F9B1611F332B}" dt="2022-01-20T13:53:44.978" v="2984"/>
          <ac:grpSpMkLst>
            <pc:docMk/>
            <pc:sldMk cId="541683183" sldId="1690"/>
            <ac:grpSpMk id="133" creationId="{402E39BF-D81D-4AA4-92A8-9C09ADC454D8}"/>
          </ac:grpSpMkLst>
        </pc:grpChg>
        <pc:picChg chg="del">
          <ac:chgData name="Yin Tony" userId="21e4cbdab0e7353e" providerId="LiveId" clId="{4E035C35-992A-49DE-9ED3-F9B1611F332B}" dt="2022-01-20T13:48:39.885" v="2746" actId="478"/>
          <ac:picMkLst>
            <pc:docMk/>
            <pc:sldMk cId="541683183" sldId="1690"/>
            <ac:picMk id="5" creationId="{E1C637B3-BC44-419C-9F29-927D2977C86C}"/>
          </ac:picMkLst>
        </pc:picChg>
        <pc:cxnChg chg="del">
          <ac:chgData name="Yin Tony" userId="21e4cbdab0e7353e" providerId="LiveId" clId="{4E035C35-992A-49DE-9ED3-F9B1611F332B}" dt="2022-01-20T13:48:39.885" v="2746" actId="478"/>
          <ac:cxnSpMkLst>
            <pc:docMk/>
            <pc:sldMk cId="541683183" sldId="1690"/>
            <ac:cxnSpMk id="119" creationId="{63A1319B-7D62-4F50-B8F2-BA926A0A9550}"/>
          </ac:cxnSpMkLst>
        </pc:cxnChg>
      </pc:sldChg>
      <pc:sldChg chg="modSp add del mod">
        <pc:chgData name="Yin Tony" userId="21e4cbdab0e7353e" providerId="LiveId" clId="{4E035C35-992A-49DE-9ED3-F9B1611F332B}" dt="2022-01-20T14:14:11.598" v="3681" actId="47"/>
        <pc:sldMkLst>
          <pc:docMk/>
          <pc:sldMk cId="2877707264" sldId="1691"/>
        </pc:sldMkLst>
        <pc:spChg chg="mod">
          <ac:chgData name="Yin Tony" userId="21e4cbdab0e7353e" providerId="LiveId" clId="{4E035C35-992A-49DE-9ED3-F9B1611F332B}" dt="2022-01-20T14:07:34.361" v="3582"/>
          <ac:spMkLst>
            <pc:docMk/>
            <pc:sldMk cId="2877707264" sldId="1691"/>
            <ac:spMk id="54" creationId="{AC2D913B-3E54-4A36-9574-D008DFEAC33F}"/>
          </ac:spMkLst>
        </pc:spChg>
        <pc:spChg chg="mod">
          <ac:chgData name="Yin Tony" userId="21e4cbdab0e7353e" providerId="LiveId" clId="{4E035C35-992A-49DE-9ED3-F9B1611F332B}" dt="2022-01-20T14:07:32.060" v="3580"/>
          <ac:spMkLst>
            <pc:docMk/>
            <pc:sldMk cId="2877707264" sldId="1691"/>
            <ac:spMk id="55" creationId="{4627BDEB-3BE1-494C-9C77-FE156C4EBA6F}"/>
          </ac:spMkLst>
        </pc:spChg>
      </pc:sldChg>
      <pc:sldChg chg="addSp delSp modSp new mod modTransition">
        <pc:chgData name="Yin Tony" userId="21e4cbdab0e7353e" providerId="LiveId" clId="{4E035C35-992A-49DE-9ED3-F9B1611F332B}" dt="2022-01-21T01:19:46.630" v="4814"/>
        <pc:sldMkLst>
          <pc:docMk/>
          <pc:sldMk cId="2879583771" sldId="1692"/>
        </pc:sldMkLst>
        <pc:spChg chg="add mod">
          <ac:chgData name="Yin Tony" userId="21e4cbdab0e7353e" providerId="LiveId" clId="{4E035C35-992A-49DE-9ED3-F9B1611F332B}" dt="2022-01-20T14:11:49.993" v="3624" actId="1076"/>
          <ac:spMkLst>
            <pc:docMk/>
            <pc:sldMk cId="2879583771" sldId="1692"/>
            <ac:spMk id="2" creationId="{AF3674C4-DB47-4BA4-8D9E-702C20F5420A}"/>
          </ac:spMkLst>
        </pc:spChg>
        <pc:spChg chg="add mod">
          <ac:chgData name="Yin Tony" userId="21e4cbdab0e7353e" providerId="LiveId" clId="{4E035C35-992A-49DE-9ED3-F9B1611F332B}" dt="2022-01-20T14:10:46.323" v="3608"/>
          <ac:spMkLst>
            <pc:docMk/>
            <pc:sldMk cId="2879583771" sldId="1692"/>
            <ac:spMk id="3" creationId="{4296F8D8-F55F-45D8-8B8D-5A63FD774941}"/>
          </ac:spMkLst>
        </pc:spChg>
        <pc:spChg chg="del mod topLvl">
          <ac:chgData name="Yin Tony" userId="21e4cbdab0e7353e" providerId="LiveId" clId="{4E035C35-992A-49DE-9ED3-F9B1611F332B}" dt="2022-01-20T14:15:25.015" v="3733" actId="478"/>
          <ac:spMkLst>
            <pc:docMk/>
            <pc:sldMk cId="2879583771" sldId="1692"/>
            <ac:spMk id="5" creationId="{7A857718-7BCB-48A9-8058-D3BE906BD749}"/>
          </ac:spMkLst>
        </pc:spChg>
        <pc:spChg chg="del mod topLvl">
          <ac:chgData name="Yin Tony" userId="21e4cbdab0e7353e" providerId="LiveId" clId="{4E035C35-992A-49DE-9ED3-F9B1611F332B}" dt="2022-01-20T14:15:26.953" v="3734" actId="478"/>
          <ac:spMkLst>
            <pc:docMk/>
            <pc:sldMk cId="2879583771" sldId="1692"/>
            <ac:spMk id="6" creationId="{A6B8DC61-B61A-4C9D-8582-B975267B39F7}"/>
          </ac:spMkLst>
        </pc:spChg>
        <pc:spChg chg="del mod topLvl">
          <ac:chgData name="Yin Tony" userId="21e4cbdab0e7353e" providerId="LiveId" clId="{4E035C35-992A-49DE-9ED3-F9B1611F332B}" dt="2022-01-20T14:15:28.809" v="3735" actId="478"/>
          <ac:spMkLst>
            <pc:docMk/>
            <pc:sldMk cId="2879583771" sldId="1692"/>
            <ac:spMk id="7" creationId="{A0F67EDB-58DE-4001-AC8B-A2F8FF38D1B8}"/>
          </ac:spMkLst>
        </pc:spChg>
        <pc:spChg chg="del mod topLvl">
          <ac:chgData name="Yin Tony" userId="21e4cbdab0e7353e" providerId="LiveId" clId="{4E035C35-992A-49DE-9ED3-F9B1611F332B}" dt="2022-01-20T14:18:04.486" v="3812" actId="478"/>
          <ac:spMkLst>
            <pc:docMk/>
            <pc:sldMk cId="2879583771" sldId="1692"/>
            <ac:spMk id="8" creationId="{B48A2CA5-1694-45AC-AD98-63466B26D1DE}"/>
          </ac:spMkLst>
        </pc:spChg>
        <pc:spChg chg="del mod topLvl">
          <ac:chgData name="Yin Tony" userId="21e4cbdab0e7353e" providerId="LiveId" clId="{4E035C35-992A-49DE-9ED3-F9B1611F332B}" dt="2022-01-20T14:18:06.204" v="3813" actId="478"/>
          <ac:spMkLst>
            <pc:docMk/>
            <pc:sldMk cId="2879583771" sldId="1692"/>
            <ac:spMk id="9" creationId="{B8CB67B6-A986-480C-BB9F-9BDB834D6C9E}"/>
          </ac:spMkLst>
        </pc:spChg>
        <pc:spChg chg="del mod topLvl">
          <ac:chgData name="Yin Tony" userId="21e4cbdab0e7353e" providerId="LiveId" clId="{4E035C35-992A-49DE-9ED3-F9B1611F332B}" dt="2022-01-20T14:18:08.480" v="3814" actId="478"/>
          <ac:spMkLst>
            <pc:docMk/>
            <pc:sldMk cId="2879583771" sldId="1692"/>
            <ac:spMk id="10" creationId="{5054A667-47FF-42A1-8B54-2B6B92734C40}"/>
          </ac:spMkLst>
        </pc:spChg>
        <pc:spChg chg="del mod topLvl">
          <ac:chgData name="Yin Tony" userId="21e4cbdab0e7353e" providerId="LiveId" clId="{4E035C35-992A-49DE-9ED3-F9B1611F332B}" dt="2022-01-20T14:12:37.366" v="3635" actId="478"/>
          <ac:spMkLst>
            <pc:docMk/>
            <pc:sldMk cId="2879583771" sldId="1692"/>
            <ac:spMk id="12" creationId="{1510E725-68B4-4502-A44B-A5FA6A1509B8}"/>
          </ac:spMkLst>
        </pc:spChg>
        <pc:spChg chg="del mod">
          <ac:chgData name="Yin Tony" userId="21e4cbdab0e7353e" providerId="LiveId" clId="{4E035C35-992A-49DE-9ED3-F9B1611F332B}" dt="2022-01-20T14:11:14.593" v="3611" actId="478"/>
          <ac:spMkLst>
            <pc:docMk/>
            <pc:sldMk cId="2879583771" sldId="1692"/>
            <ac:spMk id="13" creationId="{5AF2B393-B227-4336-A8E1-7A3BAC3D54BC}"/>
          </ac:spMkLst>
        </pc:spChg>
        <pc:spChg chg="del mod topLvl">
          <ac:chgData name="Yin Tony" userId="21e4cbdab0e7353e" providerId="LiveId" clId="{4E035C35-992A-49DE-9ED3-F9B1611F332B}" dt="2022-01-20T14:11:46.061" v="3621" actId="478"/>
          <ac:spMkLst>
            <pc:docMk/>
            <pc:sldMk cId="2879583771" sldId="1692"/>
            <ac:spMk id="16" creationId="{1579F49A-78E7-430C-9611-71430B20E9AD}"/>
          </ac:spMkLst>
        </pc:spChg>
        <pc:spChg chg="del mod">
          <ac:chgData name="Yin Tony" userId="21e4cbdab0e7353e" providerId="LiveId" clId="{4E035C35-992A-49DE-9ED3-F9B1611F332B}" dt="2022-01-20T14:11:11.575" v="3610" actId="478"/>
          <ac:spMkLst>
            <pc:docMk/>
            <pc:sldMk cId="2879583771" sldId="1692"/>
            <ac:spMk id="17" creationId="{B4FF890F-1133-47E8-B338-16DB9BA22363}"/>
          </ac:spMkLst>
        </pc:spChg>
        <pc:spChg chg="mod">
          <ac:chgData name="Yin Tony" userId="21e4cbdab0e7353e" providerId="LiveId" clId="{4E035C35-992A-49DE-9ED3-F9B1611F332B}" dt="2022-01-20T14:13:18.882" v="3659" actId="14100"/>
          <ac:spMkLst>
            <pc:docMk/>
            <pc:sldMk cId="2879583771" sldId="1692"/>
            <ac:spMk id="19" creationId="{1A622754-F166-4CF6-A326-2FC57784B236}"/>
          </ac:spMkLst>
        </pc:spChg>
        <pc:spChg chg="mod">
          <ac:chgData name="Yin Tony" userId="21e4cbdab0e7353e" providerId="LiveId" clId="{4E035C35-992A-49DE-9ED3-F9B1611F332B}" dt="2022-01-20T14:12:27.204" v="3631"/>
          <ac:spMkLst>
            <pc:docMk/>
            <pc:sldMk cId="2879583771" sldId="1692"/>
            <ac:spMk id="23" creationId="{60B1B35E-DE97-4B17-921A-73544ED79C40}"/>
          </ac:spMkLst>
        </pc:spChg>
        <pc:spChg chg="mod">
          <ac:chgData name="Yin Tony" userId="21e4cbdab0e7353e" providerId="LiveId" clId="{4E035C35-992A-49DE-9ED3-F9B1611F332B}" dt="2022-01-20T14:13:36.184" v="3674" actId="14100"/>
          <ac:spMkLst>
            <pc:docMk/>
            <pc:sldMk cId="2879583771" sldId="1692"/>
            <ac:spMk id="26" creationId="{F1D08653-2E5B-479B-8FE3-536A298BEBC1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0" creationId="{86BA5602-4550-4DDC-9B5A-A5233B805DDD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1" creationId="{802E4ABD-A589-41C1-88B4-887C90F1481A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2" creationId="{33646EFC-3ACE-429E-BBD0-59EE25E0885F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4" creationId="{C954917B-164C-48C1-AE8D-E0F44F9F9FF7}"/>
          </ac:spMkLst>
        </pc:spChg>
        <pc:spChg chg="add mod">
          <ac:chgData name="Yin Tony" userId="21e4cbdab0e7353e" providerId="LiveId" clId="{4E035C35-992A-49DE-9ED3-F9B1611F332B}" dt="2022-01-20T15:02:41.967" v="4678"/>
          <ac:spMkLst>
            <pc:docMk/>
            <pc:sldMk cId="2879583771" sldId="1692"/>
            <ac:spMk id="35" creationId="{81C70AED-2C78-47E1-9C13-E53D8822E099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6" creationId="{96C34E3D-C456-4654-8B82-8BBB2EE8BA62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7" creationId="{215957B4-1533-4017-B340-AE111731CB0C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8" creationId="{A19000F4-6714-4C14-8616-65AD9581CE05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39" creationId="{C7C3338A-9489-41CC-9EB0-B6D4BAAFC606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40" creationId="{B8022C4D-D93A-4753-8109-036393265003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41" creationId="{927B2F5C-A454-4C32-A79A-E2169C809024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42" creationId="{44B60AAB-F648-4638-A2FE-51A69CF53D05}"/>
          </ac:spMkLst>
        </pc:spChg>
        <pc:spChg chg="add mod">
          <ac:chgData name="Yin Tony" userId="21e4cbdab0e7353e" providerId="LiveId" clId="{4E035C35-992A-49DE-9ED3-F9B1611F332B}" dt="2022-01-20T14:14:12.300" v="3682"/>
          <ac:spMkLst>
            <pc:docMk/>
            <pc:sldMk cId="2879583771" sldId="1692"/>
            <ac:spMk id="43" creationId="{721A5552-8911-41D4-8675-CFFA79D17F86}"/>
          </ac:spMkLst>
        </pc:spChg>
        <pc:spChg chg="add mod">
          <ac:chgData name="Yin Tony" userId="21e4cbdab0e7353e" providerId="LiveId" clId="{4E035C35-992A-49DE-9ED3-F9B1611F332B}" dt="2022-01-20T14:23:02.934" v="3952" actId="120"/>
          <ac:spMkLst>
            <pc:docMk/>
            <pc:sldMk cId="2879583771" sldId="1692"/>
            <ac:spMk id="44" creationId="{F650EFB2-0B45-487D-8BC7-9C06D93634A1}"/>
          </ac:spMkLst>
        </pc:spChg>
        <pc:spChg chg="add del mod">
          <ac:chgData name="Yin Tony" userId="21e4cbdab0e7353e" providerId="LiveId" clId="{4E035C35-992A-49DE-9ED3-F9B1611F332B}" dt="2022-01-20T14:17:53.092" v="3807"/>
          <ac:spMkLst>
            <pc:docMk/>
            <pc:sldMk cId="2879583771" sldId="1692"/>
            <ac:spMk id="45" creationId="{CEE365FA-2EC3-4A1C-9F16-58C8625D7EC4}"/>
          </ac:spMkLst>
        </pc:spChg>
        <pc:spChg chg="add del mod">
          <ac:chgData name="Yin Tony" userId="21e4cbdab0e7353e" providerId="LiveId" clId="{4E035C35-992A-49DE-9ED3-F9B1611F332B}" dt="2022-01-20T14:18:02.739" v="3811" actId="21"/>
          <ac:spMkLst>
            <pc:docMk/>
            <pc:sldMk cId="2879583771" sldId="1692"/>
            <ac:spMk id="46" creationId="{BE95AABE-B2C6-4D41-B97F-5325D9A862FB}"/>
          </ac:spMkLst>
        </pc:spChg>
        <pc:spChg chg="add mod">
          <ac:chgData name="Yin Tony" userId="21e4cbdab0e7353e" providerId="LiveId" clId="{4E035C35-992A-49DE-9ED3-F9B1611F332B}" dt="2022-01-20T14:23:04.605" v="3953" actId="120"/>
          <ac:spMkLst>
            <pc:docMk/>
            <pc:sldMk cId="2879583771" sldId="1692"/>
            <ac:spMk id="47" creationId="{0B89E643-CB3A-4B67-A0B2-F873328C8D36}"/>
          </ac:spMkLst>
        </pc:spChg>
        <pc:grpChg chg="add del mod">
          <ac:chgData name="Yin Tony" userId="21e4cbdab0e7353e" providerId="LiveId" clId="{4E035C35-992A-49DE-9ED3-F9B1611F332B}" dt="2022-01-20T14:11:20.544" v="3612" actId="165"/>
          <ac:grpSpMkLst>
            <pc:docMk/>
            <pc:sldMk cId="2879583771" sldId="1692"/>
            <ac:grpSpMk id="4" creationId="{3C7D4CD7-6AA1-4511-848A-ABF76E3FADB5}"/>
          </ac:grpSpMkLst>
        </pc:grpChg>
        <pc:grpChg chg="del mod">
          <ac:chgData name="Yin Tony" userId="21e4cbdab0e7353e" providerId="LiveId" clId="{4E035C35-992A-49DE-9ED3-F9B1611F332B}" dt="2022-01-20T14:11:11.575" v="3610" actId="478"/>
          <ac:grpSpMkLst>
            <pc:docMk/>
            <pc:sldMk cId="2879583771" sldId="1692"/>
            <ac:grpSpMk id="11" creationId="{B95DFB17-32D2-4978-A75C-A3DBA66079DB}"/>
          </ac:grpSpMkLst>
        </pc:grpChg>
        <pc:grpChg chg="add mod">
          <ac:chgData name="Yin Tony" userId="21e4cbdab0e7353e" providerId="LiveId" clId="{4E035C35-992A-49DE-9ED3-F9B1611F332B}" dt="2022-01-20T14:12:05.549" v="3628" actId="14100"/>
          <ac:grpSpMkLst>
            <pc:docMk/>
            <pc:sldMk cId="2879583771" sldId="1692"/>
            <ac:grpSpMk id="18" creationId="{D2D70404-5BE1-4091-8FD7-7865993C5444}"/>
          </ac:grpSpMkLst>
        </pc:grpChg>
        <pc:grpChg chg="add del mod">
          <ac:chgData name="Yin Tony" userId="21e4cbdab0e7353e" providerId="LiveId" clId="{4E035C35-992A-49DE-9ED3-F9B1611F332B}" dt="2022-01-20T14:12:35.428" v="3634" actId="21"/>
          <ac:grpSpMkLst>
            <pc:docMk/>
            <pc:sldMk cId="2879583771" sldId="1692"/>
            <ac:grpSpMk id="22" creationId="{2B43D366-229C-4027-99DD-195264150796}"/>
          </ac:grpSpMkLst>
        </pc:grpChg>
        <pc:grpChg chg="add mod">
          <ac:chgData name="Yin Tony" userId="21e4cbdab0e7353e" providerId="LiveId" clId="{4E035C35-992A-49DE-9ED3-F9B1611F332B}" dt="2022-01-20T14:13:05.437" v="3643"/>
          <ac:grpSpMkLst>
            <pc:docMk/>
            <pc:sldMk cId="2879583771" sldId="1692"/>
            <ac:grpSpMk id="25" creationId="{736BC755-D1E1-4951-BE95-BF75756523DA}"/>
          </ac:grpSpMkLst>
        </pc:grpChg>
        <pc:picChg chg="add mod">
          <ac:chgData name="Yin Tony" userId="21e4cbdab0e7353e" providerId="LiveId" clId="{4E035C35-992A-49DE-9ED3-F9B1611F332B}" dt="2022-01-20T14:14:12.300" v="3682"/>
          <ac:picMkLst>
            <pc:docMk/>
            <pc:sldMk cId="2879583771" sldId="1692"/>
            <ac:picMk id="33" creationId="{685DDA99-FEBD-499D-82EE-55AED56CEFB6}"/>
          </ac:picMkLst>
        </pc:picChg>
        <pc:cxnChg chg="del mod topLvl">
          <ac:chgData name="Yin Tony" userId="21e4cbdab0e7353e" providerId="LiveId" clId="{4E035C35-992A-49DE-9ED3-F9B1611F332B}" dt="2022-01-20T14:11:47.414" v="3622" actId="478"/>
          <ac:cxnSpMkLst>
            <pc:docMk/>
            <pc:sldMk cId="2879583771" sldId="1692"/>
            <ac:cxnSpMk id="14" creationId="{95458D3C-3762-4E81-AA9F-C5EBA55D04C3}"/>
          </ac:cxnSpMkLst>
        </pc:cxnChg>
        <pc:cxnChg chg="del mod topLvl">
          <ac:chgData name="Yin Tony" userId="21e4cbdab0e7353e" providerId="LiveId" clId="{4E035C35-992A-49DE-9ED3-F9B1611F332B}" dt="2022-01-20T14:12:38.611" v="3636" actId="478"/>
          <ac:cxnSpMkLst>
            <pc:docMk/>
            <pc:sldMk cId="2879583771" sldId="1692"/>
            <ac:cxnSpMk id="15" creationId="{AA863DEC-1E92-43F3-932C-00F4597DFF65}"/>
          </ac:cxnSpMkLst>
        </pc:cxnChg>
        <pc:cxnChg chg="mod">
          <ac:chgData name="Yin Tony" userId="21e4cbdab0e7353e" providerId="LiveId" clId="{4E035C35-992A-49DE-9ED3-F9B1611F332B}" dt="2022-01-20T14:13:58.871" v="3678" actId="14100"/>
          <ac:cxnSpMkLst>
            <pc:docMk/>
            <pc:sldMk cId="2879583771" sldId="1692"/>
            <ac:cxnSpMk id="20" creationId="{62A6DFCF-E306-413D-A9FE-162D89152BB9}"/>
          </ac:cxnSpMkLst>
        </pc:cxnChg>
        <pc:cxnChg chg="mod">
          <ac:chgData name="Yin Tony" userId="21e4cbdab0e7353e" providerId="LiveId" clId="{4E035C35-992A-49DE-9ED3-F9B1611F332B}" dt="2022-01-20T14:12:27.204" v="3631"/>
          <ac:cxnSpMkLst>
            <pc:docMk/>
            <pc:sldMk cId="2879583771" sldId="1692"/>
            <ac:cxnSpMk id="24" creationId="{890504FF-02F2-4977-844F-35132827B7A6}"/>
          </ac:cxnSpMkLst>
        </pc:cxnChg>
        <pc:cxnChg chg="mod">
          <ac:chgData name="Yin Tony" userId="21e4cbdab0e7353e" providerId="LiveId" clId="{4E035C35-992A-49DE-9ED3-F9B1611F332B}" dt="2022-01-20T14:13:54.930" v="3677" actId="14100"/>
          <ac:cxnSpMkLst>
            <pc:docMk/>
            <pc:sldMk cId="2879583771" sldId="1692"/>
            <ac:cxnSpMk id="27" creationId="{0E1ED85A-02ED-45B6-8C7A-75B9BC3BA744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4213582281" sldId="1693"/>
        </pc:sldMkLst>
        <pc:spChg chg="mod">
          <ac:chgData name="Yin Tony" userId="21e4cbdab0e7353e" providerId="LiveId" clId="{4E035C35-992A-49DE-9ED3-F9B1611F332B}" dt="2022-01-20T14:24:01.776" v="3969" actId="1076"/>
          <ac:spMkLst>
            <pc:docMk/>
            <pc:sldMk cId="4213582281" sldId="1693"/>
            <ac:spMk id="43" creationId="{C660300D-A8C1-49AD-A1FD-2423F4FFEAF0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4213582281" sldId="1693"/>
            <ac:spMk id="48" creationId="{66D95CCA-7156-4104-8FB9-CEF172C48F07}"/>
          </ac:spMkLst>
        </pc:spChg>
        <pc:spChg chg="mod">
          <ac:chgData name="Yin Tony" userId="21e4cbdab0e7353e" providerId="LiveId" clId="{4E035C35-992A-49DE-9ED3-F9B1611F332B}" dt="2022-01-20T14:23:53.534" v="3968"/>
          <ac:spMkLst>
            <pc:docMk/>
            <pc:sldMk cId="4213582281" sldId="1693"/>
            <ac:spMk id="49" creationId="{B09267BA-4963-4680-B51A-58247AC25D56}"/>
          </ac:spMkLst>
        </pc:spChg>
        <pc:spChg chg="mod">
          <ac:chgData name="Yin Tony" userId="21e4cbdab0e7353e" providerId="LiveId" clId="{4E035C35-992A-49DE-9ED3-F9B1611F332B}" dt="2022-01-20T14:23:51.341" v="3966"/>
          <ac:spMkLst>
            <pc:docMk/>
            <pc:sldMk cId="4213582281" sldId="1693"/>
            <ac:spMk id="50" creationId="{28FA523D-E98B-40F2-8843-2294F062BC91}"/>
          </ac:spMkLst>
        </pc:spChg>
        <pc:spChg chg="mod">
          <ac:chgData name="Yin Tony" userId="21e4cbdab0e7353e" providerId="LiveId" clId="{4E035C35-992A-49DE-9ED3-F9B1611F332B}" dt="2022-01-20T14:25:00.312" v="4006" actId="1076"/>
          <ac:spMkLst>
            <pc:docMk/>
            <pc:sldMk cId="4213582281" sldId="1693"/>
            <ac:spMk id="51" creationId="{B79D9205-F4BD-49DB-9491-641E737AC242}"/>
          </ac:spMkLst>
        </pc:spChg>
        <pc:spChg chg="del mod">
          <ac:chgData name="Yin Tony" userId="21e4cbdab0e7353e" providerId="LiveId" clId="{4E035C35-992A-49DE-9ED3-F9B1611F332B}" dt="2022-01-20T14:24:35.281" v="3998" actId="21"/>
          <ac:spMkLst>
            <pc:docMk/>
            <pc:sldMk cId="4213582281" sldId="1693"/>
            <ac:spMk id="52" creationId="{3B1BA590-E5D4-465D-84B3-09BBBEE64731}"/>
          </ac:spMkLst>
        </pc:spChg>
        <pc:spChg chg="del">
          <ac:chgData name="Yin Tony" userId="21e4cbdab0e7353e" providerId="LiveId" clId="{4E035C35-992A-49DE-9ED3-F9B1611F332B}" dt="2022-01-20T14:24:36.431" v="3999" actId="478"/>
          <ac:spMkLst>
            <pc:docMk/>
            <pc:sldMk cId="4213582281" sldId="1693"/>
            <ac:spMk id="53" creationId="{A50D11EC-DA65-4C2D-9BB4-AD4BD9A2AFA8}"/>
          </ac:spMkLst>
        </pc:spChg>
        <pc:spChg chg="del">
          <ac:chgData name="Yin Tony" userId="21e4cbdab0e7353e" providerId="LiveId" clId="{4E035C35-992A-49DE-9ED3-F9B1611F332B}" dt="2022-01-20T14:24:44.340" v="4001" actId="478"/>
          <ac:spMkLst>
            <pc:docMk/>
            <pc:sldMk cId="4213582281" sldId="1693"/>
            <ac:spMk id="54" creationId="{AC2D913B-3E54-4A36-9574-D008DFEAC33F}"/>
          </ac:spMkLst>
        </pc:spChg>
        <pc:spChg chg="mod">
          <ac:chgData name="Yin Tony" userId="21e4cbdab0e7353e" providerId="LiveId" clId="{4E035C35-992A-49DE-9ED3-F9B1611F332B}" dt="2022-01-20T14:24:55.922" v="4005" actId="554"/>
          <ac:spMkLst>
            <pc:docMk/>
            <pc:sldMk cId="4213582281" sldId="1693"/>
            <ac:spMk id="55" creationId="{4627BDEB-3BE1-494C-9C77-FE156C4EBA6F}"/>
          </ac:spMkLst>
        </pc:spChg>
        <pc:spChg chg="add mod">
          <ac:chgData name="Yin Tony" userId="21e4cbdab0e7353e" providerId="LiveId" clId="{4E035C35-992A-49DE-9ED3-F9B1611F332B}" dt="2022-01-20T14:55:08.108" v="4437" actId="20577"/>
          <ac:spMkLst>
            <pc:docMk/>
            <pc:sldMk cId="4213582281" sldId="1693"/>
            <ac:spMk id="56" creationId="{97378B8C-1368-4899-912B-1C59E47390B8}"/>
          </ac:spMkLst>
        </pc:spChg>
        <pc:spChg chg="add del mod">
          <ac:chgData name="Yin Tony" userId="21e4cbdab0e7353e" providerId="LiveId" clId="{4E035C35-992A-49DE-9ED3-F9B1611F332B}" dt="2022-01-20T14:44:12.693" v="4121" actId="478"/>
          <ac:spMkLst>
            <pc:docMk/>
            <pc:sldMk cId="4213582281" sldId="1693"/>
            <ac:spMk id="59" creationId="{07CEEF4F-432E-45C6-8F52-B51FAAD03F52}"/>
          </ac:spMkLst>
        </pc:spChg>
        <pc:spChg chg="add mod">
          <ac:chgData name="Yin Tony" userId="21e4cbdab0e7353e" providerId="LiveId" clId="{4E035C35-992A-49DE-9ED3-F9B1611F332B}" dt="2022-01-20T14:45:25.340" v="4143" actId="1076"/>
          <ac:spMkLst>
            <pc:docMk/>
            <pc:sldMk cId="4213582281" sldId="1693"/>
            <ac:spMk id="60" creationId="{B3C0533A-7367-42C5-90B9-17FB6E735E34}"/>
          </ac:spMkLst>
        </pc:spChg>
        <pc:spChg chg="mod">
          <ac:chgData name="Yin Tony" userId="21e4cbdab0e7353e" providerId="LiveId" clId="{4E035C35-992A-49DE-9ED3-F9B1611F332B}" dt="2022-01-20T14:46:46.904" v="4165"/>
          <ac:spMkLst>
            <pc:docMk/>
            <pc:sldMk cId="4213582281" sldId="1693"/>
            <ac:spMk id="62" creationId="{40A1FFCF-9588-42E0-8846-31E7EB235D77}"/>
          </ac:spMkLst>
        </pc:spChg>
        <pc:spChg chg="mod">
          <ac:chgData name="Yin Tony" userId="21e4cbdab0e7353e" providerId="LiveId" clId="{4E035C35-992A-49DE-9ED3-F9B1611F332B}" dt="2022-01-20T14:26:31.804" v="4023"/>
          <ac:spMkLst>
            <pc:docMk/>
            <pc:sldMk cId="4213582281" sldId="1693"/>
            <ac:spMk id="65" creationId="{94B05DD7-7F2E-42F0-88EB-132F162666C6}"/>
          </ac:spMkLst>
        </pc:spChg>
        <pc:spChg chg="add mod">
          <ac:chgData name="Yin Tony" userId="21e4cbdab0e7353e" providerId="LiveId" clId="{4E035C35-992A-49DE-9ED3-F9B1611F332B}" dt="2022-01-20T14:46:23.547" v="4158" actId="1076"/>
          <ac:spMkLst>
            <pc:docMk/>
            <pc:sldMk cId="4213582281" sldId="1693"/>
            <ac:spMk id="66" creationId="{15FC0760-EA70-41E4-A707-62766BE262B7}"/>
          </ac:spMkLst>
        </pc:spChg>
        <pc:spChg chg="add del">
          <ac:chgData name="Yin Tony" userId="21e4cbdab0e7353e" providerId="LiveId" clId="{4E035C35-992A-49DE-9ED3-F9B1611F332B}" dt="2022-01-20T14:47:08.325" v="4169" actId="22"/>
          <ac:spMkLst>
            <pc:docMk/>
            <pc:sldMk cId="4213582281" sldId="1693"/>
            <ac:spMk id="67" creationId="{BCAC8649-6B83-4384-BAC0-3D0E2063EF0B}"/>
          </ac:spMkLst>
        </pc:spChg>
        <pc:spChg chg="mod">
          <ac:chgData name="Yin Tony" userId="21e4cbdab0e7353e" providerId="LiveId" clId="{4E035C35-992A-49DE-9ED3-F9B1611F332B}" dt="2022-01-20T14:43:11.931" v="4101" actId="14100"/>
          <ac:spMkLst>
            <pc:docMk/>
            <pc:sldMk cId="4213582281" sldId="1693"/>
            <ac:spMk id="103" creationId="{A57333DD-9265-484A-908E-266C90105F8D}"/>
          </ac:spMkLst>
        </pc:spChg>
        <pc:spChg chg="mod">
          <ac:chgData name="Yin Tony" userId="21e4cbdab0e7353e" providerId="LiveId" clId="{4E035C35-992A-49DE-9ED3-F9B1611F332B}" dt="2022-01-20T14:46:53.329" v="4167"/>
          <ac:spMkLst>
            <pc:docMk/>
            <pc:sldMk cId="4213582281" sldId="1693"/>
            <ac:spMk id="104" creationId="{75EE51DB-48B2-4C3A-903B-98685F618D1E}"/>
          </ac:spMkLst>
        </pc:spChg>
        <pc:spChg chg="mod">
          <ac:chgData name="Yin Tony" userId="21e4cbdab0e7353e" providerId="LiveId" clId="{4E035C35-992A-49DE-9ED3-F9B1611F332B}" dt="2022-01-20T14:26:34.750" v="4027"/>
          <ac:spMkLst>
            <pc:docMk/>
            <pc:sldMk cId="4213582281" sldId="1693"/>
            <ac:spMk id="105" creationId="{6C926A17-0631-49F1-968D-FADFEB7EE75A}"/>
          </ac:spMkLst>
        </pc:spChg>
        <pc:spChg chg="mod">
          <ac:chgData name="Yin Tony" userId="21e4cbdab0e7353e" providerId="LiveId" clId="{4E035C35-992A-49DE-9ED3-F9B1611F332B}" dt="2022-01-20T14:43:11.931" v="4101" actId="14100"/>
          <ac:spMkLst>
            <pc:docMk/>
            <pc:sldMk cId="4213582281" sldId="1693"/>
            <ac:spMk id="108" creationId="{E401C701-D3F8-4F26-AE6B-31AE9CC27795}"/>
          </ac:spMkLst>
        </pc:spChg>
        <pc:spChg chg="del">
          <ac:chgData name="Yin Tony" userId="21e4cbdab0e7353e" providerId="LiveId" clId="{4E035C35-992A-49DE-9ED3-F9B1611F332B}" dt="2022-01-20T14:43:25.715" v="4106" actId="478"/>
          <ac:spMkLst>
            <pc:docMk/>
            <pc:sldMk cId="4213582281" sldId="1693"/>
            <ac:spMk id="109" creationId="{BB2026EF-37BB-4BAC-A4A3-A10CA9581208}"/>
          </ac:spMkLst>
        </pc:spChg>
        <pc:spChg chg="mod">
          <ac:chgData name="Yin Tony" userId="21e4cbdab0e7353e" providerId="LiveId" clId="{4E035C35-992A-49DE-9ED3-F9B1611F332B}" dt="2022-01-20T14:46:12.505" v="4155" actId="12788"/>
          <ac:spMkLst>
            <pc:docMk/>
            <pc:sldMk cId="4213582281" sldId="1693"/>
            <ac:spMk id="110" creationId="{2109C499-C802-45B8-AF67-C772DAA9B423}"/>
          </ac:spMkLst>
        </pc:spChg>
        <pc:grpChg chg="add mod">
          <ac:chgData name="Yin Tony" userId="21e4cbdab0e7353e" providerId="LiveId" clId="{4E035C35-992A-49DE-9ED3-F9B1611F332B}" dt="2022-01-20T14:45:50.065" v="4146" actId="1076"/>
          <ac:grpSpMkLst>
            <pc:docMk/>
            <pc:sldMk cId="4213582281" sldId="1693"/>
            <ac:grpSpMk id="5" creationId="{723566B2-21F0-4221-8564-356641221E20}"/>
          </ac:grpSpMkLst>
        </pc:grpChg>
        <pc:picChg chg="add del mod">
          <ac:chgData name="Yin Tony" userId="21e4cbdab0e7353e" providerId="LiveId" clId="{4E035C35-992A-49DE-9ED3-F9B1611F332B}" dt="2022-01-20T14:30:40.259" v="4032" actId="21"/>
          <ac:picMkLst>
            <pc:docMk/>
            <pc:sldMk cId="4213582281" sldId="1693"/>
            <ac:picMk id="3" creationId="{AB9BB839-C7C8-4273-A8D1-A0EB8F32FA37}"/>
          </ac:picMkLst>
        </pc:picChg>
        <pc:picChg chg="del">
          <ac:chgData name="Yin Tony" userId="21e4cbdab0e7353e" providerId="LiveId" clId="{4E035C35-992A-49DE-9ED3-F9B1611F332B}" dt="2022-01-20T14:43:23.546" v="4104" actId="478"/>
          <ac:picMkLst>
            <pc:docMk/>
            <pc:sldMk cId="4213582281" sldId="1693"/>
            <ac:picMk id="4" creationId="{114A62FD-7E4A-49E2-86FA-63B78DEF800B}"/>
          </ac:picMkLst>
        </pc:picChg>
        <pc:picChg chg="add mod modCrop">
          <ac:chgData name="Yin Tony" userId="21e4cbdab0e7353e" providerId="LiveId" clId="{4E035C35-992A-49DE-9ED3-F9B1611F332B}" dt="2022-01-20T14:44:49.702" v="4132" actId="732"/>
          <ac:picMkLst>
            <pc:docMk/>
            <pc:sldMk cId="4213582281" sldId="1693"/>
            <ac:picMk id="58" creationId="{CF4AB076-F8D3-49D6-8151-3853C356EFD0}"/>
          </ac:picMkLst>
        </pc:picChg>
        <pc:picChg chg="add mod modCrop">
          <ac:chgData name="Yin Tony" userId="21e4cbdab0e7353e" providerId="LiveId" clId="{4E035C35-992A-49DE-9ED3-F9B1611F332B}" dt="2022-01-20T14:45:41.814" v="4145" actId="1076"/>
          <ac:picMkLst>
            <pc:docMk/>
            <pc:sldMk cId="4213582281" sldId="1693"/>
            <ac:picMk id="64" creationId="{9F93778C-3C27-400C-8E69-54A66F1B8DCC}"/>
          </ac:picMkLst>
        </pc:picChg>
        <pc:picChg chg="del">
          <ac:chgData name="Yin Tony" userId="21e4cbdab0e7353e" providerId="LiveId" clId="{4E035C35-992A-49DE-9ED3-F9B1611F332B}" dt="2022-01-20T14:43:24.387" v="4105" actId="478"/>
          <ac:picMkLst>
            <pc:docMk/>
            <pc:sldMk cId="4213582281" sldId="1693"/>
            <ac:picMk id="111" creationId="{05D12D67-F84A-429F-8031-3CB3A22E4A3F}"/>
          </ac:picMkLst>
        </pc:pic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2620175131" sldId="1694"/>
        </pc:sldMkLst>
        <pc:spChg chg="add del">
          <ac:chgData name="Yin Tony" userId="21e4cbdab0e7353e" providerId="LiveId" clId="{4E035C35-992A-49DE-9ED3-F9B1611F332B}" dt="2022-01-20T14:49:18.874" v="4214"/>
          <ac:spMkLst>
            <pc:docMk/>
            <pc:sldMk cId="2620175131" sldId="1694"/>
            <ac:spMk id="2" creationId="{C522C4AF-4B91-4085-8310-D45EF0A6E3DA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2620175131" sldId="1694"/>
            <ac:spMk id="48" creationId="{66D95CCA-7156-4104-8FB9-CEF172C48F07}"/>
          </ac:spMkLst>
        </pc:spChg>
        <pc:spChg chg="mod">
          <ac:chgData name="Yin Tony" userId="21e4cbdab0e7353e" providerId="LiveId" clId="{4E035C35-992A-49DE-9ED3-F9B1611F332B}" dt="2022-01-20T14:47:15.122" v="4174"/>
          <ac:spMkLst>
            <pc:docMk/>
            <pc:sldMk cId="2620175131" sldId="1694"/>
            <ac:spMk id="51" creationId="{B79D9205-F4BD-49DB-9491-641E737AC242}"/>
          </ac:spMkLst>
        </pc:spChg>
        <pc:spChg chg="add mod">
          <ac:chgData name="Yin Tony" userId="21e4cbdab0e7353e" providerId="LiveId" clId="{4E035C35-992A-49DE-9ED3-F9B1611F332B}" dt="2022-01-20T14:55:41.913" v="4447" actId="1076"/>
          <ac:spMkLst>
            <pc:docMk/>
            <pc:sldMk cId="2620175131" sldId="1694"/>
            <ac:spMk id="52" creationId="{C9D12542-847B-40E6-B6C1-818FB198FCBD}"/>
          </ac:spMkLst>
        </pc:spChg>
        <pc:spChg chg="mod">
          <ac:chgData name="Yin Tony" userId="21e4cbdab0e7353e" providerId="LiveId" clId="{4E035C35-992A-49DE-9ED3-F9B1611F332B}" dt="2022-01-20T14:55:03.657" v="4433" actId="20577"/>
          <ac:spMkLst>
            <pc:docMk/>
            <pc:sldMk cId="2620175131" sldId="1694"/>
            <ac:spMk id="56" creationId="{97378B8C-1368-4899-912B-1C59E47390B8}"/>
          </ac:spMkLst>
        </pc:spChg>
        <pc:spChg chg="mod">
          <ac:chgData name="Yin Tony" userId="21e4cbdab0e7353e" providerId="LiveId" clId="{4E035C35-992A-49DE-9ED3-F9B1611F332B}" dt="2022-01-20T14:55:41.913" v="4447" actId="1076"/>
          <ac:spMkLst>
            <pc:docMk/>
            <pc:sldMk cId="2620175131" sldId="1694"/>
            <ac:spMk id="60" creationId="{B3C0533A-7367-42C5-90B9-17FB6E735E34}"/>
          </ac:spMkLst>
        </pc:spChg>
        <pc:spChg chg="mod">
          <ac:chgData name="Yin Tony" userId="21e4cbdab0e7353e" providerId="LiveId" clId="{4E035C35-992A-49DE-9ED3-F9B1611F332B}" dt="2022-01-20T14:55:41.913" v="4447" actId="1076"/>
          <ac:spMkLst>
            <pc:docMk/>
            <pc:sldMk cId="2620175131" sldId="1694"/>
            <ac:spMk id="61" creationId="{D2B2CFAC-198F-4EA0-9C8D-6F0C9E881461}"/>
          </ac:spMkLst>
        </pc:spChg>
        <pc:spChg chg="mod">
          <ac:chgData name="Yin Tony" userId="21e4cbdab0e7353e" providerId="LiveId" clId="{4E035C35-992A-49DE-9ED3-F9B1611F332B}" dt="2022-01-20T14:55:41.913" v="4447" actId="1076"/>
          <ac:spMkLst>
            <pc:docMk/>
            <pc:sldMk cId="2620175131" sldId="1694"/>
            <ac:spMk id="62" creationId="{40A1FFCF-9588-42E0-8846-31E7EB235D77}"/>
          </ac:spMkLst>
        </pc:spChg>
        <pc:spChg chg="mod">
          <ac:chgData name="Yin Tony" userId="21e4cbdab0e7353e" providerId="LiveId" clId="{4E035C35-992A-49DE-9ED3-F9B1611F332B}" dt="2022-01-20T14:55:41.913" v="4447" actId="1076"/>
          <ac:spMkLst>
            <pc:docMk/>
            <pc:sldMk cId="2620175131" sldId="1694"/>
            <ac:spMk id="65" creationId="{94B05DD7-7F2E-42F0-88EB-132F162666C6}"/>
          </ac:spMkLst>
        </pc:spChg>
        <pc:spChg chg="del">
          <ac:chgData name="Yin Tony" userId="21e4cbdab0e7353e" providerId="LiveId" clId="{4E035C35-992A-49DE-9ED3-F9B1611F332B}" dt="2022-01-20T14:48:27.814" v="4180" actId="478"/>
          <ac:spMkLst>
            <pc:docMk/>
            <pc:sldMk cId="2620175131" sldId="1694"/>
            <ac:spMk id="66" creationId="{15FC0760-EA70-41E4-A707-62766BE262B7}"/>
          </ac:spMkLst>
        </pc:spChg>
        <pc:spChg chg="del">
          <ac:chgData name="Yin Tony" userId="21e4cbdab0e7353e" providerId="LiveId" clId="{4E035C35-992A-49DE-9ED3-F9B1611F332B}" dt="2022-01-20T14:48:51.082" v="4195" actId="478"/>
          <ac:spMkLst>
            <pc:docMk/>
            <pc:sldMk cId="2620175131" sldId="1694"/>
            <ac:spMk id="76" creationId="{CECC6B18-2831-4E42-A2FE-BE514B057AA8}"/>
          </ac:spMkLst>
        </pc:spChg>
        <pc:spChg chg="del">
          <ac:chgData name="Yin Tony" userId="21e4cbdab0e7353e" providerId="LiveId" clId="{4E035C35-992A-49DE-9ED3-F9B1611F332B}" dt="2022-01-20T14:48:43.884" v="4193" actId="478"/>
          <ac:spMkLst>
            <pc:docMk/>
            <pc:sldMk cId="2620175131" sldId="1694"/>
            <ac:spMk id="103" creationId="{A57333DD-9265-484A-908E-266C90105F8D}"/>
          </ac:spMkLst>
        </pc:spChg>
        <pc:spChg chg="del">
          <ac:chgData name="Yin Tony" userId="21e4cbdab0e7353e" providerId="LiveId" clId="{4E035C35-992A-49DE-9ED3-F9B1611F332B}" dt="2022-01-20T14:48:43.884" v="4193" actId="478"/>
          <ac:spMkLst>
            <pc:docMk/>
            <pc:sldMk cId="2620175131" sldId="1694"/>
            <ac:spMk id="104" creationId="{75EE51DB-48B2-4C3A-903B-98685F618D1E}"/>
          </ac:spMkLst>
        </pc:spChg>
        <pc:spChg chg="del">
          <ac:chgData name="Yin Tony" userId="21e4cbdab0e7353e" providerId="LiveId" clId="{4E035C35-992A-49DE-9ED3-F9B1611F332B}" dt="2022-01-20T14:48:43.884" v="4193" actId="478"/>
          <ac:spMkLst>
            <pc:docMk/>
            <pc:sldMk cId="2620175131" sldId="1694"/>
            <ac:spMk id="105" creationId="{6C926A17-0631-49F1-968D-FADFEB7EE75A}"/>
          </ac:spMkLst>
        </pc:spChg>
        <pc:spChg chg="del">
          <ac:chgData name="Yin Tony" userId="21e4cbdab0e7353e" providerId="LiveId" clId="{4E035C35-992A-49DE-9ED3-F9B1611F332B}" dt="2022-01-20T14:48:43.884" v="4193" actId="478"/>
          <ac:spMkLst>
            <pc:docMk/>
            <pc:sldMk cId="2620175131" sldId="1694"/>
            <ac:spMk id="108" creationId="{E401C701-D3F8-4F26-AE6B-31AE9CC27795}"/>
          </ac:spMkLst>
        </pc:spChg>
        <pc:spChg chg="mod">
          <ac:chgData name="Yin Tony" userId="21e4cbdab0e7353e" providerId="LiveId" clId="{4E035C35-992A-49DE-9ED3-F9B1611F332B}" dt="2022-01-20T14:55:41.913" v="4447" actId="1076"/>
          <ac:spMkLst>
            <pc:docMk/>
            <pc:sldMk cId="2620175131" sldId="1694"/>
            <ac:spMk id="110" creationId="{2109C499-C802-45B8-AF67-C772DAA9B423}"/>
          </ac:spMkLst>
        </pc:spChg>
        <pc:spChg chg="del">
          <ac:chgData name="Yin Tony" userId="21e4cbdab0e7353e" providerId="LiveId" clId="{4E035C35-992A-49DE-9ED3-F9B1611F332B}" dt="2022-01-20T14:55:33.214" v="4446" actId="478"/>
          <ac:spMkLst>
            <pc:docMk/>
            <pc:sldMk cId="2620175131" sldId="1694"/>
            <ac:spMk id="118" creationId="{C1DEEAAE-4ADF-4D0A-A0B2-E3AB896AF63E}"/>
          </ac:spMkLst>
        </pc:spChg>
        <pc:grpChg chg="del">
          <ac:chgData name="Yin Tony" userId="21e4cbdab0e7353e" providerId="LiveId" clId="{4E035C35-992A-49DE-9ED3-F9B1611F332B}" dt="2022-01-20T14:48:25.443" v="4179" actId="478"/>
          <ac:grpSpMkLst>
            <pc:docMk/>
            <pc:sldMk cId="2620175131" sldId="1694"/>
            <ac:grpSpMk id="5" creationId="{723566B2-21F0-4221-8564-356641221E20}"/>
          </ac:grpSpMkLst>
        </pc:grpChg>
        <pc:grpChg chg="mod">
          <ac:chgData name="Yin Tony" userId="21e4cbdab0e7353e" providerId="LiveId" clId="{4E035C35-992A-49DE-9ED3-F9B1611F332B}" dt="2022-01-20T14:55:41.913" v="4447" actId="1076"/>
          <ac:grpSpMkLst>
            <pc:docMk/>
            <pc:sldMk cId="2620175131" sldId="1694"/>
            <ac:grpSpMk id="38" creationId="{9E16BC31-28E1-4186-B5B6-C201D1764E0B}"/>
          </ac:grpSpMkLst>
        </pc:grpChg>
        <pc:grpChg chg="del">
          <ac:chgData name="Yin Tony" userId="21e4cbdab0e7353e" providerId="LiveId" clId="{4E035C35-992A-49DE-9ED3-F9B1611F332B}" dt="2022-01-20T14:48:43.884" v="4193" actId="478"/>
          <ac:grpSpMkLst>
            <pc:docMk/>
            <pc:sldMk cId="2620175131" sldId="1694"/>
            <ac:grpSpMk id="99" creationId="{0679258A-655E-4DF7-A60A-86E620EB8E19}"/>
          </ac:grpSpMkLst>
        </pc:grpChg>
        <pc:picChg chg="add mod">
          <ac:chgData name="Yin Tony" userId="21e4cbdab0e7353e" providerId="LiveId" clId="{4E035C35-992A-49DE-9ED3-F9B1611F332B}" dt="2022-01-20T14:55:41.913" v="4447" actId="1076"/>
          <ac:picMkLst>
            <pc:docMk/>
            <pc:sldMk cId="2620175131" sldId="1694"/>
            <ac:picMk id="4" creationId="{612C11B1-2016-488A-8728-0F5560D8F6FF}"/>
          </ac:picMkLst>
        </pc:picChg>
        <pc:cxnChg chg="mod">
          <ac:chgData name="Yin Tony" userId="21e4cbdab0e7353e" providerId="LiveId" clId="{4E035C35-992A-49DE-9ED3-F9B1611F332B}" dt="2022-01-20T14:55:41.913" v="4447" actId="1076"/>
          <ac:cxnSpMkLst>
            <pc:docMk/>
            <pc:sldMk cId="2620175131" sldId="1694"/>
            <ac:cxnSpMk id="63" creationId="{D61E30C0-54BB-4152-BA5B-7C13AC54F338}"/>
          </ac:cxnSpMkLst>
        </pc:cxnChg>
        <pc:cxnChg chg="mod">
          <ac:chgData name="Yin Tony" userId="21e4cbdab0e7353e" providerId="LiveId" clId="{4E035C35-992A-49DE-9ED3-F9B1611F332B}" dt="2022-01-20T14:55:41.913" v="4447" actId="1076"/>
          <ac:cxnSpMkLst>
            <pc:docMk/>
            <pc:sldMk cId="2620175131" sldId="1694"/>
            <ac:cxnSpMk id="70" creationId="{C539F08C-750D-48FA-BC3C-F048BA632A37}"/>
          </ac:cxnSpMkLst>
        </pc:cxnChg>
        <pc:cxnChg chg="del">
          <ac:chgData name="Yin Tony" userId="21e4cbdab0e7353e" providerId="LiveId" clId="{4E035C35-992A-49DE-9ED3-F9B1611F332B}" dt="2022-01-20T14:48:43.884" v="4193" actId="478"/>
          <ac:cxnSpMkLst>
            <pc:docMk/>
            <pc:sldMk cId="2620175131" sldId="1694"/>
            <ac:cxnSpMk id="102" creationId="{1A060DFC-1182-42DC-8651-2B531063A688}"/>
          </ac:cxnSpMkLst>
        </pc:cxnChg>
        <pc:cxnChg chg="del">
          <ac:chgData name="Yin Tony" userId="21e4cbdab0e7353e" providerId="LiveId" clId="{4E035C35-992A-49DE-9ED3-F9B1611F332B}" dt="2022-01-20T14:48:43.884" v="4193" actId="478"/>
          <ac:cxnSpMkLst>
            <pc:docMk/>
            <pc:sldMk cId="2620175131" sldId="1694"/>
            <ac:cxnSpMk id="107" creationId="{D650C9D8-C333-4CBA-86EF-B61ED4C28FD6}"/>
          </ac:cxnSpMkLst>
        </pc:cxnChg>
        <pc:cxnChg chg="del">
          <ac:chgData name="Yin Tony" userId="21e4cbdab0e7353e" providerId="LiveId" clId="{4E035C35-992A-49DE-9ED3-F9B1611F332B}" dt="2022-01-20T14:55:31.550" v="4445" actId="478"/>
          <ac:cxnSpMkLst>
            <pc:docMk/>
            <pc:sldMk cId="2620175131" sldId="1694"/>
            <ac:cxnSpMk id="119" creationId="{63A1319B-7D62-4F50-B8F2-BA926A0A9550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1:19:46.630" v="4814"/>
        <pc:sldMkLst>
          <pc:docMk/>
          <pc:sldMk cId="1852135600" sldId="1695"/>
        </pc:sldMkLst>
        <pc:spChg chg="add mod">
          <ac:chgData name="Yin Tony" userId="21e4cbdab0e7353e" providerId="LiveId" clId="{4E035C35-992A-49DE-9ED3-F9B1611F332B}" dt="2022-01-20T14:55:29.541" v="4444"/>
          <ac:spMkLst>
            <pc:docMk/>
            <pc:sldMk cId="1852135600" sldId="1695"/>
            <ac:spMk id="34" creationId="{AA4033D2-8997-4158-BBFB-E8F9D525D372}"/>
          </ac:spMkLst>
        </pc:spChg>
        <pc:spChg chg="add mod">
          <ac:chgData name="Yin Tony" userId="21e4cbdab0e7353e" providerId="LiveId" clId="{4E035C35-992A-49DE-9ED3-F9B1611F332B}" dt="2022-01-20T14:55:29.541" v="4444"/>
          <ac:spMkLst>
            <pc:docMk/>
            <pc:sldMk cId="1852135600" sldId="1695"/>
            <ac:spMk id="36" creationId="{476C40C3-954E-4C16-B9D6-18141E611581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1852135600" sldId="1695"/>
            <ac:spMk id="48" creationId="{66D95CCA-7156-4104-8FB9-CEF172C48F07}"/>
          </ac:spMkLst>
        </pc:spChg>
        <pc:spChg chg="del">
          <ac:chgData name="Yin Tony" userId="21e4cbdab0e7353e" providerId="LiveId" clId="{4E035C35-992A-49DE-9ED3-F9B1611F332B}" dt="2022-01-20T14:55:27.799" v="4442" actId="478"/>
          <ac:spMkLst>
            <pc:docMk/>
            <pc:sldMk cId="1852135600" sldId="1695"/>
            <ac:spMk id="52" creationId="{C9D12542-847B-40E6-B6C1-818FB198FCBD}"/>
          </ac:spMkLst>
        </pc:spChg>
        <pc:spChg chg="mod">
          <ac:chgData name="Yin Tony" userId="21e4cbdab0e7353e" providerId="LiveId" clId="{4E035C35-992A-49DE-9ED3-F9B1611F332B}" dt="2022-01-20T14:56:03.951" v="4452"/>
          <ac:spMkLst>
            <pc:docMk/>
            <pc:sldMk cId="1852135600" sldId="1695"/>
            <ac:spMk id="53" creationId="{DAAD98D8-0026-4D20-926E-D622A0503792}"/>
          </ac:spMkLst>
        </pc:spChg>
        <pc:spChg chg="mod">
          <ac:chgData name="Yin Tony" userId="21e4cbdab0e7353e" providerId="LiveId" clId="{4E035C35-992A-49DE-9ED3-F9B1611F332B}" dt="2022-01-20T14:55:17.549" v="4439"/>
          <ac:spMkLst>
            <pc:docMk/>
            <pc:sldMk cId="1852135600" sldId="1695"/>
            <ac:spMk id="55" creationId="{4627BDEB-3BE1-494C-9C77-FE156C4EBA6F}"/>
          </ac:spMkLst>
        </pc:spChg>
        <pc:spChg chg="mod">
          <ac:chgData name="Yin Tony" userId="21e4cbdab0e7353e" providerId="LiveId" clId="{4E035C35-992A-49DE-9ED3-F9B1611F332B}" dt="2022-01-20T14:55:20.419" v="4441"/>
          <ac:spMkLst>
            <pc:docMk/>
            <pc:sldMk cId="1852135600" sldId="1695"/>
            <ac:spMk id="56" creationId="{97378B8C-1368-4899-912B-1C59E47390B8}"/>
          </ac:spMkLst>
        </pc:spChg>
        <pc:spChg chg="mod">
          <ac:chgData name="Yin Tony" userId="21e4cbdab0e7353e" providerId="LiveId" clId="{4E035C35-992A-49DE-9ED3-F9B1611F332B}" dt="2022-01-20T14:56:14.075" v="4465"/>
          <ac:spMkLst>
            <pc:docMk/>
            <pc:sldMk cId="1852135600" sldId="1695"/>
            <ac:spMk id="59" creationId="{218A80D9-0A85-4D1B-93DF-00D8704DDE63}"/>
          </ac:spMkLst>
        </pc:spChg>
        <pc:spChg chg="del">
          <ac:chgData name="Yin Tony" userId="21e4cbdab0e7353e" providerId="LiveId" clId="{4E035C35-992A-49DE-9ED3-F9B1611F332B}" dt="2022-01-20T14:55:27.799" v="4442" actId="478"/>
          <ac:spMkLst>
            <pc:docMk/>
            <pc:sldMk cId="1852135600" sldId="1695"/>
            <ac:spMk id="60" creationId="{B3C0533A-7367-42C5-90B9-17FB6E735E34}"/>
          </ac:spMkLst>
        </pc:spChg>
        <pc:spChg chg="del">
          <ac:chgData name="Yin Tony" userId="21e4cbdab0e7353e" providerId="LiveId" clId="{4E035C35-992A-49DE-9ED3-F9B1611F332B}" dt="2022-01-20T14:55:27.799" v="4442" actId="478"/>
          <ac:spMkLst>
            <pc:docMk/>
            <pc:sldMk cId="1852135600" sldId="1695"/>
            <ac:spMk id="61" creationId="{D2B2CFAC-198F-4EA0-9C8D-6F0C9E881461}"/>
          </ac:spMkLst>
        </pc:spChg>
        <pc:spChg chg="del">
          <ac:chgData name="Yin Tony" userId="21e4cbdab0e7353e" providerId="LiveId" clId="{4E035C35-992A-49DE-9ED3-F9B1611F332B}" dt="2022-01-20T14:55:27.799" v="4442" actId="478"/>
          <ac:spMkLst>
            <pc:docMk/>
            <pc:sldMk cId="1852135600" sldId="1695"/>
            <ac:spMk id="62" creationId="{40A1FFCF-9588-42E0-8846-31E7EB235D77}"/>
          </ac:spMkLst>
        </pc:spChg>
        <pc:spChg chg="del">
          <ac:chgData name="Yin Tony" userId="21e4cbdab0e7353e" providerId="LiveId" clId="{4E035C35-992A-49DE-9ED3-F9B1611F332B}" dt="2022-01-20T14:55:27.799" v="4442" actId="478"/>
          <ac:spMkLst>
            <pc:docMk/>
            <pc:sldMk cId="1852135600" sldId="1695"/>
            <ac:spMk id="65" creationId="{94B05DD7-7F2E-42F0-88EB-132F162666C6}"/>
          </ac:spMkLst>
        </pc:spChg>
        <pc:spChg chg="add mod">
          <ac:chgData name="Yin Tony" userId="21e4cbdab0e7353e" providerId="LiveId" clId="{4E035C35-992A-49DE-9ED3-F9B1611F332B}" dt="2022-01-20T14:58:09.011" v="4549" actId="20577"/>
          <ac:spMkLst>
            <pc:docMk/>
            <pc:sldMk cId="1852135600" sldId="1695"/>
            <ac:spMk id="66" creationId="{1D87CF06-D858-4A32-87AD-B3894FCFA297}"/>
          </ac:spMkLst>
        </pc:spChg>
        <pc:spChg chg="add mod">
          <ac:chgData name="Yin Tony" userId="21e4cbdab0e7353e" providerId="LiveId" clId="{4E035C35-992A-49DE-9ED3-F9B1611F332B}" dt="2022-01-20T15:00:26.591" v="4637" actId="20577"/>
          <ac:spMkLst>
            <pc:docMk/>
            <pc:sldMk cId="1852135600" sldId="1695"/>
            <ac:spMk id="67" creationId="{03D03B98-D920-4386-9EF3-5FE23A92FC57}"/>
          </ac:spMkLst>
        </pc:spChg>
        <pc:spChg chg="del">
          <ac:chgData name="Yin Tony" userId="21e4cbdab0e7353e" providerId="LiveId" clId="{4E035C35-992A-49DE-9ED3-F9B1611F332B}" dt="2022-01-20T14:55:27.799" v="4442" actId="478"/>
          <ac:spMkLst>
            <pc:docMk/>
            <pc:sldMk cId="1852135600" sldId="1695"/>
            <ac:spMk id="110" creationId="{2109C499-C802-45B8-AF67-C772DAA9B423}"/>
          </ac:spMkLst>
        </pc:spChg>
        <pc:spChg chg="del">
          <ac:chgData name="Yin Tony" userId="21e4cbdab0e7353e" providerId="LiveId" clId="{4E035C35-992A-49DE-9ED3-F9B1611F332B}" dt="2022-01-20T14:55:29.336" v="4443" actId="478"/>
          <ac:spMkLst>
            <pc:docMk/>
            <pc:sldMk cId="1852135600" sldId="1695"/>
            <ac:spMk id="118" creationId="{C1DEEAAE-4ADF-4D0A-A0B2-E3AB896AF63E}"/>
          </ac:spMkLst>
        </pc:spChg>
        <pc:grpChg chg="add mod">
          <ac:chgData name="Yin Tony" userId="21e4cbdab0e7353e" providerId="LiveId" clId="{4E035C35-992A-49DE-9ED3-F9B1611F332B}" dt="2022-01-20T14:55:29.541" v="4444"/>
          <ac:grpSpMkLst>
            <pc:docMk/>
            <pc:sldMk cId="1852135600" sldId="1695"/>
            <ac:grpSpMk id="37" creationId="{72E40E64-E3AB-4B25-9335-FCB80F161435}"/>
          </ac:grpSpMkLst>
        </pc:grpChg>
        <pc:grpChg chg="del">
          <ac:chgData name="Yin Tony" userId="21e4cbdab0e7353e" providerId="LiveId" clId="{4E035C35-992A-49DE-9ED3-F9B1611F332B}" dt="2022-01-20T14:55:27.799" v="4442" actId="478"/>
          <ac:grpSpMkLst>
            <pc:docMk/>
            <pc:sldMk cId="1852135600" sldId="1695"/>
            <ac:grpSpMk id="38" creationId="{9E16BC31-28E1-4186-B5B6-C201D1764E0B}"/>
          </ac:grpSpMkLst>
        </pc:grpChg>
        <pc:grpChg chg="add mod">
          <ac:chgData name="Yin Tony" userId="21e4cbdab0e7353e" providerId="LiveId" clId="{4E035C35-992A-49DE-9ED3-F9B1611F332B}" dt="2022-01-20T14:55:29.541" v="4444"/>
          <ac:grpSpMkLst>
            <pc:docMk/>
            <pc:sldMk cId="1852135600" sldId="1695"/>
            <ac:grpSpMk id="58" creationId="{DDA8C79F-A56F-4D5F-81BB-D7A65E5E82A8}"/>
          </ac:grpSpMkLst>
        </pc:grpChg>
        <pc:picChg chg="del">
          <ac:chgData name="Yin Tony" userId="21e4cbdab0e7353e" providerId="LiveId" clId="{4E035C35-992A-49DE-9ED3-F9B1611F332B}" dt="2022-01-20T14:55:27.799" v="4442" actId="478"/>
          <ac:picMkLst>
            <pc:docMk/>
            <pc:sldMk cId="1852135600" sldId="1695"/>
            <ac:picMk id="4" creationId="{612C11B1-2016-488A-8728-0F5560D8F6FF}"/>
          </ac:picMkLst>
        </pc:picChg>
        <pc:cxnChg chg="mod">
          <ac:chgData name="Yin Tony" userId="21e4cbdab0e7353e" providerId="LiveId" clId="{4E035C35-992A-49DE-9ED3-F9B1611F332B}" dt="2022-01-20T14:55:29.541" v="4444"/>
          <ac:cxnSpMkLst>
            <pc:docMk/>
            <pc:sldMk cId="1852135600" sldId="1695"/>
            <ac:cxnSpMk id="54" creationId="{215CC451-D1D0-40CD-AA61-2FAA8A5FEB30}"/>
          </ac:cxnSpMkLst>
        </pc:cxnChg>
        <pc:cxnChg chg="del">
          <ac:chgData name="Yin Tony" userId="21e4cbdab0e7353e" providerId="LiveId" clId="{4E035C35-992A-49DE-9ED3-F9B1611F332B}" dt="2022-01-20T14:55:27.799" v="4442" actId="478"/>
          <ac:cxnSpMkLst>
            <pc:docMk/>
            <pc:sldMk cId="1852135600" sldId="1695"/>
            <ac:cxnSpMk id="63" creationId="{D61E30C0-54BB-4152-BA5B-7C13AC54F338}"/>
          </ac:cxnSpMkLst>
        </pc:cxnChg>
        <pc:cxnChg chg="mod">
          <ac:chgData name="Yin Tony" userId="21e4cbdab0e7353e" providerId="LiveId" clId="{4E035C35-992A-49DE-9ED3-F9B1611F332B}" dt="2022-01-20T14:55:29.541" v="4444"/>
          <ac:cxnSpMkLst>
            <pc:docMk/>
            <pc:sldMk cId="1852135600" sldId="1695"/>
            <ac:cxnSpMk id="64" creationId="{7BF6A15D-F6BD-479D-A1F1-9E07775C56E4}"/>
          </ac:cxnSpMkLst>
        </pc:cxnChg>
        <pc:cxnChg chg="del">
          <ac:chgData name="Yin Tony" userId="21e4cbdab0e7353e" providerId="LiveId" clId="{4E035C35-992A-49DE-9ED3-F9B1611F332B}" dt="2022-01-20T14:55:27.799" v="4442" actId="478"/>
          <ac:cxnSpMkLst>
            <pc:docMk/>
            <pc:sldMk cId="1852135600" sldId="1695"/>
            <ac:cxnSpMk id="70" creationId="{C539F08C-750D-48FA-BC3C-F048BA632A37}"/>
          </ac:cxnSpMkLst>
        </pc:cxnChg>
        <pc:cxnChg chg="del">
          <ac:chgData name="Yin Tony" userId="21e4cbdab0e7353e" providerId="LiveId" clId="{4E035C35-992A-49DE-9ED3-F9B1611F332B}" dt="2022-01-20T14:55:27.799" v="4442" actId="478"/>
          <ac:cxnSpMkLst>
            <pc:docMk/>
            <pc:sldMk cId="1852135600" sldId="1695"/>
            <ac:cxnSpMk id="119" creationId="{63A1319B-7D62-4F50-B8F2-BA926A0A9550}"/>
          </ac:cxnSpMkLst>
        </pc:cxnChg>
      </pc:sldChg>
      <pc:sldChg chg="addSp delSp modSp add mod modTransition">
        <pc:chgData name="Yin Tony" userId="21e4cbdab0e7353e" providerId="LiveId" clId="{4E035C35-992A-49DE-9ED3-F9B1611F332B}" dt="2022-01-21T03:20:55.046" v="5294" actId="478"/>
        <pc:sldMkLst>
          <pc:docMk/>
          <pc:sldMk cId="2122681223" sldId="1696"/>
        </pc:sldMkLst>
        <pc:spChg chg="mod">
          <ac:chgData name="Yin Tony" userId="21e4cbdab0e7353e" providerId="LiveId" clId="{4E035C35-992A-49DE-9ED3-F9B1611F332B}" dt="2022-01-21T03:20:50.655" v="5292"/>
          <ac:spMkLst>
            <pc:docMk/>
            <pc:sldMk cId="2122681223" sldId="1696"/>
            <ac:spMk id="19" creationId="{AACA14A0-3ADA-42AD-95F2-473528A1FBA5}"/>
          </ac:spMkLst>
        </pc:spChg>
        <pc:picChg chg="add del">
          <ac:chgData name="Yin Tony" userId="21e4cbdab0e7353e" providerId="LiveId" clId="{4E035C35-992A-49DE-9ED3-F9B1611F332B}" dt="2022-01-21T03:20:55.046" v="5294" actId="478"/>
          <ac:picMkLst>
            <pc:docMk/>
            <pc:sldMk cId="2122681223" sldId="1696"/>
            <ac:picMk id="3" creationId="{0148B9F8-415B-4A71-B8A4-8F25AAA04C02}"/>
          </ac:picMkLst>
        </pc:picChg>
      </pc:sldChg>
      <pc:sldChg chg="delSp modSp add mod ord modTransition">
        <pc:chgData name="Yin Tony" userId="21e4cbdab0e7353e" providerId="LiveId" clId="{4E035C35-992A-49DE-9ED3-F9B1611F332B}" dt="2022-01-21T03:33:43.743" v="5402"/>
        <pc:sldMkLst>
          <pc:docMk/>
          <pc:sldMk cId="1618846151" sldId="1697"/>
        </pc:sldMkLst>
        <pc:spChg chg="mod">
          <ac:chgData name="Yin Tony" userId="21e4cbdab0e7353e" providerId="LiveId" clId="{4E035C35-992A-49DE-9ED3-F9B1611F332B}" dt="2022-01-20T15:03:49.385" v="4707" actId="14100"/>
          <ac:spMkLst>
            <pc:docMk/>
            <pc:sldMk cId="1618846151" sldId="1697"/>
            <ac:spMk id="36" creationId="{65697FE4-2EEE-4C4E-9D59-FF870CBF4BFF}"/>
          </ac:spMkLst>
        </pc:spChg>
        <pc:spChg chg="del">
          <ac:chgData name="Yin Tony" userId="21e4cbdab0e7353e" providerId="LiveId" clId="{4E035C35-992A-49DE-9ED3-F9B1611F332B}" dt="2022-01-20T15:03:34.313" v="4704" actId="478"/>
          <ac:spMkLst>
            <pc:docMk/>
            <pc:sldMk cId="1618846151" sldId="1697"/>
            <ac:spMk id="38" creationId="{CBA51E4D-B5D2-4586-B132-A781C17088B0}"/>
          </ac:spMkLst>
        </pc:spChg>
        <pc:spChg chg="del">
          <ac:chgData name="Yin Tony" userId="21e4cbdab0e7353e" providerId="LiveId" clId="{4E035C35-992A-49DE-9ED3-F9B1611F332B}" dt="2022-01-20T15:03:28.787" v="4701" actId="478"/>
          <ac:spMkLst>
            <pc:docMk/>
            <pc:sldMk cId="1618846151" sldId="1697"/>
            <ac:spMk id="43" creationId="{759F0A8A-1D6C-4FBF-90FF-A0EAA90E91F1}"/>
          </ac:spMkLst>
        </pc:spChg>
        <pc:spChg chg="del">
          <ac:chgData name="Yin Tony" userId="21e4cbdab0e7353e" providerId="LiveId" clId="{4E035C35-992A-49DE-9ED3-F9B1611F332B}" dt="2022-01-20T15:03:32.867" v="4703" actId="478"/>
          <ac:spMkLst>
            <pc:docMk/>
            <pc:sldMk cId="1618846151" sldId="1697"/>
            <ac:spMk id="49" creationId="{0EDB8C1C-E6CA-4F5C-B20A-1DD2B654BBC0}"/>
          </ac:spMkLst>
        </pc:spChg>
        <pc:spChg chg="del">
          <ac:chgData name="Yin Tony" userId="21e4cbdab0e7353e" providerId="LiveId" clId="{4E035C35-992A-49DE-9ED3-F9B1611F332B}" dt="2022-01-20T15:03:31.036" v="4702" actId="478"/>
          <ac:spMkLst>
            <pc:docMk/>
            <pc:sldMk cId="1618846151" sldId="1697"/>
            <ac:spMk id="50" creationId="{99CF250D-74F3-4770-94DE-998C14BDC7EF}"/>
          </ac:spMkLst>
        </pc:spChg>
        <pc:spChg chg="mod">
          <ac:chgData name="Yin Tony" userId="21e4cbdab0e7353e" providerId="LiveId" clId="{4E035C35-992A-49DE-9ED3-F9B1611F332B}" dt="2022-01-21T02:18:14.228" v="5102" actId="14100"/>
          <ac:spMkLst>
            <pc:docMk/>
            <pc:sldMk cId="1618846151" sldId="1697"/>
            <ac:spMk id="57" creationId="{DBFF9F32-08D7-41FE-A7D2-2BD0A0891F5C}"/>
          </ac:spMkLst>
        </pc:spChg>
        <pc:spChg chg="mod">
          <ac:chgData name="Yin Tony" userId="21e4cbdab0e7353e" providerId="LiveId" clId="{4E035C35-992A-49DE-9ED3-F9B1611F332B}" dt="2022-01-21T02:18:24.380" v="5103" actId="1076"/>
          <ac:spMkLst>
            <pc:docMk/>
            <pc:sldMk cId="1618846151" sldId="1697"/>
            <ac:spMk id="59" creationId="{7BB198CF-BC0B-4E79-904A-D9C79BD560F2}"/>
          </ac:spMkLst>
        </pc:spChg>
        <pc:spChg chg="mod">
          <ac:chgData name="Yin Tony" userId="21e4cbdab0e7353e" providerId="LiveId" clId="{4E035C35-992A-49DE-9ED3-F9B1611F332B}" dt="2022-01-21T02:18:24.380" v="5103" actId="1076"/>
          <ac:spMkLst>
            <pc:docMk/>
            <pc:sldMk cId="1618846151" sldId="1697"/>
            <ac:spMk id="61" creationId="{BF2F0B2E-DA30-4A53-B688-D381FB2D780C}"/>
          </ac:spMkLst>
        </pc:spChg>
        <pc:spChg chg="mod">
          <ac:chgData name="Yin Tony" userId="21e4cbdab0e7353e" providerId="LiveId" clId="{4E035C35-992A-49DE-9ED3-F9B1611F332B}" dt="2022-01-21T02:18:11.832" v="5101" actId="14100"/>
          <ac:spMkLst>
            <pc:docMk/>
            <pc:sldMk cId="1618846151" sldId="1697"/>
            <ac:spMk id="76" creationId="{56E1CC54-541C-4FB4-999B-C8B13148BE48}"/>
          </ac:spMkLst>
        </pc:spChg>
        <pc:spChg chg="mod">
          <ac:chgData name="Yin Tony" userId="21e4cbdab0e7353e" providerId="LiveId" clId="{4E035C35-992A-49DE-9ED3-F9B1611F332B}" dt="2022-01-21T03:33:43.743" v="5402"/>
          <ac:spMkLst>
            <pc:docMk/>
            <pc:sldMk cId="1618846151" sldId="1697"/>
            <ac:spMk id="78" creationId="{27EECABC-9D5D-47D4-8A4D-280621567ED2}"/>
          </ac:spMkLst>
        </pc:spChg>
        <pc:spChg chg="mod">
          <ac:chgData name="Yin Tony" userId="21e4cbdab0e7353e" providerId="LiveId" clId="{4E035C35-992A-49DE-9ED3-F9B1611F332B}" dt="2022-01-20T15:03:53.421" v="4720"/>
          <ac:spMkLst>
            <pc:docMk/>
            <pc:sldMk cId="1618846151" sldId="1697"/>
            <ac:spMk id="80" creationId="{CD671E91-A791-42C5-BC5A-E3F394327F18}"/>
          </ac:spMkLst>
        </pc:spChg>
        <pc:spChg chg="mod">
          <ac:chgData name="Yin Tony" userId="21e4cbdab0e7353e" providerId="LiveId" clId="{4E035C35-992A-49DE-9ED3-F9B1611F332B}" dt="2022-01-20T15:02:18.199" v="4665" actId="1076"/>
          <ac:spMkLst>
            <pc:docMk/>
            <pc:sldMk cId="1618846151" sldId="1697"/>
            <ac:spMk id="83" creationId="{85130DF3-22BD-4B4F-8F61-45A9CDAE4004}"/>
          </ac:spMkLst>
        </pc:spChg>
        <pc:spChg chg="mod">
          <ac:chgData name="Yin Tony" userId="21e4cbdab0e7353e" providerId="LiveId" clId="{4E035C35-992A-49DE-9ED3-F9B1611F332B}" dt="2022-01-20T15:02:13.102" v="4664"/>
          <ac:spMkLst>
            <pc:docMk/>
            <pc:sldMk cId="1618846151" sldId="1697"/>
            <ac:spMk id="86" creationId="{3CFF72DF-4AC1-4CB3-88DE-7FB6EEDB2E29}"/>
          </ac:spMkLst>
        </pc:spChg>
        <pc:spChg chg="mod">
          <ac:chgData name="Yin Tony" userId="21e4cbdab0e7353e" providerId="LiveId" clId="{4E035C35-992A-49DE-9ED3-F9B1611F332B}" dt="2022-01-20T15:02:41.967" v="4678"/>
          <ac:spMkLst>
            <pc:docMk/>
            <pc:sldMk cId="1618846151" sldId="1697"/>
            <ac:spMk id="87" creationId="{CD8880A5-9129-4EE6-8308-CD408E2173D2}"/>
          </ac:spMkLst>
        </pc:spChg>
        <pc:spChg chg="mod">
          <ac:chgData name="Yin Tony" userId="21e4cbdab0e7353e" providerId="LiveId" clId="{4E035C35-992A-49DE-9ED3-F9B1611F332B}" dt="2022-01-20T15:03:22.383" v="4698"/>
          <ac:spMkLst>
            <pc:docMk/>
            <pc:sldMk cId="1618846151" sldId="1697"/>
            <ac:spMk id="91" creationId="{B713F05D-A562-4213-AA40-912C26DF0F71}"/>
          </ac:spMkLst>
        </pc:spChg>
        <pc:spChg chg="del mod">
          <ac:chgData name="Yin Tony" userId="21e4cbdab0e7353e" providerId="LiveId" clId="{4E035C35-992A-49DE-9ED3-F9B1611F332B}" dt="2022-01-20T15:02:55.898" v="4686" actId="478"/>
          <ac:spMkLst>
            <pc:docMk/>
            <pc:sldMk cId="1618846151" sldId="1697"/>
            <ac:spMk id="92" creationId="{40547FB0-1C31-45EE-ACEC-C4AA064C0C85}"/>
          </ac:spMkLst>
        </pc:spChg>
        <pc:spChg chg="del mod">
          <ac:chgData name="Yin Tony" userId="21e4cbdab0e7353e" providerId="LiveId" clId="{4E035C35-992A-49DE-9ED3-F9B1611F332B}" dt="2022-01-20T15:02:58.351" v="4687" actId="478"/>
          <ac:spMkLst>
            <pc:docMk/>
            <pc:sldMk cId="1618846151" sldId="1697"/>
            <ac:spMk id="93" creationId="{AA042AE9-1E06-4B20-97BC-E56DE935F422}"/>
          </ac:spMkLst>
        </pc:spChg>
        <pc:spChg chg="del">
          <ac:chgData name="Yin Tony" userId="21e4cbdab0e7353e" providerId="LiveId" clId="{4E035C35-992A-49DE-9ED3-F9B1611F332B}" dt="2022-01-20T15:03:00.430" v="4688" actId="478"/>
          <ac:spMkLst>
            <pc:docMk/>
            <pc:sldMk cId="1618846151" sldId="1697"/>
            <ac:spMk id="96" creationId="{6B382292-A657-48A2-AE9A-E0C859EB25C2}"/>
          </ac:spMkLst>
        </pc:spChg>
        <pc:spChg chg="mod">
          <ac:chgData name="Yin Tony" userId="21e4cbdab0e7353e" providerId="LiveId" clId="{4E035C35-992A-49DE-9ED3-F9B1611F332B}" dt="2022-01-20T15:03:26.839" v="4700"/>
          <ac:spMkLst>
            <pc:docMk/>
            <pc:sldMk cId="1618846151" sldId="1697"/>
            <ac:spMk id="97" creationId="{8CF2BD2F-706E-4CBD-82D9-C765E3075B5A}"/>
          </ac:spMkLst>
        </pc:spChg>
        <pc:cxnChg chg="del">
          <ac:chgData name="Yin Tony" userId="21e4cbdab0e7353e" providerId="LiveId" clId="{4E035C35-992A-49DE-9ED3-F9B1611F332B}" dt="2022-01-20T15:03:31.036" v="4702" actId="478"/>
          <ac:cxnSpMkLst>
            <pc:docMk/>
            <pc:sldMk cId="1618846151" sldId="1697"/>
            <ac:cxnSpMk id="51" creationId="{D6A2CD9C-4FFC-461F-BB2A-D0CCC0539641}"/>
          </ac:cxnSpMkLst>
        </pc:cxnChg>
        <pc:cxnChg chg="mod">
          <ac:chgData name="Yin Tony" userId="21e4cbdab0e7353e" providerId="LiveId" clId="{4E035C35-992A-49DE-9ED3-F9B1611F332B}" dt="2022-01-21T02:18:24.380" v="5103" actId="1076"/>
          <ac:cxnSpMkLst>
            <pc:docMk/>
            <pc:sldMk cId="1618846151" sldId="1697"/>
            <ac:cxnSpMk id="62" creationId="{168A7386-E81D-4D8A-BD34-E18176A8E07D}"/>
          </ac:cxnSpMkLst>
        </pc:cxnChg>
      </pc:sldChg>
      <pc:sldChg chg="addSp delSp modSp add del mod modTransition">
        <pc:chgData name="Yin Tony" userId="21e4cbdab0e7353e" providerId="LiveId" clId="{4E035C35-992A-49DE-9ED3-F9B1611F332B}" dt="2022-01-21T05:47:42.855" v="5456" actId="20577"/>
        <pc:sldMkLst>
          <pc:docMk/>
          <pc:sldMk cId="2581458382" sldId="1698"/>
        </pc:sldMkLst>
        <pc:spChg chg="ord">
          <ac:chgData name="Yin Tony" userId="21e4cbdab0e7353e" providerId="LiveId" clId="{4E035C35-992A-49DE-9ED3-F9B1611F332B}" dt="2022-01-21T03:19:15.399" v="5246" actId="166"/>
          <ac:spMkLst>
            <pc:docMk/>
            <pc:sldMk cId="2581458382" sldId="1698"/>
            <ac:spMk id="16" creationId="{6C193956-E86B-4D08-B84B-9222BC85F275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25" creationId="{DDF59491-2359-48FB-8DDF-BC272211EB21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26" creationId="{71532F71-B3A9-4C72-951F-6B2EA85CA99E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27" creationId="{BBE4EEA3-EADF-4CBD-9D71-B4AEFED734DB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28" creationId="{8B1521B9-7021-406D-8164-03BDE0748101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29" creationId="{E552BF90-4652-4B9C-B7CA-5A041B521091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30" creationId="{9BE3CD82-852E-4181-BB85-58CE5D88D556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32" creationId="{84CC6BC5-B830-4356-BA8B-51F5DBA3AF64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33" creationId="{C88C3994-D457-4EC5-A993-16744C5D7487}"/>
          </ac:spMkLst>
        </pc:spChg>
        <pc:spChg chg="ord">
          <ac:chgData name="Yin Tony" userId="21e4cbdab0e7353e" providerId="LiveId" clId="{4E035C35-992A-49DE-9ED3-F9B1611F332B}" dt="2022-01-21T03:19:12.280" v="5245" actId="166"/>
          <ac:spMkLst>
            <pc:docMk/>
            <pc:sldMk cId="2581458382" sldId="1698"/>
            <ac:spMk id="35" creationId="{9E7164AD-9BAA-4D1D-979E-136BAFD6D88F}"/>
          </ac:spMkLst>
        </pc:spChg>
        <pc:spChg chg="del">
          <ac:chgData name="Yin Tony" userId="21e4cbdab0e7353e" providerId="LiveId" clId="{4E035C35-992A-49DE-9ED3-F9B1611F332B}" dt="2022-01-21T03:11:04.752" v="5131" actId="478"/>
          <ac:spMkLst>
            <pc:docMk/>
            <pc:sldMk cId="2581458382" sldId="1698"/>
            <ac:spMk id="36" creationId="{65697FE4-2EEE-4C4E-9D59-FF870CBF4BFF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37" creationId="{80C616E0-FCF8-48CD-B819-636B728FA580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38" creationId="{D9BB863E-ED55-4C59-B8E1-AA1B67C7E256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41" creationId="{5DDF3A36-4EA1-42BC-9A69-4E6F8194A901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43" creationId="{19D1A344-7A7C-4016-A0F6-26C0E463B4C0}"/>
          </ac:spMkLst>
        </pc:spChg>
        <pc:spChg chg="mod">
          <ac:chgData name="Yin Tony" userId="21e4cbdab0e7353e" providerId="LiveId" clId="{4E035C35-992A-49DE-9ED3-F9B1611F332B}" dt="2022-01-21T05:47:42.855" v="5456" actId="20577"/>
          <ac:spMkLst>
            <pc:docMk/>
            <pc:sldMk cId="2581458382" sldId="1698"/>
            <ac:spMk id="45" creationId="{49CFB3ED-F44C-4ADD-8848-9B5AFC4A8416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45" creationId="{9CD7E520-70FB-4AF9-8128-C932EA1EC0C8}"/>
          </ac:spMkLst>
        </pc:spChg>
        <pc:spChg chg="mod">
          <ac:chgData name="Yin Tony" userId="21e4cbdab0e7353e" providerId="LiveId" clId="{4E035C35-992A-49DE-9ED3-F9B1611F332B}" dt="2022-01-21T05:47:00.303" v="5422"/>
          <ac:spMkLst>
            <pc:docMk/>
            <pc:sldMk cId="2581458382" sldId="1698"/>
            <ac:spMk id="46" creationId="{65184F4C-669C-41E1-9599-7EB12644FA53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46" creationId="{D004A1F6-02D2-4E66-8748-EEEE21ACD650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47" creationId="{A654D46B-1B61-4D0B-8D8F-6157E065059A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48" creationId="{93BBC4B4-ACC9-42FF-81D1-1A8EEFE368D7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49" creationId="{29E6FD14-F95A-445B-BDED-98986E873943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50" creationId="{AE8A80DD-9834-4E65-BA6D-7971479EE8D9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51" creationId="{83A26E66-C514-4514-BFCB-1BDC9982CA77}"/>
          </ac:spMkLst>
        </pc:spChg>
        <pc:spChg chg="add del mod ord">
          <ac:chgData name="Yin Tony" userId="21e4cbdab0e7353e" providerId="LiveId" clId="{4E035C35-992A-49DE-9ED3-F9B1611F332B}" dt="2022-01-21T03:11:40.375" v="5136"/>
          <ac:spMkLst>
            <pc:docMk/>
            <pc:sldMk cId="2581458382" sldId="1698"/>
            <ac:spMk id="52" creationId="{5ADC7666-4B8F-4118-A729-1D51EDA98D1E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54" creationId="{BEE290B2-9421-4A05-93BF-542405749A37}"/>
          </ac:spMkLst>
        </pc:spChg>
        <pc:spChg chg="mod">
          <ac:chgData name="Yin Tony" userId="21e4cbdab0e7353e" providerId="LiveId" clId="{4E035C35-992A-49DE-9ED3-F9B1611F332B}" dt="2022-01-21T03:11:06.476" v="5133"/>
          <ac:spMkLst>
            <pc:docMk/>
            <pc:sldMk cId="2581458382" sldId="1698"/>
            <ac:spMk id="55" creationId="{83F02E85-550B-4717-BAC3-AB04A802B3F0}"/>
          </ac:spMkLst>
        </pc:spChg>
        <pc:spChg chg="add mod">
          <ac:chgData name="Yin Tony" userId="21e4cbdab0e7353e" providerId="LiveId" clId="{4E035C35-992A-49DE-9ED3-F9B1611F332B}" dt="2022-01-21T03:14:42.495" v="5154" actId="16037"/>
          <ac:spMkLst>
            <pc:docMk/>
            <pc:sldMk cId="2581458382" sldId="1698"/>
            <ac:spMk id="56" creationId="{2EF43D9D-11EA-40EF-A61E-777510E62898}"/>
          </ac:spMkLst>
        </pc:spChg>
        <pc:spChg chg="add mod">
          <ac:chgData name="Yin Tony" userId="21e4cbdab0e7353e" providerId="LiveId" clId="{4E035C35-992A-49DE-9ED3-F9B1611F332B}" dt="2022-01-21T03:15:04.683" v="5155" actId="16037"/>
          <ac:spMkLst>
            <pc:docMk/>
            <pc:sldMk cId="2581458382" sldId="1698"/>
            <ac:spMk id="57" creationId="{D048662B-B010-4CF4-ACE1-AF7741F3F937}"/>
          </ac:spMkLst>
        </pc:spChg>
        <pc:spChg chg="del">
          <ac:chgData name="Yin Tony" userId="21e4cbdab0e7353e" providerId="LiveId" clId="{4E035C35-992A-49DE-9ED3-F9B1611F332B}" dt="2022-01-20T15:04:50.749" v="4777" actId="478"/>
          <ac:spMkLst>
            <pc:docMk/>
            <pc:sldMk cId="2581458382" sldId="1698"/>
            <ac:spMk id="57" creationId="{DBFF9F32-08D7-41FE-A7D2-2BD0A0891F5C}"/>
          </ac:spMkLst>
        </pc:spChg>
        <pc:spChg chg="add mod ord">
          <ac:chgData name="Yin Tony" userId="21e4cbdab0e7353e" providerId="LiveId" clId="{4E035C35-992A-49DE-9ED3-F9B1611F332B}" dt="2022-01-21T03:13:04.633" v="5149" actId="167"/>
          <ac:spMkLst>
            <pc:docMk/>
            <pc:sldMk cId="2581458382" sldId="1698"/>
            <ac:spMk id="58" creationId="{44E92ADA-5A99-4CB7-80BF-028A9465CE2B}"/>
          </ac:spMkLst>
        </pc:spChg>
        <pc:spChg chg="del mod">
          <ac:chgData name="Yin Tony" userId="21e4cbdab0e7353e" providerId="LiveId" clId="{4E035C35-992A-49DE-9ED3-F9B1611F332B}" dt="2022-01-21T03:12:15.908" v="5144" actId="478"/>
          <ac:spMkLst>
            <pc:docMk/>
            <pc:sldMk cId="2581458382" sldId="1698"/>
            <ac:spMk id="59" creationId="{7BB198CF-BC0B-4E79-904A-D9C79BD560F2}"/>
          </ac:spMkLst>
        </pc:spChg>
        <pc:spChg chg="add mod ord">
          <ac:chgData name="Yin Tony" userId="21e4cbdab0e7353e" providerId="LiveId" clId="{4E035C35-992A-49DE-9ED3-F9B1611F332B}" dt="2022-01-21T03:13:19.433" v="5151" actId="167"/>
          <ac:spMkLst>
            <pc:docMk/>
            <pc:sldMk cId="2581458382" sldId="1698"/>
            <ac:spMk id="60" creationId="{9AFBAB9D-A9A6-499B-969B-EFF03392BACF}"/>
          </ac:spMkLst>
        </pc:spChg>
        <pc:spChg chg="add mod ord">
          <ac:chgData name="Yin Tony" userId="21e4cbdab0e7353e" providerId="LiveId" clId="{4E035C35-992A-49DE-9ED3-F9B1611F332B}" dt="2022-01-21T03:13:04.633" v="5149" actId="167"/>
          <ac:spMkLst>
            <pc:docMk/>
            <pc:sldMk cId="2581458382" sldId="1698"/>
            <ac:spMk id="61" creationId="{6DD95F77-32CB-45BC-8394-0038981A0BD5}"/>
          </ac:spMkLst>
        </pc:spChg>
        <pc:spChg chg="del mod">
          <ac:chgData name="Yin Tony" userId="21e4cbdab0e7353e" providerId="LiveId" clId="{4E035C35-992A-49DE-9ED3-F9B1611F332B}" dt="2022-01-20T15:05:09.274" v="4800" actId="478"/>
          <ac:spMkLst>
            <pc:docMk/>
            <pc:sldMk cId="2581458382" sldId="1698"/>
            <ac:spMk id="61" creationId="{BF2F0B2E-DA30-4A53-B688-D381FB2D780C}"/>
          </ac:spMkLst>
        </pc:spChg>
        <pc:spChg chg="add mod ord">
          <ac:chgData name="Yin Tony" userId="21e4cbdab0e7353e" providerId="LiveId" clId="{4E035C35-992A-49DE-9ED3-F9B1611F332B}" dt="2022-01-21T03:13:09.738" v="5150" actId="167"/>
          <ac:spMkLst>
            <pc:docMk/>
            <pc:sldMk cId="2581458382" sldId="1698"/>
            <ac:spMk id="63" creationId="{92ED5D3C-2FAE-48E1-BD62-691B239CB609}"/>
          </ac:spMkLst>
        </pc:spChg>
        <pc:spChg chg="mod">
          <ac:chgData name="Yin Tony" userId="21e4cbdab0e7353e" providerId="LiveId" clId="{4E035C35-992A-49DE-9ED3-F9B1611F332B}" dt="2022-01-21T03:16:49.805" v="5176" actId="207"/>
          <ac:spMkLst>
            <pc:docMk/>
            <pc:sldMk cId="2581458382" sldId="1698"/>
            <ac:spMk id="65" creationId="{84832EF3-67FD-4853-8058-47A8AEACE19C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66" creationId="{A00DA2B5-D4E0-480D-9B0A-2A8F7E03F2DE}"/>
          </ac:spMkLst>
        </pc:spChg>
        <pc:spChg chg="mod">
          <ac:chgData name="Yin Tony" userId="21e4cbdab0e7353e" providerId="LiveId" clId="{4E035C35-992A-49DE-9ED3-F9B1611F332B}" dt="2022-01-21T03:17:04.099" v="5193" actId="207"/>
          <ac:spMkLst>
            <pc:docMk/>
            <pc:sldMk cId="2581458382" sldId="1698"/>
            <ac:spMk id="68" creationId="{4042C3C1-D7B0-45DE-89B4-C966CB987D2F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69" creationId="{5ABB6C22-E7D8-4FB7-8054-20BEF3A55801}"/>
          </ac:spMkLst>
        </pc:spChg>
        <pc:spChg chg="mod">
          <ac:chgData name="Yin Tony" userId="21e4cbdab0e7353e" providerId="LiveId" clId="{4E035C35-992A-49DE-9ED3-F9B1611F332B}" dt="2022-01-21T05:47:09.054" v="5425" actId="1076"/>
          <ac:spMkLst>
            <pc:docMk/>
            <pc:sldMk cId="2581458382" sldId="1698"/>
            <ac:spMk id="71" creationId="{1618A341-03BD-40D1-BAC8-5F0B3C850731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72" creationId="{038CBD44-1E82-49C1-B541-60A7170E0F83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74" creationId="{137D846F-9FAC-4841-BF16-4FA5BA49389A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75" creationId="{7AEC3215-07D4-468C-9606-09A1CBBB8CFC}"/>
          </ac:spMkLst>
        </pc:spChg>
        <pc:spChg chg="add del">
          <ac:chgData name="Yin Tony" userId="21e4cbdab0e7353e" providerId="LiveId" clId="{4E035C35-992A-49DE-9ED3-F9B1611F332B}" dt="2022-01-21T03:11:00.947" v="5128" actId="478"/>
          <ac:spMkLst>
            <pc:docMk/>
            <pc:sldMk cId="2581458382" sldId="1698"/>
            <ac:spMk id="76" creationId="{56E1CC54-541C-4FB4-999B-C8B13148BE48}"/>
          </ac:spMkLst>
        </pc:spChg>
        <pc:spChg chg="add mod">
          <ac:chgData name="Yin Tony" userId="21e4cbdab0e7353e" providerId="LiveId" clId="{4E035C35-992A-49DE-9ED3-F9B1611F332B}" dt="2022-01-21T03:18:42.784" v="5243" actId="207"/>
          <ac:spMkLst>
            <pc:docMk/>
            <pc:sldMk cId="2581458382" sldId="1698"/>
            <ac:spMk id="77" creationId="{7DC0C41D-3C97-4C75-B7C6-6203278801AD}"/>
          </ac:spMkLst>
        </pc:spChg>
        <pc:spChg chg="del mod">
          <ac:chgData name="Yin Tony" userId="21e4cbdab0e7353e" providerId="LiveId" clId="{4E035C35-992A-49DE-9ED3-F9B1611F332B}" dt="2022-01-21T03:11:06.237" v="5132" actId="478"/>
          <ac:spMkLst>
            <pc:docMk/>
            <pc:sldMk cId="2581458382" sldId="1698"/>
            <ac:spMk id="78" creationId="{27EECABC-9D5D-47D4-8A4D-280621567ED2}"/>
          </ac:spMkLst>
        </pc:spChg>
        <pc:spChg chg="add mod">
          <ac:chgData name="Yin Tony" userId="21e4cbdab0e7353e" providerId="LiveId" clId="{4E035C35-992A-49DE-9ED3-F9B1611F332B}" dt="2022-01-21T03:11:44.715" v="5138" actId="1076"/>
          <ac:spMkLst>
            <pc:docMk/>
            <pc:sldMk cId="2581458382" sldId="1698"/>
            <ac:spMk id="79" creationId="{39DC8D43-7FC8-4EA5-929B-30D5A632E500}"/>
          </ac:spMkLst>
        </pc:spChg>
        <pc:spChg chg="del mod">
          <ac:chgData name="Yin Tony" userId="21e4cbdab0e7353e" providerId="LiveId" clId="{4E035C35-992A-49DE-9ED3-F9B1611F332B}" dt="2022-01-21T03:11:04.752" v="5131" actId="478"/>
          <ac:spMkLst>
            <pc:docMk/>
            <pc:sldMk cId="2581458382" sldId="1698"/>
            <ac:spMk id="80" creationId="{CD671E91-A791-42C5-BC5A-E3F394327F18}"/>
          </ac:spMkLst>
        </pc:spChg>
        <pc:spChg chg="mod ord">
          <ac:chgData name="Yin Tony" userId="21e4cbdab0e7353e" providerId="LiveId" clId="{4E035C35-992A-49DE-9ED3-F9B1611F332B}" dt="2022-01-21T03:12:47.768" v="5147" actId="167"/>
          <ac:spMkLst>
            <pc:docMk/>
            <pc:sldMk cId="2581458382" sldId="1698"/>
            <ac:spMk id="83" creationId="{85130DF3-22BD-4B4F-8F61-45A9CDAE4004}"/>
          </ac:spMkLst>
        </pc:spChg>
        <pc:spChg chg="mod ord">
          <ac:chgData name="Yin Tony" userId="21e4cbdab0e7353e" providerId="LiveId" clId="{4E035C35-992A-49DE-9ED3-F9B1611F332B}" dt="2022-01-21T03:15:30.533" v="5157" actId="167"/>
          <ac:spMkLst>
            <pc:docMk/>
            <pc:sldMk cId="2581458382" sldId="1698"/>
            <ac:spMk id="84" creationId="{B0A49435-A312-4561-A283-1E7C06CC8137}"/>
          </ac:spMkLst>
        </pc:spChg>
        <pc:spChg chg="ord">
          <ac:chgData name="Yin Tony" userId="21e4cbdab0e7353e" providerId="LiveId" clId="{4E035C35-992A-49DE-9ED3-F9B1611F332B}" dt="2022-01-21T03:12:47.768" v="5147" actId="167"/>
          <ac:spMkLst>
            <pc:docMk/>
            <pc:sldMk cId="2581458382" sldId="1698"/>
            <ac:spMk id="86" creationId="{3CFF72DF-4AC1-4CB3-88DE-7FB6EEDB2E29}"/>
          </ac:spMkLst>
        </pc:spChg>
        <pc:spChg chg="mod ord">
          <ac:chgData name="Yin Tony" userId="21e4cbdab0e7353e" providerId="LiveId" clId="{4E035C35-992A-49DE-9ED3-F9B1611F332B}" dt="2022-01-21T03:12:47.768" v="5147" actId="167"/>
          <ac:spMkLst>
            <pc:docMk/>
            <pc:sldMk cId="2581458382" sldId="1698"/>
            <ac:spMk id="87" creationId="{CD8880A5-9129-4EE6-8308-CD408E2173D2}"/>
          </ac:spMkLst>
        </pc:spChg>
        <pc:spChg chg="add mod">
          <ac:chgData name="Yin Tony" userId="21e4cbdab0e7353e" providerId="LiveId" clId="{4E035C35-992A-49DE-9ED3-F9B1611F332B}" dt="2022-01-21T03:18:09.194" v="5221" actId="20577"/>
          <ac:spMkLst>
            <pc:docMk/>
            <pc:sldMk cId="2581458382" sldId="1698"/>
            <ac:spMk id="88" creationId="{03CF019A-D3CE-4E6B-A231-CD0DAD2555E0}"/>
          </ac:spMkLst>
        </pc:spChg>
        <pc:spChg chg="ord">
          <ac:chgData name="Yin Tony" userId="21e4cbdab0e7353e" providerId="LiveId" clId="{4E035C35-992A-49DE-9ED3-F9B1611F332B}" dt="2022-01-21T03:12:47.768" v="5147" actId="167"/>
          <ac:spMkLst>
            <pc:docMk/>
            <pc:sldMk cId="2581458382" sldId="1698"/>
            <ac:spMk id="89" creationId="{565DDF32-114E-47B7-B8C9-0B2F158D20C9}"/>
          </ac:spMkLst>
        </pc:spChg>
        <pc:spChg chg="ord">
          <ac:chgData name="Yin Tony" userId="21e4cbdab0e7353e" providerId="LiveId" clId="{4E035C35-992A-49DE-9ED3-F9B1611F332B}" dt="2022-01-21T03:12:47.768" v="5147" actId="167"/>
          <ac:spMkLst>
            <pc:docMk/>
            <pc:sldMk cId="2581458382" sldId="1698"/>
            <ac:spMk id="90" creationId="{938FF3BE-2D20-47AA-B9FC-572EF4DD234A}"/>
          </ac:spMkLst>
        </pc:spChg>
        <pc:spChg chg="mod ord">
          <ac:chgData name="Yin Tony" userId="21e4cbdab0e7353e" providerId="LiveId" clId="{4E035C35-992A-49DE-9ED3-F9B1611F332B}" dt="2022-01-21T03:16:24.106" v="5161" actId="1076"/>
          <ac:spMkLst>
            <pc:docMk/>
            <pc:sldMk cId="2581458382" sldId="1698"/>
            <ac:spMk id="91" creationId="{B713F05D-A562-4213-AA40-912C26DF0F71}"/>
          </ac:spMkLst>
        </pc:spChg>
        <pc:spChg chg="add mod">
          <ac:chgData name="Yin Tony" userId="21e4cbdab0e7353e" providerId="LiveId" clId="{4E035C35-992A-49DE-9ED3-F9B1611F332B}" dt="2022-01-21T03:11:44.715" v="5138" actId="1076"/>
          <ac:spMkLst>
            <pc:docMk/>
            <pc:sldMk cId="2581458382" sldId="1698"/>
            <ac:spMk id="92" creationId="{BE02C985-A414-46A3-BE5A-E307160A7B57}"/>
          </ac:spMkLst>
        </pc:spChg>
        <pc:spChg chg="add mod ord">
          <ac:chgData name="Yin Tony" userId="21e4cbdab0e7353e" providerId="LiveId" clId="{4E035C35-992A-49DE-9ED3-F9B1611F332B}" dt="2022-01-21T03:13:04.633" v="5149" actId="167"/>
          <ac:spMkLst>
            <pc:docMk/>
            <pc:sldMk cId="2581458382" sldId="1698"/>
            <ac:spMk id="93" creationId="{7EE40F1C-A6EF-46EA-9C8F-B584EDF1ED40}"/>
          </ac:spMkLst>
        </pc:spChg>
        <pc:spChg chg="add del mod ord">
          <ac:chgData name="Yin Tony" userId="21e4cbdab0e7353e" providerId="LiveId" clId="{4E035C35-992A-49DE-9ED3-F9B1611F332B}" dt="2022-01-21T03:13:43.418" v="5152" actId="16037"/>
          <ac:spMkLst>
            <pc:docMk/>
            <pc:sldMk cId="2581458382" sldId="1698"/>
            <ac:spMk id="94" creationId="{C4B79113-320C-423F-87F2-760B14513F9B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96" creationId="{5BE956EB-F6B7-4643-A439-B124EFE016E3}"/>
          </ac:spMkLst>
        </pc:spChg>
        <pc:spChg chg="mod">
          <ac:chgData name="Yin Tony" userId="21e4cbdab0e7353e" providerId="LiveId" clId="{4E035C35-992A-49DE-9ED3-F9B1611F332B}" dt="2022-01-21T03:11:41.084" v="5137"/>
          <ac:spMkLst>
            <pc:docMk/>
            <pc:sldMk cId="2581458382" sldId="1698"/>
            <ac:spMk id="97" creationId="{6F8A3625-8868-4938-8C86-77FCD3BA4EE0}"/>
          </ac:spMkLst>
        </pc:spChg>
        <pc:spChg chg="del">
          <ac:chgData name="Yin Tony" userId="21e4cbdab0e7353e" providerId="LiveId" clId="{4E035C35-992A-49DE-9ED3-F9B1611F332B}" dt="2022-01-20T15:04:46.146" v="4776" actId="478"/>
          <ac:spMkLst>
            <pc:docMk/>
            <pc:sldMk cId="2581458382" sldId="1698"/>
            <ac:spMk id="97" creationId="{8CF2BD2F-706E-4CBD-82D9-C765E3075B5A}"/>
          </ac:spMkLst>
        </pc:spChg>
        <pc:spChg chg="add mod ord">
          <ac:chgData name="Yin Tony" userId="21e4cbdab0e7353e" providerId="LiveId" clId="{4E035C35-992A-49DE-9ED3-F9B1611F332B}" dt="2022-01-21T03:12:51.740" v="5148" actId="167"/>
          <ac:spMkLst>
            <pc:docMk/>
            <pc:sldMk cId="2581458382" sldId="1698"/>
            <ac:spMk id="98" creationId="{148D73AB-FD7A-43F7-B1D9-5CE2E3AF23D7}"/>
          </ac:spMkLst>
        </pc:spChg>
        <pc:spChg chg="mod ord">
          <ac:chgData name="Yin Tony" userId="21e4cbdab0e7353e" providerId="LiveId" clId="{4E035C35-992A-49DE-9ED3-F9B1611F332B}" dt="2022-01-21T03:12:47.768" v="5147" actId="167"/>
          <ac:spMkLst>
            <pc:docMk/>
            <pc:sldMk cId="2581458382" sldId="1698"/>
            <ac:spMk id="99" creationId="{BB0166B6-8F08-4455-B086-FCF5B14BA9F0}"/>
          </ac:spMkLst>
        </pc:spChg>
        <pc:spChg chg="mod">
          <ac:chgData name="Yin Tony" userId="21e4cbdab0e7353e" providerId="LiveId" clId="{4E035C35-992A-49DE-9ED3-F9B1611F332B}" dt="2022-01-21T03:17:41.800" v="5218"/>
          <ac:spMkLst>
            <pc:docMk/>
            <pc:sldMk cId="2581458382" sldId="1698"/>
            <ac:spMk id="101" creationId="{AB0D20ED-78EF-4340-81B4-66F50082DC0A}"/>
          </ac:spMkLst>
        </pc:spChg>
        <pc:spChg chg="mod">
          <ac:chgData name="Yin Tony" userId="21e4cbdab0e7353e" providerId="LiveId" clId="{4E035C35-992A-49DE-9ED3-F9B1611F332B}" dt="2022-01-21T03:17:41.800" v="5218"/>
          <ac:spMkLst>
            <pc:docMk/>
            <pc:sldMk cId="2581458382" sldId="1698"/>
            <ac:spMk id="102" creationId="{0A2507D0-229A-41D9-A909-3F395E5748FD}"/>
          </ac:spMkLst>
        </pc:spChg>
        <pc:grpChg chg="add del mod ord">
          <ac:chgData name="Yin Tony" userId="21e4cbdab0e7353e" providerId="LiveId" clId="{4E035C35-992A-49DE-9ED3-F9B1611F332B}" dt="2022-01-21T03:11:40.375" v="5136"/>
          <ac:grpSpMkLst>
            <pc:docMk/>
            <pc:sldMk cId="2581458382" sldId="1698"/>
            <ac:grpSpMk id="31" creationId="{5C7EE81E-E7C3-4E01-BB26-E983463A9103}"/>
          </ac:grpSpMkLst>
        </pc:grpChg>
        <pc:grpChg chg="add del mod ord">
          <ac:chgData name="Yin Tony" userId="21e4cbdab0e7353e" providerId="LiveId" clId="{4E035C35-992A-49DE-9ED3-F9B1611F332B}" dt="2022-01-21T03:11:40.375" v="5136"/>
          <ac:grpSpMkLst>
            <pc:docMk/>
            <pc:sldMk cId="2581458382" sldId="1698"/>
            <ac:grpSpMk id="34" creationId="{FA470EAE-A055-4BD4-B0DF-6F5631BA21F8}"/>
          </ac:grpSpMkLst>
        </pc:grpChg>
        <pc:grpChg chg="add del mod ord">
          <ac:chgData name="Yin Tony" userId="21e4cbdab0e7353e" providerId="LiveId" clId="{4E035C35-992A-49DE-9ED3-F9B1611F332B}" dt="2022-01-21T03:11:40.375" v="5136"/>
          <ac:grpSpMkLst>
            <pc:docMk/>
            <pc:sldMk cId="2581458382" sldId="1698"/>
            <ac:grpSpMk id="39" creationId="{8328A8F4-82B2-4D8C-858D-DD0158617C50}"/>
          </ac:grpSpMkLst>
        </pc:grpChg>
        <pc:grpChg chg="add mod">
          <ac:chgData name="Yin Tony" userId="21e4cbdab0e7353e" providerId="LiveId" clId="{4E035C35-992A-49DE-9ED3-F9B1611F332B}" dt="2022-01-21T05:47:06.413" v="5423" actId="1076"/>
          <ac:grpSpMkLst>
            <pc:docMk/>
            <pc:sldMk cId="2581458382" sldId="1698"/>
            <ac:grpSpMk id="44" creationId="{5FF2FB01-339A-4F65-8E09-C851EAD7C9B0}"/>
          </ac:grpSpMkLst>
        </pc:grpChg>
        <pc:grpChg chg="add del mod ord">
          <ac:chgData name="Yin Tony" userId="21e4cbdab0e7353e" providerId="LiveId" clId="{4E035C35-992A-49DE-9ED3-F9B1611F332B}" dt="2022-01-21T03:11:40.375" v="5136"/>
          <ac:grpSpMkLst>
            <pc:docMk/>
            <pc:sldMk cId="2581458382" sldId="1698"/>
            <ac:grpSpMk id="44" creationId="{777A112E-FBC6-450D-B1A3-01152CDB395F}"/>
          </ac:grpSpMkLst>
        </pc:grpChg>
        <pc:grpChg chg="add del mod ord">
          <ac:chgData name="Yin Tony" userId="21e4cbdab0e7353e" providerId="LiveId" clId="{4E035C35-992A-49DE-9ED3-F9B1611F332B}" dt="2022-01-21T03:11:40.375" v="5136"/>
          <ac:grpSpMkLst>
            <pc:docMk/>
            <pc:sldMk cId="2581458382" sldId="1698"/>
            <ac:grpSpMk id="53" creationId="{642AB987-5836-4817-99B9-24EB3D8DADFC}"/>
          </ac:grpSpMkLst>
        </pc:grpChg>
        <pc:grpChg chg="add mod">
          <ac:chgData name="Yin Tony" userId="21e4cbdab0e7353e" providerId="LiveId" clId="{4E035C35-992A-49DE-9ED3-F9B1611F332B}" dt="2022-01-21T03:11:44.715" v="5138" actId="1076"/>
          <ac:grpSpMkLst>
            <pc:docMk/>
            <pc:sldMk cId="2581458382" sldId="1698"/>
            <ac:grpSpMk id="64" creationId="{5CD1049C-AB0C-40D1-A581-396496C07C98}"/>
          </ac:grpSpMkLst>
        </pc:grpChg>
        <pc:grpChg chg="add del mod">
          <ac:chgData name="Yin Tony" userId="21e4cbdab0e7353e" providerId="LiveId" clId="{4E035C35-992A-49DE-9ED3-F9B1611F332B}" dt="2022-01-21T03:17:39.621" v="5216" actId="21"/>
          <ac:grpSpMkLst>
            <pc:docMk/>
            <pc:sldMk cId="2581458382" sldId="1698"/>
            <ac:grpSpMk id="67" creationId="{FDBF81A1-A5D3-4C8C-BA25-A840E4161C9D}"/>
          </ac:grpSpMkLst>
        </pc:grpChg>
        <pc:grpChg chg="add mod">
          <ac:chgData name="Yin Tony" userId="21e4cbdab0e7353e" providerId="LiveId" clId="{4E035C35-992A-49DE-9ED3-F9B1611F332B}" dt="2022-01-21T05:47:14.046" v="5426" actId="1076"/>
          <ac:grpSpMkLst>
            <pc:docMk/>
            <pc:sldMk cId="2581458382" sldId="1698"/>
            <ac:grpSpMk id="70" creationId="{C446D8BF-1383-45CB-AE11-DB6769B3A20B}"/>
          </ac:grpSpMkLst>
        </pc:grpChg>
        <pc:grpChg chg="add del mod">
          <ac:chgData name="Yin Tony" userId="21e4cbdab0e7353e" providerId="LiveId" clId="{4E035C35-992A-49DE-9ED3-F9B1611F332B}" dt="2022-01-21T03:17:41.533" v="5217" actId="478"/>
          <ac:grpSpMkLst>
            <pc:docMk/>
            <pc:sldMk cId="2581458382" sldId="1698"/>
            <ac:grpSpMk id="73" creationId="{96893395-5F9C-4594-A952-4F878F0DA435}"/>
          </ac:grpSpMkLst>
        </pc:grpChg>
        <pc:grpChg chg="add mod">
          <ac:chgData name="Yin Tony" userId="21e4cbdab0e7353e" providerId="LiveId" clId="{4E035C35-992A-49DE-9ED3-F9B1611F332B}" dt="2022-01-21T03:11:44.715" v="5138" actId="1076"/>
          <ac:grpSpMkLst>
            <pc:docMk/>
            <pc:sldMk cId="2581458382" sldId="1698"/>
            <ac:grpSpMk id="95" creationId="{CCCFBB98-DE69-4244-BCF1-88E9CE91CDF3}"/>
          </ac:grpSpMkLst>
        </pc:grpChg>
        <pc:grpChg chg="add mod">
          <ac:chgData name="Yin Tony" userId="21e4cbdab0e7353e" providerId="LiveId" clId="{4E035C35-992A-49DE-9ED3-F9B1611F332B}" dt="2022-01-21T03:17:41.800" v="5218"/>
          <ac:grpSpMkLst>
            <pc:docMk/>
            <pc:sldMk cId="2581458382" sldId="1698"/>
            <ac:grpSpMk id="100" creationId="{1223A685-9AF4-4507-8B77-09E1C82D551C}"/>
          </ac:grpSpMkLst>
        </pc:grpChg>
        <pc:picChg chg="ord">
          <ac:chgData name="Yin Tony" userId="21e4cbdab0e7353e" providerId="LiveId" clId="{4E035C35-992A-49DE-9ED3-F9B1611F332B}" dt="2022-01-21T03:15:52.251" v="5158" actId="13244"/>
          <ac:picMkLst>
            <pc:docMk/>
            <pc:sldMk cId="2581458382" sldId="1698"/>
            <ac:picMk id="85" creationId="{1A166CB9-D6DE-44F3-964D-67706AA4F660}"/>
          </ac:picMkLst>
        </pc:picChg>
        <pc:cxnChg chg="del">
          <ac:chgData name="Yin Tony" userId="21e4cbdab0e7353e" providerId="LiveId" clId="{4E035C35-992A-49DE-9ED3-F9B1611F332B}" dt="2022-01-21T03:11:04.752" v="5131" actId="478"/>
          <ac:cxnSpMkLst>
            <pc:docMk/>
            <pc:sldMk cId="2581458382" sldId="1698"/>
            <ac:cxnSpMk id="81" creationId="{E6C50CB9-81CA-4FB8-BFD2-21EC17D34FD5}"/>
          </ac:cxnSpMkLst>
        </pc:cxnChg>
      </pc:sldChg>
      <pc:sldChg chg="add del">
        <pc:chgData name="Yin Tony" userId="21e4cbdab0e7353e" providerId="LiveId" clId="{4E035C35-992A-49DE-9ED3-F9B1611F332B}" dt="2022-01-20T15:04:13.799" v="4743"/>
        <pc:sldMkLst>
          <pc:docMk/>
          <pc:sldMk cId="3495237239" sldId="1698"/>
        </pc:sldMkLst>
      </pc:sldChg>
      <pc:sldChg chg="delSp modSp add del mod">
        <pc:chgData name="Yin Tony" userId="21e4cbdab0e7353e" providerId="LiveId" clId="{4E035C35-992A-49DE-9ED3-F9B1611F332B}" dt="2022-01-21T05:38:25.130" v="5420" actId="47"/>
        <pc:sldMkLst>
          <pc:docMk/>
          <pc:sldMk cId="2395723522" sldId="1699"/>
        </pc:sldMkLst>
        <pc:spChg chg="mod">
          <ac:chgData name="Yin Tony" userId="21e4cbdab0e7353e" providerId="LiveId" clId="{4E035C35-992A-49DE-9ED3-F9B1611F332B}" dt="2022-01-21T05:38:10.418" v="5418"/>
          <ac:spMkLst>
            <pc:docMk/>
            <pc:sldMk cId="2395723522" sldId="1699"/>
            <ac:spMk id="2" creationId="{49F70717-FAC0-4E43-AB6B-BC717B84BA14}"/>
          </ac:spMkLst>
        </pc:spChg>
        <pc:spChg chg="del">
          <ac:chgData name="Yin Tony" userId="21e4cbdab0e7353e" providerId="LiveId" clId="{4E035C35-992A-49DE-9ED3-F9B1611F332B}" dt="2022-01-21T05:38:12.350" v="5419" actId="478"/>
          <ac:spMkLst>
            <pc:docMk/>
            <pc:sldMk cId="2395723522" sldId="1699"/>
            <ac:spMk id="19" creationId="{AACA14A0-3ADA-42AD-95F2-473528A1FB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9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5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2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85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45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9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6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4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5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0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4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2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9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590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441325" y="4490044"/>
            <a:ext cx="9004300" cy="925325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311" y="3936736"/>
            <a:ext cx="1792342" cy="435479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359057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41325" y="5754688"/>
            <a:ext cx="1409700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3734" y="5754570"/>
            <a:ext cx="1409700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</a:t>
            </a:r>
          </a:p>
        </p:txBody>
      </p:sp>
    </p:spTree>
    <p:extLst>
      <p:ext uri="{BB962C8B-B14F-4D97-AF65-F5344CB8AC3E}">
        <p14:creationId xmlns:p14="http://schemas.microsoft.com/office/powerpoint/2010/main" val="366543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2616627"/>
            <a:ext cx="12192000" cy="424137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80514" y="813203"/>
            <a:ext cx="9004300" cy="925325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lvl="0"/>
            <a:r>
              <a:rPr lang="zh-CN" altLang="en-US" dirty="0"/>
              <a:t>敬请指导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500" y="191830"/>
            <a:ext cx="1792342" cy="435479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25691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25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40130">
              <a:defRPr/>
            </a:lvl1pPr>
          </a:lstStyle>
          <a:p>
            <a:pPr>
              <a:defRPr/>
            </a:pPr>
            <a:fld id="{23630D51-46DA-4639-914B-4191C1035B0B}" type="datetimeFigureOut">
              <a:rPr lang="zh-CN" altLang="en-US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4013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40130">
              <a:defRPr/>
            </a:lvl1pPr>
          </a:lstStyle>
          <a:p>
            <a:pPr>
              <a:defRPr/>
            </a:pPr>
            <a:fld id="{F5E400AC-46C8-4B7A-84E6-6D36E8136D7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9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6F465-6C6C-4A7D-8523-FD3516D2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fld id="{DC4269B4-9E57-478B-98A4-F733612B0921}" type="datetimeFigureOut">
              <a:rPr lang="zh-CN" altLang="en-US"/>
              <a:pPr/>
              <a:t>2022/1/21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2E497-C246-4511-AC10-2AEC2C7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8EAA7-F9C3-4EF1-8F8D-164B66F3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fld id="{CC894D4A-2151-4AD4-AC8F-A679AB153F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7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6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/>
          <a:srcRect t="7459" b="8348"/>
          <a:stretch>
            <a:fillRect/>
          </a:stretch>
        </p:blipFill>
        <p:spPr>
          <a:xfrm>
            <a:off x="355002" y="886265"/>
            <a:ext cx="11532198" cy="597899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004456" y="2365829"/>
            <a:ext cx="6633029" cy="1291772"/>
          </a:xfrm>
          <a:prstGeom prst="rect">
            <a:avLst/>
          </a:prstGeom>
          <a:solidFill>
            <a:schemeClr val="bg1"/>
          </a:solidFill>
          <a:ln w="28575">
            <a:solidFill>
              <a:srgbClr val="BFA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761044" y="2133600"/>
            <a:ext cx="6720114" cy="1335314"/>
          </a:xfrm>
          <a:prstGeom prst="rect">
            <a:avLst/>
          </a:prstGeom>
          <a:solidFill>
            <a:srgbClr val="9A0000"/>
          </a:solidFill>
        </p:spPr>
        <p:txBody>
          <a:bodyPr wrap="square" rtlCol="0" anchor="ctr" anchorCtr="1">
            <a:noAutofit/>
          </a:bodyPr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</a:blip>
          <a:stretch>
            <a:fillRect/>
          </a:stretch>
        </p:blipFill>
        <p:spPr>
          <a:xfrm>
            <a:off x="387276" y="3225879"/>
            <a:ext cx="11478409" cy="327861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2818139" y="2133601"/>
            <a:ext cx="6605923" cy="13353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5328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647700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49B673-3561-42EC-BB42-5CABA301CD38}"/>
              </a:ext>
            </a:extLst>
          </p:cNvPr>
          <p:cNvSpPr/>
          <p:nvPr userDrawn="1"/>
        </p:nvSpPr>
        <p:spPr>
          <a:xfrm>
            <a:off x="-5708822" y="-4819135"/>
            <a:ext cx="2125363" cy="1754659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334459-CB5D-464D-B0F1-CF1E267D9CE3}"/>
              </a:ext>
            </a:extLst>
          </p:cNvPr>
          <p:cNvSpPr/>
          <p:nvPr userDrawn="1"/>
        </p:nvSpPr>
        <p:spPr>
          <a:xfrm>
            <a:off x="15400638" y="10668000"/>
            <a:ext cx="2125363" cy="1754659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21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249" y="70246"/>
            <a:ext cx="2120448" cy="515198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541404" y="647701"/>
            <a:ext cx="3398837" cy="342089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1"/>
          </p:nvPr>
        </p:nvSpPr>
        <p:spPr>
          <a:xfrm>
            <a:off x="6587009" y="1204996"/>
            <a:ext cx="1657723" cy="166848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2"/>
          </p:nvPr>
        </p:nvSpPr>
        <p:spPr>
          <a:xfrm>
            <a:off x="5548980" y="5142095"/>
            <a:ext cx="1657723" cy="166848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7415871" y="5142095"/>
            <a:ext cx="1657723" cy="166848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760574" y="3365591"/>
            <a:ext cx="1657723" cy="166848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4438277" y="647701"/>
            <a:ext cx="1657723" cy="166848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3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4075159" y="2468871"/>
            <a:ext cx="8116841" cy="438912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249" y="70246"/>
            <a:ext cx="2120448" cy="5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4075159" y="2468871"/>
            <a:ext cx="8116841" cy="438912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249" y="70246"/>
            <a:ext cx="2120448" cy="51519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C203D5C-2482-4FB8-A367-E54E06FA8AF0}"/>
              </a:ext>
            </a:extLst>
          </p:cNvPr>
          <p:cNvSpPr/>
          <p:nvPr userDrawn="1"/>
        </p:nvSpPr>
        <p:spPr>
          <a:xfrm>
            <a:off x="-24640674" y="-25170063"/>
            <a:ext cx="7555832" cy="774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C5629A-058D-4E10-8883-8746E22696F5}"/>
              </a:ext>
            </a:extLst>
          </p:cNvPr>
          <p:cNvSpPr/>
          <p:nvPr userDrawn="1"/>
        </p:nvSpPr>
        <p:spPr>
          <a:xfrm>
            <a:off x="31819516" y="21809242"/>
            <a:ext cx="7555832" cy="774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6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4075159" y="2468871"/>
            <a:ext cx="8116841" cy="438912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249" y="70246"/>
            <a:ext cx="2120448" cy="5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4075159" y="2468871"/>
            <a:ext cx="8116841" cy="438912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249" y="70246"/>
            <a:ext cx="2120448" cy="5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1" r:id="rId11"/>
    <p:sldLayoutId id="2147483732" r:id="rId12"/>
    <p:sldLayoutId id="2147483656" r:id="rId13"/>
    <p:sldLayoutId id="2147483658" r:id="rId14"/>
    <p:sldLayoutId id="2147483659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sv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1.sv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926966"/>
            <a:ext cx="12192000" cy="346216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+mj-ea"/>
              <a:ea typeface="+mj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668928" y="188"/>
            <a:ext cx="3775168" cy="6857624"/>
          </a:xfrm>
          <a:custGeom>
            <a:avLst/>
            <a:gdLst>
              <a:gd name="connsiteX0" fmla="*/ 3083333 w 3981623"/>
              <a:gd name="connsiteY0" fmla="*/ 0 h 7232650"/>
              <a:gd name="connsiteX1" fmla="*/ 3981623 w 3981623"/>
              <a:gd name="connsiteY1" fmla="*/ 0 h 7232650"/>
              <a:gd name="connsiteX2" fmla="*/ 2532864 w 3981623"/>
              <a:gd name="connsiteY2" fmla="*/ 7232650 h 7232650"/>
              <a:gd name="connsiteX3" fmla="*/ 0 w 3981623"/>
              <a:gd name="connsiteY3" fmla="*/ 723265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1623" h="7232650">
                <a:moveTo>
                  <a:pt x="3083333" y="0"/>
                </a:moveTo>
                <a:lnTo>
                  <a:pt x="3981623" y="0"/>
                </a:lnTo>
                <a:lnTo>
                  <a:pt x="2532864" y="7232650"/>
                </a:lnTo>
                <a:lnTo>
                  <a:pt x="0" y="7232650"/>
                </a:ln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7518" y="2667568"/>
            <a:ext cx="6696053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spcBef>
                <a:spcPts val="120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对凸包和半平面交问题的研究</a:t>
            </a:r>
            <a:endParaRPr lang="en-US" altLang="zh-CN" sz="36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尹玉文东 蔡越同 李灏冬 张钰晨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指导教师：苏虹宇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2022.01.21</a:t>
            </a:r>
            <a:endParaRPr lang="zh-CN" altLang="en-US" sz="1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921973">
            <a:off x="7411978" y="-399513"/>
            <a:ext cx="5553197" cy="8138559"/>
          </a:xfrm>
          <a:custGeom>
            <a:avLst/>
            <a:gdLst>
              <a:gd name="connsiteX0" fmla="*/ 0 w 5856887"/>
              <a:gd name="connsiteY0" fmla="*/ 1082847 h 8583636"/>
              <a:gd name="connsiteX1" fmla="*/ 3940324 w 5856887"/>
              <a:gd name="connsiteY1" fmla="*/ 0 h 8583636"/>
              <a:gd name="connsiteX2" fmla="*/ 5856887 w 5856887"/>
              <a:gd name="connsiteY2" fmla="*/ 6974096 h 8583636"/>
              <a:gd name="connsiteX3" fmla="*/ 0 w 5856887"/>
              <a:gd name="connsiteY3" fmla="*/ 8583636 h 8583636"/>
              <a:gd name="connsiteX4" fmla="*/ 0 w 5856887"/>
              <a:gd name="connsiteY4" fmla="*/ 1082847 h 858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6887" h="8583636">
                <a:moveTo>
                  <a:pt x="0" y="1082847"/>
                </a:moveTo>
                <a:lnTo>
                  <a:pt x="3940324" y="0"/>
                </a:lnTo>
                <a:lnTo>
                  <a:pt x="5856887" y="6974096"/>
                </a:lnTo>
                <a:lnTo>
                  <a:pt x="0" y="8583636"/>
                </a:lnTo>
                <a:lnTo>
                  <a:pt x="0" y="1082847"/>
                </a:lnTo>
                <a:close/>
              </a:path>
            </a:pathLst>
          </a:cu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20">
            <a:extLst>
              <a:ext uri="{FF2B5EF4-FFF2-40B4-BE49-F238E27FC236}">
                <a16:creationId xmlns:a16="http://schemas.microsoft.com/office/drawing/2014/main" id="{AF3674C4-DB47-4BA4-8D9E-702C20F5420A}"/>
              </a:ext>
            </a:extLst>
          </p:cNvPr>
          <p:cNvSpPr/>
          <p:nvPr/>
        </p:nvSpPr>
        <p:spPr>
          <a:xfrm>
            <a:off x="635001" y="1630067"/>
            <a:ext cx="6067220" cy="4636360"/>
          </a:xfrm>
          <a:custGeom>
            <a:avLst/>
            <a:gdLst>
              <a:gd name="connsiteX0" fmla="*/ 5162455 w 5162454"/>
              <a:gd name="connsiteY0" fmla="*/ 3944970 h 3944969"/>
              <a:gd name="connsiteX1" fmla="*/ 1260729 w 5162454"/>
              <a:gd name="connsiteY1" fmla="*/ 3944970 h 3944969"/>
              <a:gd name="connsiteX2" fmla="*/ 0 w 5162454"/>
              <a:gd name="connsiteY2" fmla="*/ 2684050 h 3944969"/>
              <a:gd name="connsiteX3" fmla="*/ 0 w 5162454"/>
              <a:gd name="connsiteY3" fmla="*/ 0 h 3944969"/>
              <a:gd name="connsiteX4" fmla="*/ 3020092 w 5162454"/>
              <a:gd name="connsiteY4" fmla="*/ 0 h 3944969"/>
              <a:gd name="connsiteX5" fmla="*/ 4229862 w 5162454"/>
              <a:gd name="connsiteY5" fmla="*/ 905732 h 3944969"/>
              <a:gd name="connsiteX6" fmla="*/ 5162455 w 5162454"/>
              <a:gd name="connsiteY6" fmla="*/ 3944970 h 3944969"/>
              <a:gd name="connsiteX7" fmla="*/ 5162455 w 5162454"/>
              <a:gd name="connsiteY7" fmla="*/ 3944970 h 3944969"/>
              <a:gd name="connsiteX8" fmla="*/ 5162455 w 5162454"/>
              <a:gd name="connsiteY8" fmla="*/ 3944970 h 394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2454" h="3944969">
                <a:moveTo>
                  <a:pt x="5162455" y="3944970"/>
                </a:moveTo>
                <a:lnTo>
                  <a:pt x="1260729" y="3944970"/>
                </a:lnTo>
                <a:cubicBezTo>
                  <a:pt x="564642" y="3944970"/>
                  <a:pt x="0" y="3380613"/>
                  <a:pt x="0" y="2684050"/>
                </a:cubicBezTo>
                <a:lnTo>
                  <a:pt x="0" y="0"/>
                </a:lnTo>
                <a:lnTo>
                  <a:pt x="3020092" y="0"/>
                </a:lnTo>
                <a:cubicBezTo>
                  <a:pt x="3579781" y="0"/>
                  <a:pt x="4072223" y="368808"/>
                  <a:pt x="4229862" y="905732"/>
                </a:cubicBezTo>
                <a:lnTo>
                  <a:pt x="5162455" y="3944970"/>
                </a:lnTo>
                <a:lnTo>
                  <a:pt x="5162455" y="3944970"/>
                </a:lnTo>
                <a:lnTo>
                  <a:pt x="5162455" y="394497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  <a:effectLst>
            <a:outerShdw blurRad="228600" dist="660400" dir="5400000" sx="88000" sy="88000" algn="t" rotWithShape="0">
              <a:srgbClr val="9B1D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3" name="图形 20">
            <a:extLst>
              <a:ext uri="{FF2B5EF4-FFF2-40B4-BE49-F238E27FC236}">
                <a16:creationId xmlns:a16="http://schemas.microsoft.com/office/drawing/2014/main" id="{4296F8D8-F55F-45D8-8B8D-5A63FD774941}"/>
              </a:ext>
            </a:extLst>
          </p:cNvPr>
          <p:cNvSpPr/>
          <p:nvPr/>
        </p:nvSpPr>
        <p:spPr>
          <a:xfrm rot="10800000">
            <a:off x="5489781" y="1630067"/>
            <a:ext cx="6067218" cy="4636358"/>
          </a:xfrm>
          <a:custGeom>
            <a:avLst/>
            <a:gdLst>
              <a:gd name="connsiteX0" fmla="*/ 5162455 w 5162454"/>
              <a:gd name="connsiteY0" fmla="*/ 3944970 h 3944969"/>
              <a:gd name="connsiteX1" fmla="*/ 1260729 w 5162454"/>
              <a:gd name="connsiteY1" fmla="*/ 3944970 h 3944969"/>
              <a:gd name="connsiteX2" fmla="*/ 0 w 5162454"/>
              <a:gd name="connsiteY2" fmla="*/ 2684050 h 3944969"/>
              <a:gd name="connsiteX3" fmla="*/ 0 w 5162454"/>
              <a:gd name="connsiteY3" fmla="*/ 0 h 3944969"/>
              <a:gd name="connsiteX4" fmla="*/ 3020092 w 5162454"/>
              <a:gd name="connsiteY4" fmla="*/ 0 h 3944969"/>
              <a:gd name="connsiteX5" fmla="*/ 4229862 w 5162454"/>
              <a:gd name="connsiteY5" fmla="*/ 905732 h 3944969"/>
              <a:gd name="connsiteX6" fmla="*/ 5162455 w 5162454"/>
              <a:gd name="connsiteY6" fmla="*/ 3944970 h 3944969"/>
              <a:gd name="connsiteX7" fmla="*/ 5162455 w 5162454"/>
              <a:gd name="connsiteY7" fmla="*/ 3944970 h 3944969"/>
              <a:gd name="connsiteX8" fmla="*/ 5162455 w 5162454"/>
              <a:gd name="connsiteY8" fmla="*/ 3944970 h 394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2454" h="3944969">
                <a:moveTo>
                  <a:pt x="5162455" y="3944970"/>
                </a:moveTo>
                <a:lnTo>
                  <a:pt x="1260729" y="3944970"/>
                </a:lnTo>
                <a:cubicBezTo>
                  <a:pt x="564642" y="3944970"/>
                  <a:pt x="0" y="3380613"/>
                  <a:pt x="0" y="2684050"/>
                </a:cubicBezTo>
                <a:lnTo>
                  <a:pt x="0" y="0"/>
                </a:lnTo>
                <a:lnTo>
                  <a:pt x="3020092" y="0"/>
                </a:lnTo>
                <a:cubicBezTo>
                  <a:pt x="3579781" y="0"/>
                  <a:pt x="4072223" y="368808"/>
                  <a:pt x="4229862" y="905732"/>
                </a:cubicBezTo>
                <a:lnTo>
                  <a:pt x="5162455" y="3944970"/>
                </a:lnTo>
                <a:lnTo>
                  <a:pt x="5162455" y="3944970"/>
                </a:lnTo>
                <a:lnTo>
                  <a:pt x="5162455" y="39449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D70404-5BE1-4091-8FD7-7865993C5444}"/>
              </a:ext>
            </a:extLst>
          </p:cNvPr>
          <p:cNvGrpSpPr/>
          <p:nvPr/>
        </p:nvGrpSpPr>
        <p:grpSpPr>
          <a:xfrm>
            <a:off x="1138110" y="1903349"/>
            <a:ext cx="2982481" cy="746192"/>
            <a:chOff x="957523" y="1456088"/>
            <a:chExt cx="2982481" cy="74619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A622754-F166-4CF6-A326-2FC57784B236}"/>
                </a:ext>
              </a:extLst>
            </p:cNvPr>
            <p:cNvSpPr txBox="1"/>
            <p:nvPr/>
          </p:nvSpPr>
          <p:spPr>
            <a:xfrm>
              <a:off x="957523" y="1456088"/>
              <a:ext cx="2041390" cy="630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包围盒问题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2A6DFCF-E306-413D-A9FE-162D89152BB9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04" y="2202280"/>
              <a:ext cx="28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36BC755-D1E1-4951-BE95-BF75756523DA}"/>
              </a:ext>
            </a:extLst>
          </p:cNvPr>
          <p:cNvGrpSpPr/>
          <p:nvPr/>
        </p:nvGrpSpPr>
        <p:grpSpPr>
          <a:xfrm>
            <a:off x="6826618" y="1903349"/>
            <a:ext cx="2982482" cy="746192"/>
            <a:chOff x="957522" y="1456088"/>
            <a:chExt cx="2982482" cy="74619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1D08653-2E5B-479B-8FE3-536A298BEBC1}"/>
                </a:ext>
              </a:extLst>
            </p:cNvPr>
            <p:cNvSpPr txBox="1"/>
            <p:nvPr/>
          </p:nvSpPr>
          <p:spPr>
            <a:xfrm>
              <a:off x="957522" y="1456088"/>
              <a:ext cx="2844155" cy="662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碰撞检测及避免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E1ED85A-02ED-45B6-8C7A-75B9BC3BA744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04" y="2202280"/>
              <a:ext cx="2880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6BA5602-4550-4DDC-9B5A-A5233B805DDD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802E4ABD-A589-41C1-88B4-887C90F1481A}"/>
              </a:ext>
            </a:extLst>
          </p:cNvPr>
          <p:cNvSpPr/>
          <p:nvPr/>
        </p:nvSpPr>
        <p:spPr>
          <a:xfrm>
            <a:off x="7182544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矩形 49">
            <a:extLst>
              <a:ext uri="{FF2B5EF4-FFF2-40B4-BE49-F238E27FC236}">
                <a16:creationId xmlns:a16="http://schemas.microsoft.com/office/drawing/2014/main" id="{33646EFC-3ACE-429E-BBD0-59EE25E0885F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685DDA99-FEBD-499D-82EE-55AED56CE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954917B-164C-48C1-AE8D-E0F44F9F9FF7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C70AED-2C78-47E1-9C13-E53D8822E099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C34E3D-C456-4654-8B82-8BBB2EE8BA62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5957B4-1533-4017-B340-AE111731CB0C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9000F4-6714-4C14-8616-65AD9581CE05}"/>
              </a:ext>
            </a:extLst>
          </p:cNvPr>
          <p:cNvSpPr txBox="1"/>
          <p:nvPr/>
        </p:nvSpPr>
        <p:spPr>
          <a:xfrm>
            <a:off x="2484752" y="585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3338A-9489-41CC-9EB0-B6D4BAAFC606}"/>
              </a:ext>
            </a:extLst>
          </p:cNvPr>
          <p:cNvSpPr txBox="1"/>
          <p:nvPr/>
        </p:nvSpPr>
        <p:spPr>
          <a:xfrm>
            <a:off x="3705001" y="585614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基础求解方法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8022C4D-D93A-4753-8109-036393265003}"/>
              </a:ext>
            </a:extLst>
          </p:cNvPr>
          <p:cNvSpPr txBox="1"/>
          <p:nvPr/>
        </p:nvSpPr>
        <p:spPr>
          <a:xfrm>
            <a:off x="5643396" y="5856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Andrew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7B2F5C-A454-4C32-A79A-E2169C809024}"/>
              </a:ext>
            </a:extLst>
          </p:cNvPr>
          <p:cNvSpPr txBox="1"/>
          <p:nvPr/>
        </p:nvSpPr>
        <p:spPr>
          <a:xfrm>
            <a:off x="7402254" y="5856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在算法竞赛中的应用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B60AAB-F648-4638-A2FE-51A69CF53D05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21A5552-8911-41D4-8675-CFFA79D17F86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50EFB2-0B45-487D-8BC7-9C06D93634A1}"/>
              </a:ext>
            </a:extLst>
          </p:cNvPr>
          <p:cNvSpPr txBox="1"/>
          <p:nvPr/>
        </p:nvSpPr>
        <p:spPr>
          <a:xfrm>
            <a:off x="1137057" y="3029990"/>
            <a:ext cx="4567861" cy="258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广泛应用于与游戏物理引擎的制作中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以最小包围盒代替游戏中的不规则元素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使图形拟合更准确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更简单地对游戏元素进行操作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提高游戏运行效率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B89E643-CB3A-4B67-A0B2-F873328C8D36}"/>
              </a:ext>
            </a:extLst>
          </p:cNvPr>
          <p:cNvSpPr txBox="1"/>
          <p:nvPr/>
        </p:nvSpPr>
        <p:spPr>
          <a:xfrm>
            <a:off x="6826618" y="3029990"/>
            <a:ext cx="4567861" cy="258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广泛应用于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游戏中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通过三维凸包找到人物轮廓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使人物在场景中的移动合理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精确、稳定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简化运算过程</a:t>
            </a:r>
          </a:p>
        </p:txBody>
      </p:sp>
    </p:spTree>
    <p:extLst>
      <p:ext uri="{BB962C8B-B14F-4D97-AF65-F5344CB8AC3E}">
        <p14:creationId xmlns:p14="http://schemas.microsoft.com/office/powerpoint/2010/main" val="28795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E16BC31-28E1-4186-B5B6-C201D1764E0B}"/>
              </a:ext>
            </a:extLst>
          </p:cNvPr>
          <p:cNvGrpSpPr/>
          <p:nvPr/>
        </p:nvGrpSpPr>
        <p:grpSpPr>
          <a:xfrm>
            <a:off x="1113113" y="1456088"/>
            <a:ext cx="1740261" cy="639160"/>
            <a:chOff x="957523" y="1456088"/>
            <a:chExt cx="1740261" cy="63916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7C7593-D388-4ABE-B69A-33C36610C3DB}"/>
                </a:ext>
              </a:extLst>
            </p:cNvPr>
            <p:cNvSpPr txBox="1"/>
            <p:nvPr/>
          </p:nvSpPr>
          <p:spPr>
            <a:xfrm>
              <a:off x="957523" y="1456088"/>
              <a:ext cx="1479600" cy="5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凸包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A5C208-D7CB-49DC-B034-D64500A06B30}"/>
                </a:ext>
              </a:extLst>
            </p:cNvPr>
            <p:cNvCxnSpPr/>
            <p:nvPr/>
          </p:nvCxnSpPr>
          <p:spPr>
            <a:xfrm>
              <a:off x="1060004" y="2095248"/>
              <a:ext cx="1637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61E30C0-54BB-4152-BA5B-7C13AC54F338}"/>
              </a:ext>
            </a:extLst>
          </p:cNvPr>
          <p:cNvCxnSpPr/>
          <p:nvPr/>
        </p:nvCxnSpPr>
        <p:spPr>
          <a:xfrm>
            <a:off x="1215594" y="2095248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8753320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36150" y="585613"/>
            <a:ext cx="162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半平面与半平面交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B2CFAC-198F-4EA0-9C8D-6F0C9E881461}"/>
              </a:ext>
            </a:extLst>
          </p:cNvPr>
          <p:cNvSpPr/>
          <p:nvPr/>
        </p:nvSpPr>
        <p:spPr>
          <a:xfrm>
            <a:off x="779599" y="1225666"/>
            <a:ext cx="5248120" cy="2019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0A1FFCF-9588-42E0-8846-31E7EB235D77}"/>
              </a:ext>
            </a:extLst>
          </p:cNvPr>
          <p:cNvSpPr txBox="1"/>
          <p:nvPr/>
        </p:nvSpPr>
        <p:spPr>
          <a:xfrm>
            <a:off x="1137057" y="2295290"/>
            <a:ext cx="4619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半平面是一条</a:t>
            </a:r>
            <a:r>
              <a:rPr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直线和直线的一侧</a:t>
            </a:r>
            <a:endParaRPr lang="en-US" altLang="zh-CN" sz="1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半平面是一个</a:t>
            </a:r>
            <a:r>
              <a:rPr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点集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B05DD7-7F2E-42F0-88EB-132F162666C6}"/>
              </a:ext>
            </a:extLst>
          </p:cNvPr>
          <p:cNvSpPr txBox="1"/>
          <p:nvPr/>
        </p:nvSpPr>
        <p:spPr>
          <a:xfrm>
            <a:off x="1128461" y="1355913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半平面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539F08C-750D-48FA-BC3C-F048BA632A37}"/>
              </a:ext>
            </a:extLst>
          </p:cNvPr>
          <p:cNvCxnSpPr/>
          <p:nvPr/>
        </p:nvCxnSpPr>
        <p:spPr>
          <a:xfrm>
            <a:off x="1243205" y="2044505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CECC6B18-2831-4E42-A2FE-BE514B057AA8}"/>
              </a:ext>
            </a:extLst>
          </p:cNvPr>
          <p:cNvSpPr/>
          <p:nvPr/>
        </p:nvSpPr>
        <p:spPr>
          <a:xfrm>
            <a:off x="784612" y="1225666"/>
            <a:ext cx="106065" cy="201955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679258A-655E-4DF7-A60A-86E620EB8E19}"/>
              </a:ext>
            </a:extLst>
          </p:cNvPr>
          <p:cNvGrpSpPr/>
          <p:nvPr/>
        </p:nvGrpSpPr>
        <p:grpSpPr>
          <a:xfrm>
            <a:off x="1110485" y="3679971"/>
            <a:ext cx="1740261" cy="639160"/>
            <a:chOff x="957523" y="1456088"/>
            <a:chExt cx="1740261" cy="639160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59AB263-4332-414D-BA4A-088BC90B0E13}"/>
                </a:ext>
              </a:extLst>
            </p:cNvPr>
            <p:cNvSpPr txBox="1"/>
            <p:nvPr/>
          </p:nvSpPr>
          <p:spPr>
            <a:xfrm>
              <a:off x="957523" y="1456088"/>
              <a:ext cx="1479600" cy="5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凸包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984D9F5-D473-43BD-A129-26D40BFE2F49}"/>
                </a:ext>
              </a:extLst>
            </p:cNvPr>
            <p:cNvCxnSpPr/>
            <p:nvPr/>
          </p:nvCxnSpPr>
          <p:spPr>
            <a:xfrm>
              <a:off x="1060004" y="2095248"/>
              <a:ext cx="1637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A060DFC-1182-42DC-8651-2B531063A688}"/>
              </a:ext>
            </a:extLst>
          </p:cNvPr>
          <p:cNvCxnSpPr/>
          <p:nvPr/>
        </p:nvCxnSpPr>
        <p:spPr>
          <a:xfrm>
            <a:off x="1212966" y="4319131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A57333DD-9265-484A-908E-266C90105F8D}"/>
              </a:ext>
            </a:extLst>
          </p:cNvPr>
          <p:cNvSpPr/>
          <p:nvPr/>
        </p:nvSpPr>
        <p:spPr>
          <a:xfrm>
            <a:off x="776971" y="3449548"/>
            <a:ext cx="5248120" cy="233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5EE51DB-48B2-4C3A-903B-98685F618D1E}"/>
                  </a:ext>
                </a:extLst>
              </p:cNvPr>
              <p:cNvSpPr txBox="1"/>
              <p:nvPr/>
            </p:nvSpPr>
            <p:spPr>
              <a:xfrm>
                <a:off x="1134429" y="4519173"/>
                <a:ext cx="461968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半平面交是多个半平面的交集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</a:t>
                </a:r>
                <a:r>
                  <a:rPr lang="zh-CN" altLang="zh-CN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点集</a:t>
                </a:r>
                <a:endParaRPr lang="en-US" altLang="zh-CN" sz="1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在代数意义下，是若干个</a:t>
                </a:r>
                <a:r>
                  <a:rPr lang="zh-CN" altLang="zh-CN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线性约束条件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5EE51DB-48B2-4C3A-903B-98685F61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519173"/>
                <a:ext cx="4619687" cy="1323439"/>
              </a:xfrm>
              <a:prstGeom prst="rect">
                <a:avLst/>
              </a:prstGeom>
              <a:blipFill>
                <a:blip r:embed="rId9"/>
                <a:stretch>
                  <a:fillRect l="-528" t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6C926A17-0631-49F1-968D-FADFEB7EE75A}"/>
              </a:ext>
            </a:extLst>
          </p:cNvPr>
          <p:cNvSpPr txBox="1"/>
          <p:nvPr/>
        </p:nvSpPr>
        <p:spPr>
          <a:xfrm>
            <a:off x="1125833" y="3579796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半平面交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650C9D8-C333-4CBA-86EF-B61ED4C28FD6}"/>
              </a:ext>
            </a:extLst>
          </p:cNvPr>
          <p:cNvCxnSpPr/>
          <p:nvPr/>
        </p:nvCxnSpPr>
        <p:spPr>
          <a:xfrm>
            <a:off x="1240577" y="4268388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401C701-D3F8-4F26-AE6B-31AE9CC27795}"/>
              </a:ext>
            </a:extLst>
          </p:cNvPr>
          <p:cNvSpPr/>
          <p:nvPr/>
        </p:nvSpPr>
        <p:spPr>
          <a:xfrm>
            <a:off x="781984" y="3449548"/>
            <a:ext cx="106065" cy="233775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109C499-C802-45B8-AF67-C772DAA9B423}"/>
              </a:ext>
            </a:extLst>
          </p:cNvPr>
          <p:cNvSpPr/>
          <p:nvPr/>
        </p:nvSpPr>
        <p:spPr>
          <a:xfrm>
            <a:off x="6350008" y="1227490"/>
            <a:ext cx="5042044" cy="4555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1DEEAAE-4ADF-4D0A-A0B2-E3AB896AF63E}"/>
              </a:ext>
            </a:extLst>
          </p:cNvPr>
          <p:cNvSpPr/>
          <p:nvPr/>
        </p:nvSpPr>
        <p:spPr>
          <a:xfrm>
            <a:off x="569179" y="6113885"/>
            <a:ext cx="911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图片来源：</a:t>
            </a:r>
            <a:r>
              <a:rPr lang="en-US" altLang="zh-CN" sz="1400" dirty="0"/>
              <a:t>Berg M ,  </a:t>
            </a:r>
            <a:r>
              <a:rPr lang="en-US" altLang="zh-CN" sz="1400" dirty="0" err="1"/>
              <a:t>Kreveld</a:t>
            </a:r>
            <a:r>
              <a:rPr lang="en-US" altLang="zh-CN" sz="1400" dirty="0"/>
              <a:t> M ,  Overmars M H . Computational Geometry: Algorithms and Applications[M].  2008.</a:t>
            </a:r>
            <a:endParaRPr lang="zh-CN" altLang="en-US" sz="14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A1319B-7D62-4F50-B8F2-BA926A0A9550}"/>
              </a:ext>
            </a:extLst>
          </p:cNvPr>
          <p:cNvCxnSpPr>
            <a:cxnSpLocks/>
          </p:cNvCxnSpPr>
          <p:nvPr/>
        </p:nvCxnSpPr>
        <p:spPr>
          <a:xfrm>
            <a:off x="665712" y="5998578"/>
            <a:ext cx="486965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7378B8C-1368-4899-912B-1C59E47390B8}"/>
              </a:ext>
            </a:extLst>
          </p:cNvPr>
          <p:cNvSpPr txBox="1"/>
          <p:nvPr/>
        </p:nvSpPr>
        <p:spPr>
          <a:xfrm>
            <a:off x="5349790" y="585613"/>
            <a:ext cx="3236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求解方式：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Sort and Incremental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3C0533A-7367-42C5-90B9-17FB6E735E34}"/>
              </a:ext>
            </a:extLst>
          </p:cNvPr>
          <p:cNvSpPr/>
          <p:nvPr/>
        </p:nvSpPr>
        <p:spPr>
          <a:xfrm>
            <a:off x="6350392" y="1240432"/>
            <a:ext cx="106065" cy="45422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3566B2-21F0-4221-8564-356641221E20}"/>
              </a:ext>
            </a:extLst>
          </p:cNvPr>
          <p:cNvGrpSpPr/>
          <p:nvPr/>
        </p:nvGrpSpPr>
        <p:grpSpPr>
          <a:xfrm>
            <a:off x="6679604" y="1646441"/>
            <a:ext cx="4559967" cy="3095899"/>
            <a:chOff x="6908283" y="1764467"/>
            <a:chExt cx="4559967" cy="3132698"/>
          </a:xfrm>
        </p:grpSpPr>
        <p:pic>
          <p:nvPicPr>
            <p:cNvPr id="58" name="图形 6">
              <a:extLst>
                <a:ext uri="{FF2B5EF4-FFF2-40B4-BE49-F238E27FC236}">
                  <a16:creationId xmlns:a16="http://schemas.microsoft.com/office/drawing/2014/main" id="{CF4AB076-F8D3-49D6-8151-3853C356E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b="49430"/>
            <a:stretch/>
          </p:blipFill>
          <p:spPr>
            <a:xfrm>
              <a:off x="6908283" y="1764467"/>
              <a:ext cx="4499105" cy="1425774"/>
            </a:xfrm>
            <a:prstGeom prst="rect">
              <a:avLst/>
            </a:prstGeom>
          </p:spPr>
        </p:pic>
        <p:pic>
          <p:nvPicPr>
            <p:cNvPr id="64" name="图形 6">
              <a:extLst>
                <a:ext uri="{FF2B5EF4-FFF2-40B4-BE49-F238E27FC236}">
                  <a16:creationId xmlns:a16="http://schemas.microsoft.com/office/drawing/2014/main" id="{9F93778C-3C27-400C-8E69-54A66F1B8D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54764" b="-5334"/>
            <a:stretch/>
          </p:blipFill>
          <p:spPr>
            <a:xfrm>
              <a:off x="6969145" y="3471391"/>
              <a:ext cx="4499105" cy="1425774"/>
            </a:xfrm>
            <a:prstGeom prst="rect">
              <a:avLst/>
            </a:prstGeom>
          </p:spPr>
        </p:pic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15FC0760-EA70-41E4-A707-62766BE262B7}"/>
              </a:ext>
            </a:extLst>
          </p:cNvPr>
          <p:cNvSpPr txBox="1"/>
          <p:nvPr/>
        </p:nvSpPr>
        <p:spPr>
          <a:xfrm>
            <a:off x="6561186" y="5186894"/>
            <a:ext cx="46196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用灰色阴影表示直线所代表的半平面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58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E16BC31-28E1-4186-B5B6-C201D1764E0B}"/>
              </a:ext>
            </a:extLst>
          </p:cNvPr>
          <p:cNvGrpSpPr/>
          <p:nvPr/>
        </p:nvGrpSpPr>
        <p:grpSpPr>
          <a:xfrm>
            <a:off x="1113113" y="1620066"/>
            <a:ext cx="1740261" cy="639160"/>
            <a:chOff x="957523" y="1456088"/>
            <a:chExt cx="1740261" cy="63916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7C7593-D388-4ABE-B69A-33C36610C3DB}"/>
                </a:ext>
              </a:extLst>
            </p:cNvPr>
            <p:cNvSpPr txBox="1"/>
            <p:nvPr/>
          </p:nvSpPr>
          <p:spPr>
            <a:xfrm>
              <a:off x="957523" y="1456088"/>
              <a:ext cx="1479600" cy="5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凸包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A5C208-D7CB-49DC-B034-D64500A06B30}"/>
                </a:ext>
              </a:extLst>
            </p:cNvPr>
            <p:cNvCxnSpPr/>
            <p:nvPr/>
          </p:nvCxnSpPr>
          <p:spPr>
            <a:xfrm>
              <a:off x="1060004" y="2095248"/>
              <a:ext cx="1637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61E30C0-54BB-4152-BA5B-7C13AC54F338}"/>
              </a:ext>
            </a:extLst>
          </p:cNvPr>
          <p:cNvCxnSpPr/>
          <p:nvPr/>
        </p:nvCxnSpPr>
        <p:spPr>
          <a:xfrm>
            <a:off x="1215594" y="2259226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8753320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36150" y="585613"/>
            <a:ext cx="162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半平面与半平面交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B2CFAC-198F-4EA0-9C8D-6F0C9E881461}"/>
              </a:ext>
            </a:extLst>
          </p:cNvPr>
          <p:cNvSpPr/>
          <p:nvPr/>
        </p:nvSpPr>
        <p:spPr>
          <a:xfrm>
            <a:off x="779599" y="1389643"/>
            <a:ext cx="5248120" cy="4555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0A1FFCF-9588-42E0-8846-31E7EB235D77}"/>
              </a:ext>
            </a:extLst>
          </p:cNvPr>
          <p:cNvSpPr txBox="1"/>
          <p:nvPr/>
        </p:nvSpPr>
        <p:spPr>
          <a:xfrm>
            <a:off x="1137057" y="2459268"/>
            <a:ext cx="4619687" cy="302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把半平面按照</a:t>
            </a:r>
            <a:r>
              <a:rPr lang="zh-CN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极角序</a:t>
            </a:r>
            <a:r>
              <a:rPr lang="zh-CN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排序。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对每个半平面，执行一次</a:t>
            </a:r>
            <a:r>
              <a:rPr lang="zh-CN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</a:t>
            </a:r>
            <a:r>
              <a:rPr lang="zh-CN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数据结构选用：</a:t>
            </a:r>
            <a:r>
              <a:rPr lang="zh-CN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双端队列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每次根据需要弹出双端队列的头部或尾部元素。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弹出的条件</a:t>
            </a:r>
            <a:r>
              <a:rPr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与求凸包时类似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Andrew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算法）。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若无需排序，时间复杂度是</a:t>
            </a:r>
            <a:r>
              <a:rPr lang="zh-CN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B05DD7-7F2E-42F0-88EB-132F162666C6}"/>
              </a:ext>
            </a:extLst>
          </p:cNvPr>
          <p:cNvSpPr txBox="1"/>
          <p:nvPr/>
        </p:nvSpPr>
        <p:spPr>
          <a:xfrm>
            <a:off x="1128461" y="1519891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S&amp;I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539F08C-750D-48FA-BC3C-F048BA632A37}"/>
              </a:ext>
            </a:extLst>
          </p:cNvPr>
          <p:cNvCxnSpPr/>
          <p:nvPr/>
        </p:nvCxnSpPr>
        <p:spPr>
          <a:xfrm>
            <a:off x="1243205" y="2208483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109C499-C802-45B8-AF67-C772DAA9B423}"/>
              </a:ext>
            </a:extLst>
          </p:cNvPr>
          <p:cNvSpPr/>
          <p:nvPr/>
        </p:nvSpPr>
        <p:spPr>
          <a:xfrm>
            <a:off x="6350007" y="1391468"/>
            <a:ext cx="5169639" cy="4555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7378B8C-1368-4899-912B-1C59E47390B8}"/>
              </a:ext>
            </a:extLst>
          </p:cNvPr>
          <p:cNvSpPr txBox="1"/>
          <p:nvPr/>
        </p:nvSpPr>
        <p:spPr>
          <a:xfrm>
            <a:off x="5349791" y="585613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求解方式：</a:t>
            </a:r>
            <a:r>
              <a:rPr lang="en-US" altLang="zh-CN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Sort and Incremental</a:t>
            </a:r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3C0533A-7367-42C5-90B9-17FB6E735E34}"/>
              </a:ext>
            </a:extLst>
          </p:cNvPr>
          <p:cNvSpPr/>
          <p:nvPr/>
        </p:nvSpPr>
        <p:spPr>
          <a:xfrm>
            <a:off x="6350392" y="1404410"/>
            <a:ext cx="106065" cy="45422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9D12542-847B-40E6-B6C1-818FB198FCBD}"/>
              </a:ext>
            </a:extLst>
          </p:cNvPr>
          <p:cNvSpPr/>
          <p:nvPr/>
        </p:nvSpPr>
        <p:spPr>
          <a:xfrm>
            <a:off x="779599" y="1389643"/>
            <a:ext cx="106065" cy="45422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12C11B1-2016-488A-8728-0F5560D8F6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12" y="1429439"/>
            <a:ext cx="5075979" cy="45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8753320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36150" y="585613"/>
            <a:ext cx="162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半平面与半平面交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7378B8C-1368-4899-912B-1C59E47390B8}"/>
              </a:ext>
            </a:extLst>
          </p:cNvPr>
          <p:cNvSpPr txBox="1"/>
          <p:nvPr/>
        </p:nvSpPr>
        <p:spPr>
          <a:xfrm>
            <a:off x="5349790" y="585613"/>
            <a:ext cx="3236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求解方式：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Sort and Incremental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4" name="图形 20">
            <a:extLst>
              <a:ext uri="{FF2B5EF4-FFF2-40B4-BE49-F238E27FC236}">
                <a16:creationId xmlns:a16="http://schemas.microsoft.com/office/drawing/2014/main" id="{AA4033D2-8997-4158-BBFB-E8F9D525D372}"/>
              </a:ext>
            </a:extLst>
          </p:cNvPr>
          <p:cNvSpPr/>
          <p:nvPr/>
        </p:nvSpPr>
        <p:spPr>
          <a:xfrm>
            <a:off x="635001" y="1630067"/>
            <a:ext cx="6067220" cy="4636360"/>
          </a:xfrm>
          <a:custGeom>
            <a:avLst/>
            <a:gdLst>
              <a:gd name="connsiteX0" fmla="*/ 5162455 w 5162454"/>
              <a:gd name="connsiteY0" fmla="*/ 3944970 h 3944969"/>
              <a:gd name="connsiteX1" fmla="*/ 1260729 w 5162454"/>
              <a:gd name="connsiteY1" fmla="*/ 3944970 h 3944969"/>
              <a:gd name="connsiteX2" fmla="*/ 0 w 5162454"/>
              <a:gd name="connsiteY2" fmla="*/ 2684050 h 3944969"/>
              <a:gd name="connsiteX3" fmla="*/ 0 w 5162454"/>
              <a:gd name="connsiteY3" fmla="*/ 0 h 3944969"/>
              <a:gd name="connsiteX4" fmla="*/ 3020092 w 5162454"/>
              <a:gd name="connsiteY4" fmla="*/ 0 h 3944969"/>
              <a:gd name="connsiteX5" fmla="*/ 4229862 w 5162454"/>
              <a:gd name="connsiteY5" fmla="*/ 905732 h 3944969"/>
              <a:gd name="connsiteX6" fmla="*/ 5162455 w 5162454"/>
              <a:gd name="connsiteY6" fmla="*/ 3944970 h 3944969"/>
              <a:gd name="connsiteX7" fmla="*/ 5162455 w 5162454"/>
              <a:gd name="connsiteY7" fmla="*/ 3944970 h 3944969"/>
              <a:gd name="connsiteX8" fmla="*/ 5162455 w 5162454"/>
              <a:gd name="connsiteY8" fmla="*/ 3944970 h 394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2454" h="3944969">
                <a:moveTo>
                  <a:pt x="5162455" y="3944970"/>
                </a:moveTo>
                <a:lnTo>
                  <a:pt x="1260729" y="3944970"/>
                </a:lnTo>
                <a:cubicBezTo>
                  <a:pt x="564642" y="3944970"/>
                  <a:pt x="0" y="3380613"/>
                  <a:pt x="0" y="2684050"/>
                </a:cubicBezTo>
                <a:lnTo>
                  <a:pt x="0" y="0"/>
                </a:lnTo>
                <a:lnTo>
                  <a:pt x="3020092" y="0"/>
                </a:lnTo>
                <a:cubicBezTo>
                  <a:pt x="3579781" y="0"/>
                  <a:pt x="4072223" y="368808"/>
                  <a:pt x="4229862" y="905732"/>
                </a:cubicBezTo>
                <a:lnTo>
                  <a:pt x="5162455" y="3944970"/>
                </a:lnTo>
                <a:lnTo>
                  <a:pt x="5162455" y="3944970"/>
                </a:lnTo>
                <a:lnTo>
                  <a:pt x="5162455" y="394497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  <a:effectLst>
            <a:outerShdw blurRad="228600" dist="660400" dir="5400000" sx="88000" sy="88000" algn="t" rotWithShape="0">
              <a:srgbClr val="9B1D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36" name="图形 20">
            <a:extLst>
              <a:ext uri="{FF2B5EF4-FFF2-40B4-BE49-F238E27FC236}">
                <a16:creationId xmlns:a16="http://schemas.microsoft.com/office/drawing/2014/main" id="{476C40C3-954E-4C16-B9D6-18141E611581}"/>
              </a:ext>
            </a:extLst>
          </p:cNvPr>
          <p:cNvSpPr/>
          <p:nvPr/>
        </p:nvSpPr>
        <p:spPr>
          <a:xfrm rot="10800000">
            <a:off x="5489781" y="1630067"/>
            <a:ext cx="6067218" cy="4636358"/>
          </a:xfrm>
          <a:custGeom>
            <a:avLst/>
            <a:gdLst>
              <a:gd name="connsiteX0" fmla="*/ 5162455 w 5162454"/>
              <a:gd name="connsiteY0" fmla="*/ 3944970 h 3944969"/>
              <a:gd name="connsiteX1" fmla="*/ 1260729 w 5162454"/>
              <a:gd name="connsiteY1" fmla="*/ 3944970 h 3944969"/>
              <a:gd name="connsiteX2" fmla="*/ 0 w 5162454"/>
              <a:gd name="connsiteY2" fmla="*/ 2684050 h 3944969"/>
              <a:gd name="connsiteX3" fmla="*/ 0 w 5162454"/>
              <a:gd name="connsiteY3" fmla="*/ 0 h 3944969"/>
              <a:gd name="connsiteX4" fmla="*/ 3020092 w 5162454"/>
              <a:gd name="connsiteY4" fmla="*/ 0 h 3944969"/>
              <a:gd name="connsiteX5" fmla="*/ 4229862 w 5162454"/>
              <a:gd name="connsiteY5" fmla="*/ 905732 h 3944969"/>
              <a:gd name="connsiteX6" fmla="*/ 5162455 w 5162454"/>
              <a:gd name="connsiteY6" fmla="*/ 3944970 h 3944969"/>
              <a:gd name="connsiteX7" fmla="*/ 5162455 w 5162454"/>
              <a:gd name="connsiteY7" fmla="*/ 3944970 h 3944969"/>
              <a:gd name="connsiteX8" fmla="*/ 5162455 w 5162454"/>
              <a:gd name="connsiteY8" fmla="*/ 3944970 h 394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2454" h="3944969">
                <a:moveTo>
                  <a:pt x="5162455" y="3944970"/>
                </a:moveTo>
                <a:lnTo>
                  <a:pt x="1260729" y="3944970"/>
                </a:lnTo>
                <a:cubicBezTo>
                  <a:pt x="564642" y="3944970"/>
                  <a:pt x="0" y="3380613"/>
                  <a:pt x="0" y="2684050"/>
                </a:cubicBezTo>
                <a:lnTo>
                  <a:pt x="0" y="0"/>
                </a:lnTo>
                <a:lnTo>
                  <a:pt x="3020092" y="0"/>
                </a:lnTo>
                <a:cubicBezTo>
                  <a:pt x="3579781" y="0"/>
                  <a:pt x="4072223" y="368808"/>
                  <a:pt x="4229862" y="905732"/>
                </a:cubicBezTo>
                <a:lnTo>
                  <a:pt x="5162455" y="3944970"/>
                </a:lnTo>
                <a:lnTo>
                  <a:pt x="5162455" y="3944970"/>
                </a:lnTo>
                <a:lnTo>
                  <a:pt x="5162455" y="39449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E40E64-E3AB-4B25-9335-FCB80F161435}"/>
              </a:ext>
            </a:extLst>
          </p:cNvPr>
          <p:cNvGrpSpPr/>
          <p:nvPr/>
        </p:nvGrpSpPr>
        <p:grpSpPr>
          <a:xfrm>
            <a:off x="1138110" y="1903349"/>
            <a:ext cx="2982481" cy="746192"/>
            <a:chOff x="957523" y="1456088"/>
            <a:chExt cx="2982481" cy="74619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AAD98D8-0026-4D20-926E-D622A0503792}"/>
                </a:ext>
              </a:extLst>
            </p:cNvPr>
            <p:cNvSpPr txBox="1"/>
            <p:nvPr/>
          </p:nvSpPr>
          <p:spPr>
            <a:xfrm>
              <a:off x="957523" y="1456088"/>
              <a:ext cx="2041390" cy="630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赛车问题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15CC451-D1D0-40CD-AA61-2FAA8A5FEB3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04" y="2202280"/>
              <a:ext cx="28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DA8C79F-A56F-4D5F-81BB-D7A65E5E82A8}"/>
              </a:ext>
            </a:extLst>
          </p:cNvPr>
          <p:cNvGrpSpPr/>
          <p:nvPr/>
        </p:nvGrpSpPr>
        <p:grpSpPr>
          <a:xfrm>
            <a:off x="6826618" y="1903349"/>
            <a:ext cx="2982482" cy="746192"/>
            <a:chOff x="957522" y="1456088"/>
            <a:chExt cx="2982482" cy="74619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18A80D9-0A85-4D1B-93DF-00D8704DDE63}"/>
                </a:ext>
              </a:extLst>
            </p:cNvPr>
            <p:cNvSpPr txBox="1"/>
            <p:nvPr/>
          </p:nvSpPr>
          <p:spPr>
            <a:xfrm>
              <a:off x="957522" y="1456088"/>
              <a:ext cx="2844155" cy="662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光的传播问题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BF6A15D-F6BD-479D-A1F1-9E07775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04" y="2202280"/>
              <a:ext cx="2880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87CF06-D858-4A32-87AD-B3894FCFA297}"/>
                  </a:ext>
                </a:extLst>
              </p:cNvPr>
              <p:cNvSpPr txBox="1"/>
              <p:nvPr/>
            </p:nvSpPr>
            <p:spPr>
              <a:xfrm>
                <a:off x="1137057" y="3029990"/>
                <a:ext cx="4567861" cy="283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spcBef>
                    <a:spcPts val="9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赛车比赛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若一辆车在比赛过程中存在一个时刻处于第一位上，即可获奖。</a:t>
                </a:r>
              </a:p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简化：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无限长的直线赛道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匀速行驶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若求每两条直线的交点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？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耗时费力。</a:t>
                </a:r>
              </a:p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x-t 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图像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取直线的左侧半平面，与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轴以上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轴以右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，求半平面交。</a:t>
                </a:r>
                <a:endParaRPr lang="zh-CN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87CF06-D858-4A32-87AD-B3894FCF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7" y="3029990"/>
                <a:ext cx="4567861" cy="2832955"/>
              </a:xfrm>
              <a:prstGeom prst="rect">
                <a:avLst/>
              </a:prstGeom>
              <a:blipFill>
                <a:blip r:embed="rId9"/>
                <a:stretch>
                  <a:fillRect l="-935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3D03B98-D920-4386-9EF3-5FE23A92FC57}"/>
                  </a:ext>
                </a:extLst>
              </p:cNvPr>
              <p:cNvSpPr txBox="1"/>
              <p:nvPr/>
            </p:nvSpPr>
            <p:spPr>
              <a:xfrm>
                <a:off x="6826618" y="3029990"/>
                <a:ext cx="4567861" cy="2434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问题：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给定若干障碍物，并规定光的传播方向，求哪些障碍物是可见的。</a:t>
                </a:r>
              </a:p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障碍物是直线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，从上向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下看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把直线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的形式。</a:t>
                </a:r>
              </a:p>
              <a:p>
                <a:pPr marL="285750" indent="-285750">
                  <a:lnSpc>
                    <a:spcPct val="14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转化为半平面交问题，利用凸性求解。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3D03B98-D920-4386-9EF3-5FE23A92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618" y="3029990"/>
                <a:ext cx="4567861" cy="2434962"/>
              </a:xfrm>
              <a:prstGeom prst="rect">
                <a:avLst/>
              </a:prstGeom>
              <a:blipFill>
                <a:blip r:embed="rId10"/>
                <a:stretch>
                  <a:fillRect l="-935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1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>
            <a:extLst>
              <a:ext uri="{FF2B5EF4-FFF2-40B4-BE49-F238E27FC236}">
                <a16:creationId xmlns:a16="http://schemas.microsoft.com/office/drawing/2014/main" id="{9AFBAB9D-A9A6-499B-969B-EFF03392BACF}"/>
              </a:ext>
            </a:extLst>
          </p:cNvPr>
          <p:cNvSpPr>
            <a:spLocks/>
          </p:cNvSpPr>
          <p:nvPr/>
        </p:nvSpPr>
        <p:spPr bwMode="auto">
          <a:xfrm>
            <a:off x="-414476" y="-1016598"/>
            <a:ext cx="13020952" cy="10271760"/>
          </a:xfrm>
          <a:custGeom>
            <a:avLst/>
            <a:gdLst>
              <a:gd name="T0" fmla="*/ 2785 w 2846"/>
              <a:gd name="T1" fmla="*/ 1214 h 2242"/>
              <a:gd name="T2" fmla="*/ 1494 w 2846"/>
              <a:gd name="T3" fmla="*/ 2210 h 2242"/>
              <a:gd name="T4" fmla="*/ 1351 w 2846"/>
              <a:gd name="T5" fmla="*/ 2210 h 2242"/>
              <a:gd name="T6" fmla="*/ 61 w 2846"/>
              <a:gd name="T7" fmla="*/ 1214 h 2242"/>
              <a:gd name="T8" fmla="*/ 61 w 2846"/>
              <a:gd name="T9" fmla="*/ 1029 h 2242"/>
              <a:gd name="T10" fmla="*/ 1351 w 2846"/>
              <a:gd name="T11" fmla="*/ 32 h 2242"/>
              <a:gd name="T12" fmla="*/ 1494 w 2846"/>
              <a:gd name="T13" fmla="*/ 32 h 2242"/>
              <a:gd name="T14" fmla="*/ 2785 w 2846"/>
              <a:gd name="T15" fmla="*/ 1029 h 2242"/>
              <a:gd name="T16" fmla="*/ 2785 w 2846"/>
              <a:gd name="T17" fmla="*/ 121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6" h="2242">
                <a:moveTo>
                  <a:pt x="2785" y="1214"/>
                </a:moveTo>
                <a:cubicBezTo>
                  <a:pt x="1494" y="2210"/>
                  <a:pt x="1494" y="2210"/>
                  <a:pt x="1494" y="2210"/>
                </a:cubicBezTo>
                <a:cubicBezTo>
                  <a:pt x="1452" y="2242"/>
                  <a:pt x="1393" y="2242"/>
                  <a:pt x="1351" y="2210"/>
                </a:cubicBezTo>
                <a:cubicBezTo>
                  <a:pt x="61" y="1214"/>
                  <a:pt x="61" y="1214"/>
                  <a:pt x="61" y="1214"/>
                </a:cubicBezTo>
                <a:cubicBezTo>
                  <a:pt x="0" y="1167"/>
                  <a:pt x="0" y="1076"/>
                  <a:pt x="61" y="1029"/>
                </a:cubicBezTo>
                <a:cubicBezTo>
                  <a:pt x="1351" y="32"/>
                  <a:pt x="1351" y="32"/>
                  <a:pt x="1351" y="32"/>
                </a:cubicBezTo>
                <a:cubicBezTo>
                  <a:pt x="1393" y="0"/>
                  <a:pt x="1452" y="0"/>
                  <a:pt x="1494" y="32"/>
                </a:cubicBezTo>
                <a:cubicBezTo>
                  <a:pt x="2785" y="1029"/>
                  <a:pt x="2785" y="1029"/>
                  <a:pt x="2785" y="1029"/>
                </a:cubicBezTo>
                <a:cubicBezTo>
                  <a:pt x="2846" y="1076"/>
                  <a:pt x="2846" y="1168"/>
                  <a:pt x="2785" y="1214"/>
                </a:cubicBezTo>
                <a:close/>
              </a:path>
            </a:pathLst>
          </a:custGeom>
          <a:ln w="95250">
            <a:gradFill flip="none" rotWithShape="1">
              <a:gsLst>
                <a:gs pos="0">
                  <a:schemeClr val="accent5"/>
                </a:gs>
                <a:gs pos="44000">
                  <a:schemeClr val="accent5">
                    <a:alpha val="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2ED5D3C-2FAE-48E1-BD62-691B239CB609}"/>
              </a:ext>
            </a:extLst>
          </p:cNvPr>
          <p:cNvSpPr>
            <a:spLocks/>
          </p:cNvSpPr>
          <p:nvPr/>
        </p:nvSpPr>
        <p:spPr bwMode="auto">
          <a:xfrm>
            <a:off x="-286459" y="-933831"/>
            <a:ext cx="12764919" cy="10106226"/>
          </a:xfrm>
          <a:custGeom>
            <a:avLst/>
            <a:gdLst>
              <a:gd name="connsiteX0" fmla="*/ 6380533 w 12764919"/>
              <a:gd name="connsiteY0" fmla="*/ 755977 h 10106226"/>
              <a:gd name="connsiteX1" fmla="*/ 6104863 w 12764919"/>
              <a:gd name="connsiteY1" fmla="*/ 848638 h 10106226"/>
              <a:gd name="connsiteX2" fmla="*/ 1131247 w 12764919"/>
              <a:gd name="connsiteY2" fmla="*/ 4697914 h 10106226"/>
              <a:gd name="connsiteX3" fmla="*/ 1131247 w 12764919"/>
              <a:gd name="connsiteY3" fmla="*/ 5412173 h 10106226"/>
              <a:gd name="connsiteX4" fmla="*/ 6104863 w 12764919"/>
              <a:gd name="connsiteY4" fmla="*/ 9257589 h 10106226"/>
              <a:gd name="connsiteX5" fmla="*/ 6656202 w 12764919"/>
              <a:gd name="connsiteY5" fmla="*/ 9257589 h 10106226"/>
              <a:gd name="connsiteX6" fmla="*/ 11633673 w 12764919"/>
              <a:gd name="connsiteY6" fmla="*/ 5412173 h 10106226"/>
              <a:gd name="connsiteX7" fmla="*/ 11633673 w 12764919"/>
              <a:gd name="connsiteY7" fmla="*/ 4697914 h 10106226"/>
              <a:gd name="connsiteX8" fmla="*/ 6656202 w 12764919"/>
              <a:gd name="connsiteY8" fmla="*/ 848638 h 10106226"/>
              <a:gd name="connsiteX9" fmla="*/ 6380533 w 12764919"/>
              <a:gd name="connsiteY9" fmla="*/ 755977 h 10106226"/>
              <a:gd name="connsiteX10" fmla="*/ 6380194 w 12764919"/>
              <a:gd name="connsiteY10" fmla="*/ 0 h 10106226"/>
              <a:gd name="connsiteX11" fmla="*/ 6704360 w 12764919"/>
              <a:gd name="connsiteY11" fmla="*/ 108962 h 10106226"/>
              <a:gd name="connsiteX12" fmla="*/ 12557498 w 12764919"/>
              <a:gd name="connsiteY12" fmla="*/ 4635426 h 10106226"/>
              <a:gd name="connsiteX13" fmla="*/ 12557498 w 12764919"/>
              <a:gd name="connsiteY13" fmla="*/ 5475341 h 10106226"/>
              <a:gd name="connsiteX14" fmla="*/ 6704360 w 12764919"/>
              <a:gd name="connsiteY14" fmla="*/ 9997264 h 10106226"/>
              <a:gd name="connsiteX15" fmla="*/ 6056027 w 12764919"/>
              <a:gd name="connsiteY15" fmla="*/ 9997264 h 10106226"/>
              <a:gd name="connsiteX16" fmla="*/ 207422 w 12764919"/>
              <a:gd name="connsiteY16" fmla="*/ 5475341 h 10106226"/>
              <a:gd name="connsiteX17" fmla="*/ 207422 w 12764919"/>
              <a:gd name="connsiteY17" fmla="*/ 4635426 h 10106226"/>
              <a:gd name="connsiteX18" fmla="*/ 6056027 w 12764919"/>
              <a:gd name="connsiteY18" fmla="*/ 108962 h 10106226"/>
              <a:gd name="connsiteX19" fmla="*/ 6380194 w 12764919"/>
              <a:gd name="connsiteY19" fmla="*/ 0 h 1010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64919" h="10106226">
                <a:moveTo>
                  <a:pt x="6380533" y="755977"/>
                </a:moveTo>
                <a:cubicBezTo>
                  <a:pt x="6283181" y="755977"/>
                  <a:pt x="6185829" y="786864"/>
                  <a:pt x="6104863" y="848638"/>
                </a:cubicBezTo>
                <a:cubicBezTo>
                  <a:pt x="6104863" y="848638"/>
                  <a:pt x="6104863" y="848638"/>
                  <a:pt x="1131247" y="4697914"/>
                </a:cubicBezTo>
                <a:cubicBezTo>
                  <a:pt x="896060" y="4879374"/>
                  <a:pt x="896060" y="5230713"/>
                  <a:pt x="1131247" y="5412173"/>
                </a:cubicBezTo>
                <a:cubicBezTo>
                  <a:pt x="1131247" y="5412173"/>
                  <a:pt x="1131247" y="5412173"/>
                  <a:pt x="6104863" y="9257589"/>
                </a:cubicBezTo>
                <a:cubicBezTo>
                  <a:pt x="6266795" y="9381136"/>
                  <a:pt x="6494270" y="9381136"/>
                  <a:pt x="6656202" y="9257589"/>
                </a:cubicBezTo>
                <a:cubicBezTo>
                  <a:pt x="6656202" y="9257589"/>
                  <a:pt x="6656202" y="9257589"/>
                  <a:pt x="11633673" y="5412173"/>
                </a:cubicBezTo>
                <a:cubicBezTo>
                  <a:pt x="11868860" y="5234574"/>
                  <a:pt x="11868860" y="4879374"/>
                  <a:pt x="11633673" y="4697914"/>
                </a:cubicBezTo>
                <a:cubicBezTo>
                  <a:pt x="11633673" y="4697914"/>
                  <a:pt x="11633673" y="4697914"/>
                  <a:pt x="6656202" y="848638"/>
                </a:cubicBezTo>
                <a:cubicBezTo>
                  <a:pt x="6575236" y="786864"/>
                  <a:pt x="6477884" y="755977"/>
                  <a:pt x="6380533" y="755977"/>
                </a:cubicBezTo>
                <a:close/>
                <a:moveTo>
                  <a:pt x="6380194" y="0"/>
                </a:moveTo>
                <a:cubicBezTo>
                  <a:pt x="6494672" y="0"/>
                  <a:pt x="6609151" y="36321"/>
                  <a:pt x="6704360" y="108962"/>
                </a:cubicBezTo>
                <a:cubicBezTo>
                  <a:pt x="12557498" y="4635426"/>
                  <a:pt x="12557498" y="4635426"/>
                  <a:pt x="12557498" y="4635426"/>
                </a:cubicBezTo>
                <a:cubicBezTo>
                  <a:pt x="12834060" y="4848809"/>
                  <a:pt x="12834060" y="5266497"/>
                  <a:pt x="12557498" y="5475341"/>
                </a:cubicBezTo>
                <a:cubicBezTo>
                  <a:pt x="6704360" y="9997264"/>
                  <a:pt x="6704360" y="9997264"/>
                  <a:pt x="6704360" y="9997264"/>
                </a:cubicBezTo>
                <a:cubicBezTo>
                  <a:pt x="6513941" y="10142547"/>
                  <a:pt x="6246446" y="10142547"/>
                  <a:pt x="6056027" y="9997264"/>
                </a:cubicBezTo>
                <a:cubicBezTo>
                  <a:pt x="207422" y="5475341"/>
                  <a:pt x="207422" y="5475341"/>
                  <a:pt x="207422" y="5475341"/>
                </a:cubicBezTo>
                <a:cubicBezTo>
                  <a:pt x="-69140" y="5261957"/>
                  <a:pt x="-69140" y="4848809"/>
                  <a:pt x="207422" y="4635426"/>
                </a:cubicBezTo>
                <a:cubicBezTo>
                  <a:pt x="6056027" y="108962"/>
                  <a:pt x="6056027" y="108962"/>
                  <a:pt x="6056027" y="108962"/>
                </a:cubicBezTo>
                <a:cubicBezTo>
                  <a:pt x="6151237" y="36321"/>
                  <a:pt x="6265715" y="0"/>
                  <a:pt x="638019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alpha val="48000"/>
                </a:schemeClr>
              </a:gs>
              <a:gs pos="0">
                <a:schemeClr val="bg1">
                  <a:lumMod val="95000"/>
                  <a:alpha val="48000"/>
                </a:schemeClr>
              </a:gs>
              <a:gs pos="55000">
                <a:srgbClr val="F2F2F2">
                  <a:alpha val="0"/>
                </a:srgbClr>
              </a:gs>
              <a:gs pos="45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44E92ADA-5A99-4CB7-80BF-028A9465CE2B}"/>
              </a:ext>
            </a:extLst>
          </p:cNvPr>
          <p:cNvSpPr>
            <a:spLocks/>
          </p:cNvSpPr>
          <p:nvPr/>
        </p:nvSpPr>
        <p:spPr bwMode="auto">
          <a:xfrm>
            <a:off x="1470660" y="470518"/>
            <a:ext cx="9250680" cy="7297528"/>
          </a:xfrm>
          <a:custGeom>
            <a:avLst/>
            <a:gdLst>
              <a:gd name="T0" fmla="*/ 2785 w 2846"/>
              <a:gd name="T1" fmla="*/ 1214 h 2242"/>
              <a:gd name="T2" fmla="*/ 1494 w 2846"/>
              <a:gd name="T3" fmla="*/ 2210 h 2242"/>
              <a:gd name="T4" fmla="*/ 1351 w 2846"/>
              <a:gd name="T5" fmla="*/ 2210 h 2242"/>
              <a:gd name="T6" fmla="*/ 61 w 2846"/>
              <a:gd name="T7" fmla="*/ 1214 h 2242"/>
              <a:gd name="T8" fmla="*/ 61 w 2846"/>
              <a:gd name="T9" fmla="*/ 1029 h 2242"/>
              <a:gd name="T10" fmla="*/ 1351 w 2846"/>
              <a:gd name="T11" fmla="*/ 32 h 2242"/>
              <a:gd name="T12" fmla="*/ 1494 w 2846"/>
              <a:gd name="T13" fmla="*/ 32 h 2242"/>
              <a:gd name="T14" fmla="*/ 2785 w 2846"/>
              <a:gd name="T15" fmla="*/ 1029 h 2242"/>
              <a:gd name="T16" fmla="*/ 2785 w 2846"/>
              <a:gd name="T17" fmla="*/ 121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6" h="2242">
                <a:moveTo>
                  <a:pt x="2785" y="1214"/>
                </a:moveTo>
                <a:cubicBezTo>
                  <a:pt x="1494" y="2210"/>
                  <a:pt x="1494" y="2210"/>
                  <a:pt x="1494" y="2210"/>
                </a:cubicBezTo>
                <a:cubicBezTo>
                  <a:pt x="1452" y="2242"/>
                  <a:pt x="1393" y="2242"/>
                  <a:pt x="1351" y="2210"/>
                </a:cubicBezTo>
                <a:cubicBezTo>
                  <a:pt x="61" y="1214"/>
                  <a:pt x="61" y="1214"/>
                  <a:pt x="61" y="1214"/>
                </a:cubicBezTo>
                <a:cubicBezTo>
                  <a:pt x="0" y="1167"/>
                  <a:pt x="0" y="1076"/>
                  <a:pt x="61" y="1029"/>
                </a:cubicBezTo>
                <a:cubicBezTo>
                  <a:pt x="1351" y="32"/>
                  <a:pt x="1351" y="32"/>
                  <a:pt x="1351" y="32"/>
                </a:cubicBezTo>
                <a:cubicBezTo>
                  <a:pt x="1393" y="0"/>
                  <a:pt x="1452" y="0"/>
                  <a:pt x="1494" y="32"/>
                </a:cubicBezTo>
                <a:cubicBezTo>
                  <a:pt x="2785" y="1029"/>
                  <a:pt x="2785" y="1029"/>
                  <a:pt x="2785" y="1029"/>
                </a:cubicBezTo>
                <a:cubicBezTo>
                  <a:pt x="2846" y="1076"/>
                  <a:pt x="2846" y="1168"/>
                  <a:pt x="2785" y="1214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6DD95F77-32CB-45BC-8394-0038981A0BD5}"/>
              </a:ext>
            </a:extLst>
          </p:cNvPr>
          <p:cNvSpPr>
            <a:spLocks/>
          </p:cNvSpPr>
          <p:nvPr/>
        </p:nvSpPr>
        <p:spPr bwMode="auto">
          <a:xfrm flipH="1">
            <a:off x="-414476" y="-1016598"/>
            <a:ext cx="13020952" cy="10271760"/>
          </a:xfrm>
          <a:custGeom>
            <a:avLst/>
            <a:gdLst>
              <a:gd name="T0" fmla="*/ 2785 w 2846"/>
              <a:gd name="T1" fmla="*/ 1214 h 2242"/>
              <a:gd name="T2" fmla="*/ 1494 w 2846"/>
              <a:gd name="T3" fmla="*/ 2210 h 2242"/>
              <a:gd name="T4" fmla="*/ 1351 w 2846"/>
              <a:gd name="T5" fmla="*/ 2210 h 2242"/>
              <a:gd name="T6" fmla="*/ 61 w 2846"/>
              <a:gd name="T7" fmla="*/ 1214 h 2242"/>
              <a:gd name="T8" fmla="*/ 61 w 2846"/>
              <a:gd name="T9" fmla="*/ 1029 h 2242"/>
              <a:gd name="T10" fmla="*/ 1351 w 2846"/>
              <a:gd name="T11" fmla="*/ 32 h 2242"/>
              <a:gd name="T12" fmla="*/ 1494 w 2846"/>
              <a:gd name="T13" fmla="*/ 32 h 2242"/>
              <a:gd name="T14" fmla="*/ 2785 w 2846"/>
              <a:gd name="T15" fmla="*/ 1029 h 2242"/>
              <a:gd name="T16" fmla="*/ 2785 w 2846"/>
              <a:gd name="T17" fmla="*/ 121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6" h="2242">
                <a:moveTo>
                  <a:pt x="2785" y="1214"/>
                </a:moveTo>
                <a:cubicBezTo>
                  <a:pt x="1494" y="2210"/>
                  <a:pt x="1494" y="2210"/>
                  <a:pt x="1494" y="2210"/>
                </a:cubicBezTo>
                <a:cubicBezTo>
                  <a:pt x="1452" y="2242"/>
                  <a:pt x="1393" y="2242"/>
                  <a:pt x="1351" y="2210"/>
                </a:cubicBezTo>
                <a:cubicBezTo>
                  <a:pt x="61" y="1214"/>
                  <a:pt x="61" y="1214"/>
                  <a:pt x="61" y="1214"/>
                </a:cubicBezTo>
                <a:cubicBezTo>
                  <a:pt x="0" y="1167"/>
                  <a:pt x="0" y="1076"/>
                  <a:pt x="61" y="1029"/>
                </a:cubicBezTo>
                <a:cubicBezTo>
                  <a:pt x="1351" y="32"/>
                  <a:pt x="1351" y="32"/>
                  <a:pt x="1351" y="32"/>
                </a:cubicBezTo>
                <a:cubicBezTo>
                  <a:pt x="1393" y="0"/>
                  <a:pt x="1452" y="0"/>
                  <a:pt x="1494" y="32"/>
                </a:cubicBezTo>
                <a:cubicBezTo>
                  <a:pt x="2785" y="1029"/>
                  <a:pt x="2785" y="1029"/>
                  <a:pt x="2785" y="1029"/>
                </a:cubicBezTo>
                <a:cubicBezTo>
                  <a:pt x="2846" y="1076"/>
                  <a:pt x="2846" y="1168"/>
                  <a:pt x="2785" y="1214"/>
                </a:cubicBezTo>
                <a:close/>
              </a:path>
            </a:pathLst>
          </a:custGeom>
          <a:ln w="111125">
            <a:gradFill flip="none" rotWithShape="1">
              <a:gsLst>
                <a:gs pos="0">
                  <a:schemeClr val="accent1"/>
                </a:gs>
                <a:gs pos="44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7EE40F1C-A6EF-46EA-9C8F-B584EDF1ED40}"/>
              </a:ext>
            </a:extLst>
          </p:cNvPr>
          <p:cNvSpPr>
            <a:spLocks/>
          </p:cNvSpPr>
          <p:nvPr/>
        </p:nvSpPr>
        <p:spPr bwMode="auto">
          <a:xfrm>
            <a:off x="772160" y="-80503"/>
            <a:ext cx="10647680" cy="8399570"/>
          </a:xfrm>
          <a:custGeom>
            <a:avLst/>
            <a:gdLst>
              <a:gd name="T0" fmla="*/ 2785 w 2846"/>
              <a:gd name="T1" fmla="*/ 1214 h 2242"/>
              <a:gd name="T2" fmla="*/ 1494 w 2846"/>
              <a:gd name="T3" fmla="*/ 2210 h 2242"/>
              <a:gd name="T4" fmla="*/ 1351 w 2846"/>
              <a:gd name="T5" fmla="*/ 2210 h 2242"/>
              <a:gd name="T6" fmla="*/ 61 w 2846"/>
              <a:gd name="T7" fmla="*/ 1214 h 2242"/>
              <a:gd name="T8" fmla="*/ 61 w 2846"/>
              <a:gd name="T9" fmla="*/ 1029 h 2242"/>
              <a:gd name="T10" fmla="*/ 1351 w 2846"/>
              <a:gd name="T11" fmla="*/ 32 h 2242"/>
              <a:gd name="T12" fmla="*/ 1494 w 2846"/>
              <a:gd name="T13" fmla="*/ 32 h 2242"/>
              <a:gd name="T14" fmla="*/ 2785 w 2846"/>
              <a:gd name="T15" fmla="*/ 1029 h 2242"/>
              <a:gd name="T16" fmla="*/ 2785 w 2846"/>
              <a:gd name="T17" fmla="*/ 121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6" h="2242">
                <a:moveTo>
                  <a:pt x="2785" y="1214"/>
                </a:moveTo>
                <a:cubicBezTo>
                  <a:pt x="1494" y="2210"/>
                  <a:pt x="1494" y="2210"/>
                  <a:pt x="1494" y="2210"/>
                </a:cubicBezTo>
                <a:cubicBezTo>
                  <a:pt x="1452" y="2242"/>
                  <a:pt x="1393" y="2242"/>
                  <a:pt x="1351" y="2210"/>
                </a:cubicBezTo>
                <a:cubicBezTo>
                  <a:pt x="61" y="1214"/>
                  <a:pt x="61" y="1214"/>
                  <a:pt x="61" y="1214"/>
                </a:cubicBezTo>
                <a:cubicBezTo>
                  <a:pt x="0" y="1167"/>
                  <a:pt x="0" y="1076"/>
                  <a:pt x="61" y="1029"/>
                </a:cubicBezTo>
                <a:cubicBezTo>
                  <a:pt x="1351" y="32"/>
                  <a:pt x="1351" y="32"/>
                  <a:pt x="1351" y="32"/>
                </a:cubicBezTo>
                <a:cubicBezTo>
                  <a:pt x="1393" y="0"/>
                  <a:pt x="1452" y="0"/>
                  <a:pt x="1494" y="32"/>
                </a:cubicBezTo>
                <a:cubicBezTo>
                  <a:pt x="2785" y="1029"/>
                  <a:pt x="2785" y="1029"/>
                  <a:pt x="2785" y="1029"/>
                </a:cubicBezTo>
                <a:cubicBezTo>
                  <a:pt x="2846" y="1076"/>
                  <a:pt x="2846" y="1168"/>
                  <a:pt x="2785" y="1214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C4B79113-320C-423F-87F2-760B14513F9B}"/>
              </a:ext>
            </a:extLst>
          </p:cNvPr>
          <p:cNvSpPr>
            <a:spLocks/>
          </p:cNvSpPr>
          <p:nvPr/>
        </p:nvSpPr>
        <p:spPr bwMode="auto">
          <a:xfrm>
            <a:off x="-2230055" y="-2472612"/>
            <a:ext cx="16652112" cy="13183788"/>
          </a:xfrm>
          <a:custGeom>
            <a:avLst/>
            <a:gdLst>
              <a:gd name="connsiteX0" fmla="*/ 6380533 w 12764919"/>
              <a:gd name="connsiteY0" fmla="*/ 755977 h 10106226"/>
              <a:gd name="connsiteX1" fmla="*/ 6104863 w 12764919"/>
              <a:gd name="connsiteY1" fmla="*/ 848638 h 10106226"/>
              <a:gd name="connsiteX2" fmla="*/ 1131247 w 12764919"/>
              <a:gd name="connsiteY2" fmla="*/ 4697914 h 10106226"/>
              <a:gd name="connsiteX3" fmla="*/ 1131247 w 12764919"/>
              <a:gd name="connsiteY3" fmla="*/ 5412173 h 10106226"/>
              <a:gd name="connsiteX4" fmla="*/ 6104863 w 12764919"/>
              <a:gd name="connsiteY4" fmla="*/ 9257589 h 10106226"/>
              <a:gd name="connsiteX5" fmla="*/ 6656202 w 12764919"/>
              <a:gd name="connsiteY5" fmla="*/ 9257589 h 10106226"/>
              <a:gd name="connsiteX6" fmla="*/ 11633673 w 12764919"/>
              <a:gd name="connsiteY6" fmla="*/ 5412173 h 10106226"/>
              <a:gd name="connsiteX7" fmla="*/ 11633673 w 12764919"/>
              <a:gd name="connsiteY7" fmla="*/ 4697914 h 10106226"/>
              <a:gd name="connsiteX8" fmla="*/ 6656202 w 12764919"/>
              <a:gd name="connsiteY8" fmla="*/ 848638 h 10106226"/>
              <a:gd name="connsiteX9" fmla="*/ 6380533 w 12764919"/>
              <a:gd name="connsiteY9" fmla="*/ 755977 h 10106226"/>
              <a:gd name="connsiteX10" fmla="*/ 6380194 w 12764919"/>
              <a:gd name="connsiteY10" fmla="*/ 0 h 10106226"/>
              <a:gd name="connsiteX11" fmla="*/ 6704360 w 12764919"/>
              <a:gd name="connsiteY11" fmla="*/ 108962 h 10106226"/>
              <a:gd name="connsiteX12" fmla="*/ 12557498 w 12764919"/>
              <a:gd name="connsiteY12" fmla="*/ 4635426 h 10106226"/>
              <a:gd name="connsiteX13" fmla="*/ 12557498 w 12764919"/>
              <a:gd name="connsiteY13" fmla="*/ 5475341 h 10106226"/>
              <a:gd name="connsiteX14" fmla="*/ 6704360 w 12764919"/>
              <a:gd name="connsiteY14" fmla="*/ 9997264 h 10106226"/>
              <a:gd name="connsiteX15" fmla="*/ 6056027 w 12764919"/>
              <a:gd name="connsiteY15" fmla="*/ 9997264 h 10106226"/>
              <a:gd name="connsiteX16" fmla="*/ 207422 w 12764919"/>
              <a:gd name="connsiteY16" fmla="*/ 5475341 h 10106226"/>
              <a:gd name="connsiteX17" fmla="*/ 207422 w 12764919"/>
              <a:gd name="connsiteY17" fmla="*/ 4635426 h 10106226"/>
              <a:gd name="connsiteX18" fmla="*/ 6056027 w 12764919"/>
              <a:gd name="connsiteY18" fmla="*/ 108962 h 10106226"/>
              <a:gd name="connsiteX19" fmla="*/ 6380194 w 12764919"/>
              <a:gd name="connsiteY19" fmla="*/ 0 h 1010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64919" h="10106226">
                <a:moveTo>
                  <a:pt x="6380533" y="755977"/>
                </a:moveTo>
                <a:cubicBezTo>
                  <a:pt x="6283181" y="755977"/>
                  <a:pt x="6185829" y="786864"/>
                  <a:pt x="6104863" y="848638"/>
                </a:cubicBezTo>
                <a:cubicBezTo>
                  <a:pt x="6104863" y="848638"/>
                  <a:pt x="6104863" y="848638"/>
                  <a:pt x="1131247" y="4697914"/>
                </a:cubicBezTo>
                <a:cubicBezTo>
                  <a:pt x="896060" y="4879374"/>
                  <a:pt x="896060" y="5230713"/>
                  <a:pt x="1131247" y="5412173"/>
                </a:cubicBezTo>
                <a:cubicBezTo>
                  <a:pt x="1131247" y="5412173"/>
                  <a:pt x="1131247" y="5412173"/>
                  <a:pt x="6104863" y="9257589"/>
                </a:cubicBezTo>
                <a:cubicBezTo>
                  <a:pt x="6266795" y="9381136"/>
                  <a:pt x="6494270" y="9381136"/>
                  <a:pt x="6656202" y="9257589"/>
                </a:cubicBezTo>
                <a:cubicBezTo>
                  <a:pt x="6656202" y="9257589"/>
                  <a:pt x="6656202" y="9257589"/>
                  <a:pt x="11633673" y="5412173"/>
                </a:cubicBezTo>
                <a:cubicBezTo>
                  <a:pt x="11868860" y="5234574"/>
                  <a:pt x="11868860" y="4879374"/>
                  <a:pt x="11633673" y="4697914"/>
                </a:cubicBezTo>
                <a:cubicBezTo>
                  <a:pt x="11633673" y="4697914"/>
                  <a:pt x="11633673" y="4697914"/>
                  <a:pt x="6656202" y="848638"/>
                </a:cubicBezTo>
                <a:cubicBezTo>
                  <a:pt x="6575236" y="786864"/>
                  <a:pt x="6477884" y="755977"/>
                  <a:pt x="6380533" y="755977"/>
                </a:cubicBezTo>
                <a:close/>
                <a:moveTo>
                  <a:pt x="6380194" y="0"/>
                </a:moveTo>
                <a:cubicBezTo>
                  <a:pt x="6494672" y="0"/>
                  <a:pt x="6609151" y="36321"/>
                  <a:pt x="6704360" y="108962"/>
                </a:cubicBezTo>
                <a:cubicBezTo>
                  <a:pt x="12557498" y="4635426"/>
                  <a:pt x="12557498" y="4635426"/>
                  <a:pt x="12557498" y="4635426"/>
                </a:cubicBezTo>
                <a:cubicBezTo>
                  <a:pt x="12834060" y="4848809"/>
                  <a:pt x="12834060" y="5266497"/>
                  <a:pt x="12557498" y="5475341"/>
                </a:cubicBezTo>
                <a:cubicBezTo>
                  <a:pt x="6704360" y="9997264"/>
                  <a:pt x="6704360" y="9997264"/>
                  <a:pt x="6704360" y="9997264"/>
                </a:cubicBezTo>
                <a:cubicBezTo>
                  <a:pt x="6513941" y="10142547"/>
                  <a:pt x="6246446" y="10142547"/>
                  <a:pt x="6056027" y="9997264"/>
                </a:cubicBezTo>
                <a:cubicBezTo>
                  <a:pt x="207422" y="5475341"/>
                  <a:pt x="207422" y="5475341"/>
                  <a:pt x="207422" y="5475341"/>
                </a:cubicBezTo>
                <a:cubicBezTo>
                  <a:pt x="-69140" y="5261957"/>
                  <a:pt x="-69140" y="4848809"/>
                  <a:pt x="207422" y="4635426"/>
                </a:cubicBezTo>
                <a:cubicBezTo>
                  <a:pt x="6056027" y="108962"/>
                  <a:pt x="6056027" y="108962"/>
                  <a:pt x="6056027" y="108962"/>
                </a:cubicBezTo>
                <a:cubicBezTo>
                  <a:pt x="6151237" y="36321"/>
                  <a:pt x="6265715" y="0"/>
                  <a:pt x="638019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75000"/>
                  <a:alpha val="80000"/>
                </a:schemeClr>
              </a:gs>
              <a:gs pos="0">
                <a:schemeClr val="bg1">
                  <a:lumMod val="75000"/>
                  <a:alpha val="80000"/>
                </a:schemeClr>
              </a:gs>
              <a:gs pos="55000">
                <a:srgbClr val="F2F2F2">
                  <a:alpha val="0"/>
                </a:srgbClr>
              </a:gs>
              <a:gs pos="45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48D73AB-FD7A-43F7-B1D9-5CE2E3AF23D7}"/>
              </a:ext>
            </a:extLst>
          </p:cNvPr>
          <p:cNvSpPr/>
          <p:nvPr/>
        </p:nvSpPr>
        <p:spPr>
          <a:xfrm>
            <a:off x="0" y="1"/>
            <a:ext cx="12192000" cy="647700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85130DF3-22BD-4B4F-8F61-45A9CDAE4004}"/>
              </a:ext>
            </a:extLst>
          </p:cNvPr>
          <p:cNvSpPr/>
          <p:nvPr/>
        </p:nvSpPr>
        <p:spPr>
          <a:xfrm>
            <a:off x="10630271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CFF72DF-4AC1-4CB3-88DE-7FB6EEDB2E29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D8880A5-9129-4EE6-8308-CD408E2173D2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65DDF32-114E-47B7-B8C9-0B2F158D20C9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38FF3BE-2D20-47AA-B9FC-572EF4DD234A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B0166B6-8F08-4455-B086-FCF5B14BA9F0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68A7386-E81D-4D8A-BD34-E18176A8E07D}"/>
              </a:ext>
            </a:extLst>
          </p:cNvPr>
          <p:cNvCxnSpPr/>
          <p:nvPr/>
        </p:nvCxnSpPr>
        <p:spPr>
          <a:xfrm>
            <a:off x="7071017" y="2107552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D8C08A0A-8CA2-489F-8F81-7189530E3FA0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2EF43D9D-11EA-40EF-A61E-777510E62898}"/>
              </a:ext>
            </a:extLst>
          </p:cNvPr>
          <p:cNvSpPr>
            <a:spLocks/>
          </p:cNvSpPr>
          <p:nvPr/>
        </p:nvSpPr>
        <p:spPr bwMode="auto">
          <a:xfrm>
            <a:off x="6096000" y="2723684"/>
            <a:ext cx="1762872" cy="2791198"/>
          </a:xfrm>
          <a:custGeom>
            <a:avLst/>
            <a:gdLst>
              <a:gd name="connsiteX0" fmla="*/ 0 w 1762872"/>
              <a:gd name="connsiteY0" fmla="*/ 0 h 2791198"/>
              <a:gd name="connsiteX1" fmla="*/ 46138 w 1762872"/>
              <a:gd name="connsiteY1" fmla="*/ 7423 h 2791198"/>
              <a:gd name="connsiteX2" fmla="*/ 88911 w 1762872"/>
              <a:gd name="connsiteY2" fmla="*/ 29995 h 2791198"/>
              <a:gd name="connsiteX3" fmla="*/ 1705581 w 1762872"/>
              <a:gd name="connsiteY3" fmla="*/ 1280231 h 2791198"/>
              <a:gd name="connsiteX4" fmla="*/ 1705581 w 1762872"/>
              <a:gd name="connsiteY4" fmla="*/ 1512220 h 2791198"/>
              <a:gd name="connsiteX5" fmla="*/ 88911 w 1762872"/>
              <a:gd name="connsiteY5" fmla="*/ 2761202 h 2791198"/>
              <a:gd name="connsiteX6" fmla="*/ 46138 w 1762872"/>
              <a:gd name="connsiteY6" fmla="*/ 2783774 h 2791198"/>
              <a:gd name="connsiteX7" fmla="*/ 0 w 1762872"/>
              <a:gd name="connsiteY7" fmla="*/ 2791198 h 2791198"/>
              <a:gd name="connsiteX8" fmla="*/ 0 w 1762872"/>
              <a:gd name="connsiteY8" fmla="*/ 0 h 279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872" h="2791198">
                <a:moveTo>
                  <a:pt x="0" y="0"/>
                </a:moveTo>
                <a:lnTo>
                  <a:pt x="46138" y="7423"/>
                </a:lnTo>
                <a:cubicBezTo>
                  <a:pt x="61283" y="12439"/>
                  <a:pt x="75762" y="19963"/>
                  <a:pt x="88911" y="29995"/>
                </a:cubicBezTo>
                <a:cubicBezTo>
                  <a:pt x="1705581" y="1280231"/>
                  <a:pt x="1705581" y="1280231"/>
                  <a:pt x="1705581" y="1280231"/>
                </a:cubicBezTo>
                <a:cubicBezTo>
                  <a:pt x="1781969" y="1339169"/>
                  <a:pt x="1781969" y="1454537"/>
                  <a:pt x="1705581" y="1512220"/>
                </a:cubicBezTo>
                <a:cubicBezTo>
                  <a:pt x="88911" y="2761202"/>
                  <a:pt x="88911" y="2761202"/>
                  <a:pt x="88911" y="2761202"/>
                </a:cubicBezTo>
                <a:cubicBezTo>
                  <a:pt x="75762" y="2771234"/>
                  <a:pt x="61283" y="2778758"/>
                  <a:pt x="46138" y="2783774"/>
                </a:cubicBezTo>
                <a:lnTo>
                  <a:pt x="0" y="27911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D048662B-B010-4CF4-ACE1-AF7741F3F937}"/>
              </a:ext>
            </a:extLst>
          </p:cNvPr>
          <p:cNvSpPr>
            <a:spLocks/>
          </p:cNvSpPr>
          <p:nvPr/>
        </p:nvSpPr>
        <p:spPr bwMode="auto">
          <a:xfrm>
            <a:off x="4333128" y="2723583"/>
            <a:ext cx="1762872" cy="2791399"/>
          </a:xfrm>
          <a:custGeom>
            <a:avLst/>
            <a:gdLst>
              <a:gd name="connsiteX0" fmla="*/ 1762246 w 1762872"/>
              <a:gd name="connsiteY0" fmla="*/ 0 h 2791399"/>
              <a:gd name="connsiteX1" fmla="*/ 1762872 w 1762872"/>
              <a:gd name="connsiteY1" fmla="*/ 101 h 2791399"/>
              <a:gd name="connsiteX2" fmla="*/ 1762872 w 1762872"/>
              <a:gd name="connsiteY2" fmla="*/ 2791299 h 2791399"/>
              <a:gd name="connsiteX3" fmla="*/ 1762246 w 1762872"/>
              <a:gd name="connsiteY3" fmla="*/ 2791399 h 2791399"/>
              <a:gd name="connsiteX4" fmla="*/ 1672709 w 1762872"/>
              <a:gd name="connsiteY4" fmla="*/ 2761303 h 2791399"/>
              <a:gd name="connsiteX5" fmla="*/ 57291 w 1762872"/>
              <a:gd name="connsiteY5" fmla="*/ 1512321 h 2791399"/>
              <a:gd name="connsiteX6" fmla="*/ 57291 w 1762872"/>
              <a:gd name="connsiteY6" fmla="*/ 1280332 h 2791399"/>
              <a:gd name="connsiteX7" fmla="*/ 1672709 w 1762872"/>
              <a:gd name="connsiteY7" fmla="*/ 30096 h 2791399"/>
              <a:gd name="connsiteX8" fmla="*/ 1762246 w 1762872"/>
              <a:gd name="connsiteY8" fmla="*/ 0 h 279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872" h="2791399">
                <a:moveTo>
                  <a:pt x="1762246" y="0"/>
                </a:moveTo>
                <a:lnTo>
                  <a:pt x="1762872" y="101"/>
                </a:lnTo>
                <a:lnTo>
                  <a:pt x="1762872" y="2791299"/>
                </a:lnTo>
                <a:lnTo>
                  <a:pt x="1762246" y="2791399"/>
                </a:lnTo>
                <a:cubicBezTo>
                  <a:pt x="1730626" y="2791399"/>
                  <a:pt x="1699007" y="2781367"/>
                  <a:pt x="1672709" y="2761303"/>
                </a:cubicBezTo>
                <a:cubicBezTo>
                  <a:pt x="57291" y="1512321"/>
                  <a:pt x="57291" y="1512321"/>
                  <a:pt x="57291" y="1512321"/>
                </a:cubicBezTo>
                <a:cubicBezTo>
                  <a:pt x="-19097" y="1453384"/>
                  <a:pt x="-19097" y="1339270"/>
                  <a:pt x="57291" y="1280332"/>
                </a:cubicBezTo>
                <a:cubicBezTo>
                  <a:pt x="1672709" y="30096"/>
                  <a:pt x="1672709" y="30096"/>
                  <a:pt x="1672709" y="30096"/>
                </a:cubicBezTo>
                <a:cubicBezTo>
                  <a:pt x="1699007" y="10032"/>
                  <a:pt x="1730626" y="0"/>
                  <a:pt x="1762246" y="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CD1049C-AB0C-40D1-A581-396496C07C98}"/>
              </a:ext>
            </a:extLst>
          </p:cNvPr>
          <p:cNvGrpSpPr/>
          <p:nvPr/>
        </p:nvGrpSpPr>
        <p:grpSpPr>
          <a:xfrm>
            <a:off x="3009900" y="2545548"/>
            <a:ext cx="1696198" cy="338554"/>
            <a:chOff x="3009900" y="1855266"/>
            <a:chExt cx="1696198" cy="3385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4832EF3-67FD-4853-8058-47A8AEACE19C}"/>
                </a:ext>
              </a:extLst>
            </p:cNvPr>
            <p:cNvSpPr/>
            <p:nvPr/>
          </p:nvSpPr>
          <p:spPr>
            <a:xfrm>
              <a:off x="3290326" y="1855266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生活中的应用</a:t>
              </a: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00DA2B5-D4E0-480D-9B0A-2A8F7E03F2DE}"/>
                </a:ext>
              </a:extLst>
            </p:cNvPr>
            <p:cNvSpPr/>
            <p:nvPr/>
          </p:nvSpPr>
          <p:spPr>
            <a:xfrm>
              <a:off x="3009900" y="1977912"/>
              <a:ext cx="93262" cy="932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46D8BF-1383-45CB-AE11-DB6769B3A20B}"/>
              </a:ext>
            </a:extLst>
          </p:cNvPr>
          <p:cNvGrpSpPr/>
          <p:nvPr/>
        </p:nvGrpSpPr>
        <p:grpSpPr>
          <a:xfrm>
            <a:off x="1905535" y="3398876"/>
            <a:ext cx="1696198" cy="338554"/>
            <a:chOff x="3009900" y="3707358"/>
            <a:chExt cx="1696198" cy="33855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618A341-03BD-40D1-BAC8-5F0B3C850731}"/>
                </a:ext>
              </a:extLst>
            </p:cNvPr>
            <p:cNvSpPr/>
            <p:nvPr/>
          </p:nvSpPr>
          <p:spPr>
            <a:xfrm>
              <a:off x="3290326" y="3707358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算法思路整理</a:t>
              </a: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38CBD44-1E82-49C1-B541-60A7170E0F83}"/>
                </a:ext>
              </a:extLst>
            </p:cNvPr>
            <p:cNvSpPr/>
            <p:nvPr/>
          </p:nvSpPr>
          <p:spPr>
            <a:xfrm>
              <a:off x="3009900" y="3830004"/>
              <a:ext cx="93262" cy="932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7DC0C41D-3C97-4C75-B7C6-6203278801AD}"/>
              </a:ext>
            </a:extLst>
          </p:cNvPr>
          <p:cNvSpPr/>
          <p:nvPr/>
        </p:nvSpPr>
        <p:spPr>
          <a:xfrm flipH="1">
            <a:off x="7996565" y="3429851"/>
            <a:ext cx="2031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计算几何库有待完善</a:t>
            </a: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9DC8D43-7FC8-4EA5-929B-30D5A632E500}"/>
              </a:ext>
            </a:extLst>
          </p:cNvPr>
          <p:cNvSpPr/>
          <p:nvPr/>
        </p:nvSpPr>
        <p:spPr>
          <a:xfrm flipH="1">
            <a:off x="10215055" y="3552497"/>
            <a:ext cx="93262" cy="932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3CF019A-D3CE-4E6B-A231-CD0DAD2555E0}"/>
              </a:ext>
            </a:extLst>
          </p:cNvPr>
          <p:cNvSpPr/>
          <p:nvPr/>
        </p:nvSpPr>
        <p:spPr>
          <a:xfrm flipH="1">
            <a:off x="8406934" y="4450131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研究具有局限性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E02C985-A414-46A3-BE5A-E307160A7B57}"/>
              </a:ext>
            </a:extLst>
          </p:cNvPr>
          <p:cNvSpPr/>
          <p:nvPr/>
        </p:nvSpPr>
        <p:spPr>
          <a:xfrm flipH="1">
            <a:off x="10215055" y="4572777"/>
            <a:ext cx="93262" cy="932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CCFBB98-DE69-4244-BCF1-88E9CE91CDF3}"/>
              </a:ext>
            </a:extLst>
          </p:cNvPr>
          <p:cNvGrpSpPr/>
          <p:nvPr/>
        </p:nvGrpSpPr>
        <p:grpSpPr>
          <a:xfrm>
            <a:off x="4996992" y="3888450"/>
            <a:ext cx="2198016" cy="461665"/>
            <a:chOff x="5060182" y="3198168"/>
            <a:chExt cx="2198016" cy="461665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BE956EB-F6B7-4643-A439-B124EFE016E3}"/>
                </a:ext>
              </a:extLst>
            </p:cNvPr>
            <p:cNvSpPr/>
            <p:nvPr/>
          </p:nvSpPr>
          <p:spPr>
            <a:xfrm flipH="1">
              <a:off x="6457979" y="3198168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不足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F8A3625-8868-4938-8C86-77FCD3BA4EE0}"/>
                </a:ext>
              </a:extLst>
            </p:cNvPr>
            <p:cNvSpPr/>
            <p:nvPr/>
          </p:nvSpPr>
          <p:spPr>
            <a:xfrm>
              <a:off x="5060182" y="3198168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创新</a:t>
              </a:r>
            </a:p>
          </p:txBody>
        </p:sp>
      </p:grpSp>
      <p:sp>
        <p:nvSpPr>
          <p:cNvPr id="84" name="矩形 49">
            <a:extLst>
              <a:ext uri="{FF2B5EF4-FFF2-40B4-BE49-F238E27FC236}">
                <a16:creationId xmlns:a16="http://schemas.microsoft.com/office/drawing/2014/main" id="{B0A49435-A312-4561-A283-1E7C06CC8137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1A166CB9-D6DE-44F3-964D-67706AA4F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B713F05D-A562-4213-AA40-912C26DF0F71}"/>
              </a:ext>
            </a:extLst>
          </p:cNvPr>
          <p:cNvSpPr txBox="1"/>
          <p:nvPr/>
        </p:nvSpPr>
        <p:spPr>
          <a:xfrm>
            <a:off x="5554826" y="5873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223A685-9AF4-4507-8B77-09E1C82D551C}"/>
              </a:ext>
            </a:extLst>
          </p:cNvPr>
          <p:cNvGrpSpPr/>
          <p:nvPr/>
        </p:nvGrpSpPr>
        <p:grpSpPr>
          <a:xfrm>
            <a:off x="3009900" y="5314285"/>
            <a:ext cx="2106567" cy="338554"/>
            <a:chOff x="3009900" y="2781312"/>
            <a:chExt cx="2106567" cy="33855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B0D20ED-78EF-4340-81B4-66F50082DC0A}"/>
                </a:ext>
              </a:extLst>
            </p:cNvPr>
            <p:cNvSpPr/>
            <p:nvPr/>
          </p:nvSpPr>
          <p:spPr>
            <a:xfrm>
              <a:off x="3290326" y="2781312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算法竞赛中的典例</a:t>
              </a: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A2507D0-229A-41D9-A909-3F395E5748FD}"/>
                </a:ext>
              </a:extLst>
            </p:cNvPr>
            <p:cNvSpPr/>
            <p:nvPr/>
          </p:nvSpPr>
          <p:spPr>
            <a:xfrm>
              <a:off x="3009900" y="2903958"/>
              <a:ext cx="93262" cy="932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FF2FB01-339A-4F65-8E09-C851EAD7C9B0}"/>
              </a:ext>
            </a:extLst>
          </p:cNvPr>
          <p:cNvGrpSpPr/>
          <p:nvPr/>
        </p:nvGrpSpPr>
        <p:grpSpPr>
          <a:xfrm>
            <a:off x="1905535" y="4450131"/>
            <a:ext cx="2025519" cy="338554"/>
            <a:chOff x="3009900" y="3707358"/>
            <a:chExt cx="2025519" cy="33855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9CFB3ED-F44C-4ADD-8848-9B5AFC4A8416}"/>
                </a:ext>
              </a:extLst>
            </p:cNvPr>
            <p:cNvSpPr/>
            <p:nvPr/>
          </p:nvSpPr>
          <p:spPr>
            <a:xfrm>
              <a:off x="3290326" y="3707358"/>
              <a:ext cx="1745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Latex-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TikZ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绘图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5184F4C-669C-41E1-9599-7EB12644FA53}"/>
                </a:ext>
              </a:extLst>
            </p:cNvPr>
            <p:cNvSpPr/>
            <p:nvPr/>
          </p:nvSpPr>
          <p:spPr>
            <a:xfrm>
              <a:off x="3009900" y="3830004"/>
              <a:ext cx="93262" cy="932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4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CE64E6-BE29-4EB1-8997-4096718C23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387276" y="3225879"/>
            <a:ext cx="11478409" cy="32786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48B9F8-415B-4A71-B8A4-8F25AAA04C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/>
          <a:srcRect t="7459" b="8348"/>
          <a:stretch>
            <a:fillRect/>
          </a:stretch>
        </p:blipFill>
        <p:spPr>
          <a:xfrm>
            <a:off x="333487" y="886265"/>
            <a:ext cx="11532198" cy="5978992"/>
          </a:xfrm>
          <a:prstGeom prst="rect">
            <a:avLst/>
          </a:prstGeom>
        </p:spPr>
      </p:pic>
      <p:sp>
        <p:nvSpPr>
          <p:cNvPr id="2" name="文本框 18">
            <a:extLst>
              <a:ext uri="{FF2B5EF4-FFF2-40B4-BE49-F238E27FC236}">
                <a16:creationId xmlns:a16="http://schemas.microsoft.com/office/drawing/2014/main" id="{49F70717-FAC0-4E43-AB6B-BC717B84BA14}"/>
              </a:ext>
            </a:extLst>
          </p:cNvPr>
          <p:cNvSpPr txBox="1"/>
          <p:nvPr/>
        </p:nvSpPr>
        <p:spPr>
          <a:xfrm>
            <a:off x="640328" y="353511"/>
            <a:ext cx="574833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 </a:t>
            </a:r>
            <a:r>
              <a:rPr lang="en-US" altLang="zh-CN" sz="2000" b="1" dirty="0">
                <a:solidFill>
                  <a:srgbClr val="C0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CA14A0-3ADA-42AD-95F2-473528A1FBA5}"/>
              </a:ext>
            </a:extLst>
          </p:cNvPr>
          <p:cNvSpPr txBox="1"/>
          <p:nvPr/>
        </p:nvSpPr>
        <p:spPr>
          <a:xfrm>
            <a:off x="1160294" y="1450137"/>
            <a:ext cx="8344452" cy="1012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感谢苏虹宇老师、张敏老师。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感谢年级与学校对研究性学习的支持。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6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BFF9F32-08D7-41FE-A7D2-2BD0A0891F5C}"/>
              </a:ext>
            </a:extLst>
          </p:cNvPr>
          <p:cNvSpPr/>
          <p:nvPr/>
        </p:nvSpPr>
        <p:spPr>
          <a:xfrm>
            <a:off x="6349917" y="1246250"/>
            <a:ext cx="5061678" cy="518532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B198CF-BC0B-4E79-904A-D9C79BD560F2}"/>
              </a:ext>
            </a:extLst>
          </p:cNvPr>
          <p:cNvSpPr txBox="1"/>
          <p:nvPr/>
        </p:nvSpPr>
        <p:spPr>
          <a:xfrm>
            <a:off x="6706744" y="1468392"/>
            <a:ext cx="235662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有关说明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F2F0B2E-DA30-4A53-B688-D381FB2D780C}"/>
                  </a:ext>
                </a:extLst>
              </p:cNvPr>
              <p:cNvSpPr txBox="1"/>
              <p:nvPr/>
            </p:nvSpPr>
            <p:spPr>
              <a:xfrm>
                <a:off x="6706744" y="2374899"/>
                <a:ext cx="3989926" cy="218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只关注平面问题</a:t>
                </a:r>
                <a:endPara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向量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</m:oMath>
                </a14:m>
                <a:r>
                  <a:rPr lang="zh-CN" altLang="en-US" sz="16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坐标</a:t>
                </a:r>
                <a:endPara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叉积：只关注模长和方向，不关注坐标</a:t>
                </a:r>
                <a:endPara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F2F0B2E-DA30-4A53-B688-D381FB2D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44" y="2374899"/>
                <a:ext cx="3989926" cy="2189061"/>
              </a:xfrm>
              <a:prstGeom prst="rect">
                <a:avLst/>
              </a:prstGeom>
              <a:blipFill>
                <a:blip r:embed="rId7"/>
                <a:stretch>
                  <a:fillRect l="-611" b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68A7386-E81D-4D8A-BD34-E18176A8E07D}"/>
              </a:ext>
            </a:extLst>
          </p:cNvPr>
          <p:cNvCxnSpPr/>
          <p:nvPr/>
        </p:nvCxnSpPr>
        <p:spPr>
          <a:xfrm>
            <a:off x="6809225" y="2107552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6E1CC54-541C-4FB4-999B-C8B13148BE48}"/>
              </a:ext>
            </a:extLst>
          </p:cNvPr>
          <p:cNvSpPr/>
          <p:nvPr/>
        </p:nvSpPr>
        <p:spPr>
          <a:xfrm>
            <a:off x="779599" y="1225665"/>
            <a:ext cx="5217789" cy="5205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7EECABC-9D5D-47D4-8A4D-280621567ED2}"/>
              </a:ext>
            </a:extLst>
          </p:cNvPr>
          <p:cNvSpPr txBox="1"/>
          <p:nvPr/>
        </p:nvSpPr>
        <p:spPr>
          <a:xfrm>
            <a:off x="1137057" y="2295290"/>
            <a:ext cx="4619687" cy="3377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信息技术的普及，算法竞赛的推广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在算法竞赛方面，缺乏系统化资料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计算几何：基于平面向量相关运算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解析几何：基于笛卡尔坐标系的解析计算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计算机的运算精度问题，选用计算几何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D671E91-A791-42C5-BC5A-E3F394327F18}"/>
              </a:ext>
            </a:extLst>
          </p:cNvPr>
          <p:cNvSpPr txBox="1"/>
          <p:nvPr/>
        </p:nvSpPr>
        <p:spPr>
          <a:xfrm>
            <a:off x="1128461" y="1428266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6C50CB9-81CA-4FB8-BFD2-21EC17D34FD5}"/>
              </a:ext>
            </a:extLst>
          </p:cNvPr>
          <p:cNvCxnSpPr/>
          <p:nvPr/>
        </p:nvCxnSpPr>
        <p:spPr>
          <a:xfrm>
            <a:off x="1243205" y="2116858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D8C08A0A-8CA2-489F-8F81-7189530E3FA0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85130DF3-22BD-4B4F-8F61-45A9CDAE4004}"/>
              </a:ext>
            </a:extLst>
          </p:cNvPr>
          <p:cNvSpPr/>
          <p:nvPr/>
        </p:nvSpPr>
        <p:spPr>
          <a:xfrm>
            <a:off x="3210825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矩形 49">
            <a:extLst>
              <a:ext uri="{FF2B5EF4-FFF2-40B4-BE49-F238E27FC236}">
                <a16:creationId xmlns:a16="http://schemas.microsoft.com/office/drawing/2014/main" id="{B0A49435-A312-4561-A283-1E7C06CC8137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1A166CB9-D6DE-44F3-964D-67706AA4F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3CFF72DF-4AC1-4CB3-88DE-7FB6EEDB2E29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D8880A5-9129-4EE6-8308-CD408E2173D2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65DDF32-114E-47B7-B8C9-0B2F158D20C9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38FF3BE-2D20-47AA-B9FC-572EF4DD234A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713F05D-A562-4213-AA40-912C26DF0F71}"/>
              </a:ext>
            </a:extLst>
          </p:cNvPr>
          <p:cNvSpPr txBox="1"/>
          <p:nvPr/>
        </p:nvSpPr>
        <p:spPr>
          <a:xfrm>
            <a:off x="4723956" y="585614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CF2BD2F-706E-4CBD-82D9-C765E3075B5A}"/>
              </a:ext>
            </a:extLst>
          </p:cNvPr>
          <p:cNvSpPr txBox="1"/>
          <p:nvPr/>
        </p:nvSpPr>
        <p:spPr>
          <a:xfrm>
            <a:off x="7773231" y="585613"/>
            <a:ext cx="90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有关说明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B0166B6-8F08-4455-B086-FCF5B14BA9F0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5697FE4-2EEE-4C4E-9D59-FF870CBF4BFF}"/>
              </a:ext>
            </a:extLst>
          </p:cNvPr>
          <p:cNvSpPr/>
          <p:nvPr/>
        </p:nvSpPr>
        <p:spPr>
          <a:xfrm>
            <a:off x="784612" y="1225665"/>
            <a:ext cx="106065" cy="520590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8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59F0A8A-1D6C-4FBF-90FF-A0EAA90E91F1}"/>
              </a:ext>
            </a:extLst>
          </p:cNvPr>
          <p:cNvSpPr/>
          <p:nvPr/>
        </p:nvSpPr>
        <p:spPr>
          <a:xfrm>
            <a:off x="791561" y="3970727"/>
            <a:ext cx="5484284" cy="246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EDB8C1C-E6CA-4F5C-B20A-1DD2B654BBC0}"/>
              </a:ext>
            </a:extLst>
          </p:cNvPr>
          <p:cNvSpPr txBox="1"/>
          <p:nvPr/>
        </p:nvSpPr>
        <p:spPr>
          <a:xfrm>
            <a:off x="1145653" y="4950399"/>
            <a:ext cx="5684431" cy="138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利用向量类，通过两点坐标构造直线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判断两直线是否平行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求两直线交点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F250D-74F3-4770-94DE-998C14BDC7EF}"/>
              </a:ext>
            </a:extLst>
          </p:cNvPr>
          <p:cNvSpPr txBox="1"/>
          <p:nvPr/>
        </p:nvSpPr>
        <p:spPr>
          <a:xfrm>
            <a:off x="1137057" y="4112456"/>
            <a:ext cx="165508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直线类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6A2CD9C-4FFC-461F-BB2A-D0CCC0539641}"/>
              </a:ext>
            </a:extLst>
          </p:cNvPr>
          <p:cNvCxnSpPr/>
          <p:nvPr/>
        </p:nvCxnSpPr>
        <p:spPr>
          <a:xfrm>
            <a:off x="1251801" y="4777952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BFF9F32-08D7-41FE-A7D2-2BD0A0891F5C}"/>
              </a:ext>
            </a:extLst>
          </p:cNvPr>
          <p:cNvSpPr/>
          <p:nvPr/>
        </p:nvSpPr>
        <p:spPr>
          <a:xfrm>
            <a:off x="6674949" y="1246250"/>
            <a:ext cx="4736645" cy="518532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B198CF-BC0B-4E79-904A-D9C79BD560F2}"/>
              </a:ext>
            </a:extLst>
          </p:cNvPr>
          <p:cNvSpPr txBox="1"/>
          <p:nvPr/>
        </p:nvSpPr>
        <p:spPr>
          <a:xfrm>
            <a:off x="6968536" y="1468392"/>
            <a:ext cx="235662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向量类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2F0B2E-DA30-4A53-B688-D381FB2D780C}"/>
              </a:ext>
            </a:extLst>
          </p:cNvPr>
          <p:cNvSpPr txBox="1"/>
          <p:nvPr/>
        </p:nvSpPr>
        <p:spPr>
          <a:xfrm>
            <a:off x="6968536" y="2754271"/>
            <a:ext cx="3989926" cy="308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解决二维向量的相关运算问题</a:t>
            </a: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向量的加法、减法、数乘、点积、叉积</a:t>
            </a:r>
          </a:p>
          <a:p>
            <a:pPr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求向量的模长</a:t>
            </a:r>
          </a:p>
          <a:p>
            <a:pPr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求两向量之间的夹角</a:t>
            </a:r>
          </a:p>
          <a:p>
            <a:pPr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对一组向量极角排序或字典序排序</a:t>
            </a: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68A7386-E81D-4D8A-BD34-E18176A8E07D}"/>
              </a:ext>
            </a:extLst>
          </p:cNvPr>
          <p:cNvCxnSpPr/>
          <p:nvPr/>
        </p:nvCxnSpPr>
        <p:spPr>
          <a:xfrm>
            <a:off x="7071017" y="2107552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6E1CC54-541C-4FB4-999B-C8B13148BE48}"/>
              </a:ext>
            </a:extLst>
          </p:cNvPr>
          <p:cNvSpPr/>
          <p:nvPr/>
        </p:nvSpPr>
        <p:spPr>
          <a:xfrm>
            <a:off x="779599" y="1225665"/>
            <a:ext cx="5496246" cy="255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7EECABC-9D5D-47D4-8A4D-280621567ED2}"/>
              </a:ext>
            </a:extLst>
          </p:cNvPr>
          <p:cNvSpPr txBox="1"/>
          <p:nvPr/>
        </p:nvSpPr>
        <p:spPr>
          <a:xfrm>
            <a:off x="1137057" y="2295290"/>
            <a:ext cx="4619687" cy="138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避免浮点数运算的精度问题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判断一个浮点数的正负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比较两个浮点数的大小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D671E91-A791-42C5-BC5A-E3F394327F18}"/>
              </a:ext>
            </a:extLst>
          </p:cNvPr>
          <p:cNvSpPr txBox="1"/>
          <p:nvPr/>
        </p:nvSpPr>
        <p:spPr>
          <a:xfrm>
            <a:off x="1128461" y="1428266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浮点数相关函数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6C50CB9-81CA-4FB8-BFD2-21EC17D34FD5}"/>
              </a:ext>
            </a:extLst>
          </p:cNvPr>
          <p:cNvCxnSpPr/>
          <p:nvPr/>
        </p:nvCxnSpPr>
        <p:spPr>
          <a:xfrm>
            <a:off x="1243205" y="2116858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D8C08A0A-8CA2-489F-8F81-7189530E3FA0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85130DF3-22BD-4B4F-8F61-45A9CDAE4004}"/>
              </a:ext>
            </a:extLst>
          </p:cNvPr>
          <p:cNvSpPr/>
          <p:nvPr/>
        </p:nvSpPr>
        <p:spPr>
          <a:xfrm>
            <a:off x="5298381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矩形 49">
            <a:extLst>
              <a:ext uri="{FF2B5EF4-FFF2-40B4-BE49-F238E27FC236}">
                <a16:creationId xmlns:a16="http://schemas.microsoft.com/office/drawing/2014/main" id="{B0A49435-A312-4561-A283-1E7C06CC8137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1A166CB9-D6DE-44F3-964D-67706AA4F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3CFF72DF-4AC1-4CB3-88DE-7FB6EEDB2E29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计算几何工具库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D8880A5-9129-4EE6-8308-CD408E2173D2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65DDF32-114E-47B7-B8C9-0B2F158D20C9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38FF3BE-2D20-47AA-B9FC-572EF4DD234A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713F05D-A562-4213-AA40-912C26DF0F71}"/>
              </a:ext>
            </a:extLst>
          </p:cNvPr>
          <p:cNvSpPr txBox="1"/>
          <p:nvPr/>
        </p:nvSpPr>
        <p:spPr>
          <a:xfrm>
            <a:off x="2420487" y="5856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浮点数相关函数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0547FB0-1C31-45EE-ACEC-C4AA064C0C85}"/>
              </a:ext>
            </a:extLst>
          </p:cNvPr>
          <p:cNvSpPr txBox="1"/>
          <p:nvPr/>
        </p:nvSpPr>
        <p:spPr>
          <a:xfrm>
            <a:off x="4561004" y="585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向量类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A042AE9-1E06-4B20-97BC-E56DE935F422}"/>
              </a:ext>
            </a:extLst>
          </p:cNvPr>
          <p:cNvSpPr txBox="1"/>
          <p:nvPr/>
        </p:nvSpPr>
        <p:spPr>
          <a:xfrm>
            <a:off x="5983376" y="585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直线类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382292-A657-48A2-AE9A-E0C859EB25C2}"/>
              </a:ext>
            </a:extLst>
          </p:cNvPr>
          <p:cNvSpPr txBox="1"/>
          <p:nvPr/>
        </p:nvSpPr>
        <p:spPr>
          <a:xfrm>
            <a:off x="7405749" y="5856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极角排序的原理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CF2BD2F-706E-4CBD-82D9-C765E3075B5A}"/>
              </a:ext>
            </a:extLst>
          </p:cNvPr>
          <p:cNvSpPr txBox="1"/>
          <p:nvPr/>
        </p:nvSpPr>
        <p:spPr>
          <a:xfrm>
            <a:off x="9663122" y="58561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两直线求交的原理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B0166B6-8F08-4455-B086-FCF5B14BA9F0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5697FE4-2EEE-4C4E-9D59-FF870CBF4BFF}"/>
              </a:ext>
            </a:extLst>
          </p:cNvPr>
          <p:cNvSpPr/>
          <p:nvPr/>
        </p:nvSpPr>
        <p:spPr>
          <a:xfrm>
            <a:off x="784612" y="1225665"/>
            <a:ext cx="106065" cy="255285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A51E4D-B5D2-4586-B132-A781C17088B0}"/>
              </a:ext>
            </a:extLst>
          </p:cNvPr>
          <p:cNvSpPr/>
          <p:nvPr/>
        </p:nvSpPr>
        <p:spPr>
          <a:xfrm>
            <a:off x="784674" y="3970727"/>
            <a:ext cx="106004" cy="24861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8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D0A1AE-BC9F-47B4-B808-5E28FB0D9FCB}"/>
              </a:ext>
            </a:extLst>
          </p:cNvPr>
          <p:cNvSpPr/>
          <p:nvPr/>
        </p:nvSpPr>
        <p:spPr>
          <a:xfrm>
            <a:off x="765499" y="1233947"/>
            <a:ext cx="4812125" cy="52681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7CEBD36-7CA1-44D0-B1C3-AAFEBB235BFE}"/>
                  </a:ext>
                </a:extLst>
              </p:cNvPr>
              <p:cNvSpPr txBox="1"/>
              <p:nvPr/>
            </p:nvSpPr>
            <p:spPr>
              <a:xfrm>
                <a:off x="1113114" y="2742687"/>
                <a:ext cx="3989926" cy="2727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任取一个顶点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作为极点，作射线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𝑂𝑋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称为极轴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平面上一点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的极角，即为向量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𝑂𝑝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与极轴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𝑂𝑋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的夹角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一般地，取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轴作为极轴，以逆时针方向为正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7CEBD36-7CA1-44D0-B1C3-AAFEBB235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14" y="2742687"/>
                <a:ext cx="3989926" cy="2727478"/>
              </a:xfrm>
              <a:prstGeom prst="rect">
                <a:avLst/>
              </a:prstGeom>
              <a:blipFill>
                <a:blip r:embed="rId7"/>
                <a:stretch>
                  <a:fillRect l="-1376" b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9BDE820E-A92A-498F-A279-8B0C671577E4}"/>
              </a:ext>
            </a:extLst>
          </p:cNvPr>
          <p:cNvSpPr/>
          <p:nvPr/>
        </p:nvSpPr>
        <p:spPr>
          <a:xfrm>
            <a:off x="6027719" y="1233948"/>
            <a:ext cx="5398781" cy="286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6C5B6A-138D-445A-81F7-C6B3354F09A2}"/>
              </a:ext>
            </a:extLst>
          </p:cNvPr>
          <p:cNvSpPr txBox="1"/>
          <p:nvPr/>
        </p:nvSpPr>
        <p:spPr>
          <a:xfrm>
            <a:off x="6479410" y="1456088"/>
            <a:ext cx="245636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极角排序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4E64751-8AB4-4212-863B-0795DD9F50C2}"/>
              </a:ext>
            </a:extLst>
          </p:cNvPr>
          <p:cNvCxnSpPr/>
          <p:nvPr/>
        </p:nvCxnSpPr>
        <p:spPr>
          <a:xfrm>
            <a:off x="6477814" y="2095248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8624849-7D3F-497C-9736-9A5F314E2F58}"/>
                  </a:ext>
                </a:extLst>
              </p:cNvPr>
              <p:cNvSpPr txBox="1"/>
              <p:nvPr/>
            </p:nvSpPr>
            <p:spPr>
              <a:xfrm>
                <a:off x="6479409" y="2285911"/>
                <a:ext cx="4947091" cy="158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利用</a:t>
                </a: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atan2(double y, double x) </a:t>
                </a: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:endPara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函数返回值为</a:t>
                </a: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轴的极角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弧度制</a:t>
                </a:r>
                <a:endParaRPr lang="zh-CN" altLang="zh-CN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8624849-7D3F-497C-9736-9A5F314E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09" y="2285911"/>
                <a:ext cx="4947091" cy="1581651"/>
              </a:xfrm>
              <a:prstGeom prst="rect">
                <a:avLst/>
              </a:prstGeom>
              <a:blipFill>
                <a:blip r:embed="rId8"/>
                <a:stretch>
                  <a:fillRect l="-863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F8C8722-638C-4E94-9B92-C9F36E6CF638}"/>
              </a:ext>
            </a:extLst>
          </p:cNvPr>
          <p:cNvCxnSpPr/>
          <p:nvPr/>
        </p:nvCxnSpPr>
        <p:spPr>
          <a:xfrm>
            <a:off x="6581891" y="2095248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0DF1CD9-561A-4D29-9FA3-4CA03BBE8DF3}"/>
              </a:ext>
            </a:extLst>
          </p:cNvPr>
          <p:cNvSpPr/>
          <p:nvPr/>
        </p:nvSpPr>
        <p:spPr>
          <a:xfrm>
            <a:off x="6027719" y="4483038"/>
            <a:ext cx="5398781" cy="2019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49B0A593-D1FE-464F-B390-2173E7A410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41" y="4542622"/>
            <a:ext cx="5398781" cy="1829233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AA9458DB-F597-4B10-AE63-C3B3597BF0C3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33A87AE2-0395-4324-8AA4-C1BE11FBA2F8}"/>
              </a:ext>
            </a:extLst>
          </p:cNvPr>
          <p:cNvSpPr/>
          <p:nvPr/>
        </p:nvSpPr>
        <p:spPr>
          <a:xfrm>
            <a:off x="5298381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" name="矩形 49">
            <a:extLst>
              <a:ext uri="{FF2B5EF4-FFF2-40B4-BE49-F238E27FC236}">
                <a16:creationId xmlns:a16="http://schemas.microsoft.com/office/drawing/2014/main" id="{BE6F8633-4351-45AF-B377-15AF998E4277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E028C17D-0768-4038-9DC4-5479B404CE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71A7B8F7-7D99-466A-992E-9C53E852D7EA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计算几何工具库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91D156-3997-4F0B-9737-F14818AED7F9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BABF2C-D02A-4583-8D96-600C37D190A7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9C35E87-2A43-4703-9084-163AB6C5B91F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EDA5272-D643-453D-9984-B9868C50B448}"/>
              </a:ext>
            </a:extLst>
          </p:cNvPr>
          <p:cNvSpPr txBox="1"/>
          <p:nvPr/>
        </p:nvSpPr>
        <p:spPr>
          <a:xfrm>
            <a:off x="2420487" y="5856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浮点数相关函数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846C79-5734-4F6A-82AD-F9EE74ED8EC8}"/>
              </a:ext>
            </a:extLst>
          </p:cNvPr>
          <p:cNvSpPr txBox="1"/>
          <p:nvPr/>
        </p:nvSpPr>
        <p:spPr>
          <a:xfrm>
            <a:off x="4561004" y="585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向量类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D660EA-BF3A-4401-8F43-38A40C13D040}"/>
              </a:ext>
            </a:extLst>
          </p:cNvPr>
          <p:cNvSpPr txBox="1"/>
          <p:nvPr/>
        </p:nvSpPr>
        <p:spPr>
          <a:xfrm>
            <a:off x="5983376" y="585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直线类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B449486-BCE3-4345-82C3-A8762D7C3A91}"/>
              </a:ext>
            </a:extLst>
          </p:cNvPr>
          <p:cNvSpPr txBox="1"/>
          <p:nvPr/>
        </p:nvSpPr>
        <p:spPr>
          <a:xfrm>
            <a:off x="7405749" y="5856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极角排序的原理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7A84892-3C92-4FF3-9A04-987016444208}"/>
              </a:ext>
            </a:extLst>
          </p:cNvPr>
          <p:cNvSpPr txBox="1"/>
          <p:nvPr/>
        </p:nvSpPr>
        <p:spPr>
          <a:xfrm>
            <a:off x="9663122" y="58561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两直线求交的原理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8E93036-A511-4244-B8B1-772B0488ADE0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689DD8D-2E49-4EAB-AA5D-4DA8D27D610C}"/>
              </a:ext>
            </a:extLst>
          </p:cNvPr>
          <p:cNvSpPr/>
          <p:nvPr/>
        </p:nvSpPr>
        <p:spPr>
          <a:xfrm>
            <a:off x="6032976" y="1233944"/>
            <a:ext cx="106065" cy="286002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4294FBB-BE4C-476E-B42E-718344DA4C38}"/>
              </a:ext>
            </a:extLst>
          </p:cNvPr>
          <p:cNvSpPr/>
          <p:nvPr/>
        </p:nvSpPr>
        <p:spPr>
          <a:xfrm>
            <a:off x="6032976" y="4483035"/>
            <a:ext cx="106065" cy="201906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A2F68F-79E4-4694-B1F9-466EE1CA3BBC}"/>
              </a:ext>
            </a:extLst>
          </p:cNvPr>
          <p:cNvGrpSpPr/>
          <p:nvPr/>
        </p:nvGrpSpPr>
        <p:grpSpPr>
          <a:xfrm>
            <a:off x="1113113" y="1456088"/>
            <a:ext cx="1740261" cy="639160"/>
            <a:chOff x="957523" y="1456088"/>
            <a:chExt cx="1740261" cy="63916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52F73E7-4122-4303-8C27-6DCB792449D0}"/>
                </a:ext>
              </a:extLst>
            </p:cNvPr>
            <p:cNvSpPr txBox="1"/>
            <p:nvPr/>
          </p:nvSpPr>
          <p:spPr>
            <a:xfrm>
              <a:off x="957523" y="1456088"/>
              <a:ext cx="1479600" cy="5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极角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A60F760-DA53-4CA6-9FC8-AA882B69AA6D}"/>
                </a:ext>
              </a:extLst>
            </p:cNvPr>
            <p:cNvCxnSpPr/>
            <p:nvPr/>
          </p:nvCxnSpPr>
          <p:spPr>
            <a:xfrm>
              <a:off x="1060004" y="2095248"/>
              <a:ext cx="1637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51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248FED5C-7643-4A0D-81F5-7FA9BD415954}"/>
              </a:ext>
            </a:extLst>
          </p:cNvPr>
          <p:cNvSpPr/>
          <p:nvPr/>
        </p:nvSpPr>
        <p:spPr>
          <a:xfrm>
            <a:off x="5701553" y="2877918"/>
            <a:ext cx="5593424" cy="34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EA7712-A5BC-4EAF-A3D2-B099AC42E352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sp>
        <p:nvSpPr>
          <p:cNvPr id="2" name="等腰三角形 1">
            <a:extLst>
              <a:ext uri="{FF2B5EF4-FFF2-40B4-BE49-F238E27FC236}">
                <a16:creationId xmlns:a16="http://schemas.microsoft.com/office/drawing/2014/main" id="{5F13F605-A254-4AD5-B58A-B21C6486A3C3}"/>
              </a:ext>
            </a:extLst>
          </p:cNvPr>
          <p:cNvSpPr/>
          <p:nvPr/>
        </p:nvSpPr>
        <p:spPr>
          <a:xfrm>
            <a:off x="5298381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36" name="矩形 49">
            <a:extLst>
              <a:ext uri="{FF2B5EF4-FFF2-40B4-BE49-F238E27FC236}">
                <a16:creationId xmlns:a16="http://schemas.microsoft.com/office/drawing/2014/main" id="{F377E842-E32A-45B8-90F1-BD7B7A021119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025D8788-918B-4590-8F61-9603727BA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BBB4C-4085-4863-9DF9-74BB47F4A371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计算几何工具库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D53CCF-8199-474F-A4C2-1DDAFD71374C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EB6C80-0EF9-4C8F-B993-99E22A70198B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143D06-8C78-4A82-8994-8364A0AC9946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710E4E-D7CA-450E-BD0E-5938C4AD9C98}"/>
              </a:ext>
            </a:extLst>
          </p:cNvPr>
          <p:cNvSpPr txBox="1"/>
          <p:nvPr/>
        </p:nvSpPr>
        <p:spPr>
          <a:xfrm>
            <a:off x="2420487" y="5856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浮点数相关函数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E303EE-F94F-4835-9652-1FF660ED9CD1}"/>
              </a:ext>
            </a:extLst>
          </p:cNvPr>
          <p:cNvSpPr txBox="1"/>
          <p:nvPr/>
        </p:nvSpPr>
        <p:spPr>
          <a:xfrm>
            <a:off x="4561004" y="585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向量类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22A0BC-76FE-45F3-B352-099179F82D69}"/>
              </a:ext>
            </a:extLst>
          </p:cNvPr>
          <p:cNvSpPr txBox="1"/>
          <p:nvPr/>
        </p:nvSpPr>
        <p:spPr>
          <a:xfrm>
            <a:off x="5983376" y="585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直线类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EEABAA-CC9E-4FBE-B20D-C6BF6C1F3860}"/>
              </a:ext>
            </a:extLst>
          </p:cNvPr>
          <p:cNvSpPr txBox="1"/>
          <p:nvPr/>
        </p:nvSpPr>
        <p:spPr>
          <a:xfrm>
            <a:off x="7405749" y="5856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极角排序的原理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065F5A-6927-49C0-BE6C-D8BBABD2E98B}"/>
              </a:ext>
            </a:extLst>
          </p:cNvPr>
          <p:cNvSpPr txBox="1"/>
          <p:nvPr/>
        </p:nvSpPr>
        <p:spPr>
          <a:xfrm>
            <a:off x="9663122" y="58561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两直线求交的原理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B9199FF-6CF7-461E-800F-B93F8E62D7CA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05E2B6-190D-47BF-B74D-EDFCD29C712C}"/>
              </a:ext>
            </a:extLst>
          </p:cNvPr>
          <p:cNvSpPr/>
          <p:nvPr/>
        </p:nvSpPr>
        <p:spPr>
          <a:xfrm>
            <a:off x="897025" y="1312552"/>
            <a:ext cx="10397951" cy="126971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F075D8-CB04-4931-851E-A9B4657BB7E0}"/>
              </a:ext>
            </a:extLst>
          </p:cNvPr>
          <p:cNvGrpSpPr/>
          <p:nvPr/>
        </p:nvGrpSpPr>
        <p:grpSpPr>
          <a:xfrm>
            <a:off x="2640313" y="1507081"/>
            <a:ext cx="6911374" cy="981310"/>
            <a:chOff x="2590249" y="1507081"/>
            <a:chExt cx="6911374" cy="981310"/>
          </a:xfrm>
        </p:grpSpPr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6ECBF2A8-3668-4DAB-9616-FD2943B976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802658"/>
                </p:ext>
              </p:extLst>
            </p:nvPr>
          </p:nvGraphicFramePr>
          <p:xfrm>
            <a:off x="4567405" y="1507081"/>
            <a:ext cx="4934218" cy="98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2553120" imgH="510840" progId="Equation.AxMath">
                    <p:embed/>
                  </p:oleObj>
                </mc:Choice>
                <mc:Fallback>
                  <p:oleObj name="AxMath" r:id="rId9" imgW="2553120" imgH="51084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6ECBF2A8-3668-4DAB-9616-FD2943B976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405" y="1507081"/>
                          <a:ext cx="4934218" cy="981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0AE55CB-235F-4558-8AF1-557C76D7C757}"/>
                </a:ext>
              </a:extLst>
            </p:cNvPr>
            <p:cNvSpPr txBox="1"/>
            <p:nvPr/>
          </p:nvSpPr>
          <p:spPr>
            <a:xfrm>
              <a:off x="2590249" y="1669332"/>
              <a:ext cx="1970755" cy="499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交点坐标表示：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B6183C8D-23D2-4305-9DE6-BD3E40902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5013" y="3047716"/>
            <a:ext cx="4791075" cy="3086100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0839BB01-07E8-4FA2-A866-495373E842DE}"/>
              </a:ext>
            </a:extLst>
          </p:cNvPr>
          <p:cNvSpPr/>
          <p:nvPr/>
        </p:nvSpPr>
        <p:spPr>
          <a:xfrm>
            <a:off x="897025" y="2885034"/>
            <a:ext cx="4185964" cy="34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934DEA1-E557-4963-AC1E-2ED57EE66299}"/>
              </a:ext>
            </a:extLst>
          </p:cNvPr>
          <p:cNvSpPr/>
          <p:nvPr/>
        </p:nvSpPr>
        <p:spPr>
          <a:xfrm>
            <a:off x="5692589" y="2881575"/>
            <a:ext cx="129091" cy="34078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57BFA26-6BA8-4BBD-8BFB-FA69D6549AC1}"/>
              </a:ext>
            </a:extLst>
          </p:cNvPr>
          <p:cNvSpPr/>
          <p:nvPr/>
        </p:nvSpPr>
        <p:spPr>
          <a:xfrm>
            <a:off x="897023" y="2886862"/>
            <a:ext cx="129091" cy="34078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95415C-77C6-445F-88C9-2495E25AE8BC}"/>
              </a:ext>
            </a:extLst>
          </p:cNvPr>
          <p:cNvSpPr txBox="1"/>
          <p:nvPr/>
        </p:nvSpPr>
        <p:spPr>
          <a:xfrm>
            <a:off x="1328558" y="3047716"/>
            <a:ext cx="3594696" cy="308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只需要利用向量的相关运算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避免了坐标运算（运算精度）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叉积的几何意义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相似三角形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证明见结题报告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BB2026EF-37BB-4BAC-A4A3-A10CA9581208}"/>
              </a:ext>
            </a:extLst>
          </p:cNvPr>
          <p:cNvSpPr/>
          <p:nvPr/>
        </p:nvSpPr>
        <p:spPr>
          <a:xfrm>
            <a:off x="6578687" y="3450778"/>
            <a:ext cx="4831329" cy="2019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E16BC31-28E1-4186-B5B6-C201D1764E0B}"/>
              </a:ext>
            </a:extLst>
          </p:cNvPr>
          <p:cNvGrpSpPr/>
          <p:nvPr/>
        </p:nvGrpSpPr>
        <p:grpSpPr>
          <a:xfrm>
            <a:off x="1113113" y="1456088"/>
            <a:ext cx="1740261" cy="639160"/>
            <a:chOff x="957523" y="1456088"/>
            <a:chExt cx="1740261" cy="63916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7C7593-D388-4ABE-B69A-33C36610C3DB}"/>
                </a:ext>
              </a:extLst>
            </p:cNvPr>
            <p:cNvSpPr txBox="1"/>
            <p:nvPr/>
          </p:nvSpPr>
          <p:spPr>
            <a:xfrm>
              <a:off x="957523" y="1456088"/>
              <a:ext cx="1479600" cy="5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凸包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A5C208-D7CB-49DC-B034-D64500A06B30}"/>
                </a:ext>
              </a:extLst>
            </p:cNvPr>
            <p:cNvCxnSpPr/>
            <p:nvPr/>
          </p:nvCxnSpPr>
          <p:spPr>
            <a:xfrm>
              <a:off x="1060004" y="2095248"/>
              <a:ext cx="1637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61E30C0-54BB-4152-BA5B-7C13AC54F338}"/>
              </a:ext>
            </a:extLst>
          </p:cNvPr>
          <p:cNvCxnSpPr/>
          <p:nvPr/>
        </p:nvCxnSpPr>
        <p:spPr>
          <a:xfrm>
            <a:off x="1215594" y="2095248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7182544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84752" y="585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1BA590-E5D4-465D-84B3-09BBBEE64731}"/>
              </a:ext>
            </a:extLst>
          </p:cNvPr>
          <p:cNvSpPr txBox="1"/>
          <p:nvPr/>
        </p:nvSpPr>
        <p:spPr>
          <a:xfrm>
            <a:off x="3705001" y="585614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基础求解方法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0D11EC-DA65-4C2D-9BB4-AD4BD9A2AFA8}"/>
              </a:ext>
            </a:extLst>
          </p:cNvPr>
          <p:cNvSpPr txBox="1"/>
          <p:nvPr/>
        </p:nvSpPr>
        <p:spPr>
          <a:xfrm>
            <a:off x="5643396" y="5856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Andrew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C2D913B-3E54-4A36-9574-D008DFEAC33F}"/>
              </a:ext>
            </a:extLst>
          </p:cNvPr>
          <p:cNvSpPr txBox="1"/>
          <p:nvPr/>
        </p:nvSpPr>
        <p:spPr>
          <a:xfrm>
            <a:off x="7402254" y="5856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在算法竞赛中的应用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B2CFAC-198F-4EA0-9C8D-6F0C9E881461}"/>
              </a:ext>
            </a:extLst>
          </p:cNvPr>
          <p:cNvSpPr/>
          <p:nvPr/>
        </p:nvSpPr>
        <p:spPr>
          <a:xfrm>
            <a:off x="779599" y="1225666"/>
            <a:ext cx="5248120" cy="2019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0A1FFCF-9588-42E0-8846-31E7EB235D77}"/>
                  </a:ext>
                </a:extLst>
              </p:cNvPr>
              <p:cNvSpPr txBox="1"/>
              <p:nvPr/>
            </p:nvSpPr>
            <p:spPr>
              <a:xfrm>
                <a:off x="1137057" y="2295290"/>
                <a:ext cx="4619687" cy="741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40000"/>
                  </a:lnSpc>
                  <a:spcAft>
                    <a:spcPts val="1200"/>
                  </a:spcAft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一个子集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被称为凸的，当且仅当对于任意两点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，线段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𝑝𝑞</m:t>
                        </m:r>
                      </m:e>
                    </m:ba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都完全属于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0A1FFCF-9588-42E0-8846-31E7EB23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7" y="2295290"/>
                <a:ext cx="4619687" cy="741165"/>
              </a:xfrm>
              <a:prstGeom prst="rect">
                <a:avLst/>
              </a:prstGeom>
              <a:blipFill>
                <a:blip r:embed="rId9"/>
                <a:stretch>
                  <a:fillRect l="-793" r="-79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94B05DD7-7F2E-42F0-88EB-132F162666C6}"/>
              </a:ext>
            </a:extLst>
          </p:cNvPr>
          <p:cNvSpPr txBox="1"/>
          <p:nvPr/>
        </p:nvSpPr>
        <p:spPr>
          <a:xfrm>
            <a:off x="1128461" y="1355913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539F08C-750D-48FA-BC3C-F048BA632A37}"/>
              </a:ext>
            </a:extLst>
          </p:cNvPr>
          <p:cNvCxnSpPr/>
          <p:nvPr/>
        </p:nvCxnSpPr>
        <p:spPr>
          <a:xfrm>
            <a:off x="1243205" y="2044505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CECC6B18-2831-4E42-A2FE-BE514B057AA8}"/>
              </a:ext>
            </a:extLst>
          </p:cNvPr>
          <p:cNvSpPr/>
          <p:nvPr/>
        </p:nvSpPr>
        <p:spPr>
          <a:xfrm>
            <a:off x="784612" y="1225666"/>
            <a:ext cx="106065" cy="201955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679258A-655E-4DF7-A60A-86E620EB8E19}"/>
              </a:ext>
            </a:extLst>
          </p:cNvPr>
          <p:cNvGrpSpPr/>
          <p:nvPr/>
        </p:nvGrpSpPr>
        <p:grpSpPr>
          <a:xfrm>
            <a:off x="1110485" y="3679971"/>
            <a:ext cx="1740261" cy="639160"/>
            <a:chOff x="957523" y="1456088"/>
            <a:chExt cx="1740261" cy="639160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59AB263-4332-414D-BA4A-088BC90B0E13}"/>
                </a:ext>
              </a:extLst>
            </p:cNvPr>
            <p:cNvSpPr txBox="1"/>
            <p:nvPr/>
          </p:nvSpPr>
          <p:spPr>
            <a:xfrm>
              <a:off x="957523" y="1456088"/>
              <a:ext cx="1479600" cy="5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Aft>
                  <a:spcPts val="12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凸包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984D9F5-D473-43BD-A129-26D40BFE2F49}"/>
                </a:ext>
              </a:extLst>
            </p:cNvPr>
            <p:cNvCxnSpPr/>
            <p:nvPr/>
          </p:nvCxnSpPr>
          <p:spPr>
            <a:xfrm>
              <a:off x="1060004" y="2095248"/>
              <a:ext cx="1637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A060DFC-1182-42DC-8651-2B531063A688}"/>
              </a:ext>
            </a:extLst>
          </p:cNvPr>
          <p:cNvCxnSpPr/>
          <p:nvPr/>
        </p:nvCxnSpPr>
        <p:spPr>
          <a:xfrm>
            <a:off x="1212966" y="4319131"/>
            <a:ext cx="1637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A57333DD-9265-484A-908E-266C90105F8D}"/>
              </a:ext>
            </a:extLst>
          </p:cNvPr>
          <p:cNvSpPr/>
          <p:nvPr/>
        </p:nvSpPr>
        <p:spPr>
          <a:xfrm>
            <a:off x="776971" y="3449549"/>
            <a:ext cx="5248120" cy="2019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5EE51DB-48B2-4C3A-903B-98685F618D1E}"/>
                  </a:ext>
                </a:extLst>
              </p:cNvPr>
              <p:cNvSpPr txBox="1"/>
              <p:nvPr/>
            </p:nvSpPr>
            <p:spPr>
              <a:xfrm>
                <a:off x="1134429" y="4519173"/>
                <a:ext cx="4619687" cy="741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40000"/>
                  </a:lnSpc>
                  <a:spcAft>
                    <a:spcPts val="1200"/>
                  </a:spcAft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的凸包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𝒞ℋ</m:t>
                    </m:r>
                    <m:d>
                      <m:dPr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，是包含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的最小凸集，也就是包含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的所有凸集的交。</a:t>
                </a: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5EE51DB-48B2-4C3A-903B-98685F61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519173"/>
                <a:ext cx="4619687" cy="741165"/>
              </a:xfrm>
              <a:prstGeom prst="rect">
                <a:avLst/>
              </a:prstGeom>
              <a:blipFill>
                <a:blip r:embed="rId10"/>
                <a:stretch>
                  <a:fillRect l="-660" r="-79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6C926A17-0631-49F1-968D-FADFEB7EE75A}"/>
              </a:ext>
            </a:extLst>
          </p:cNvPr>
          <p:cNvSpPr txBox="1"/>
          <p:nvPr/>
        </p:nvSpPr>
        <p:spPr>
          <a:xfrm>
            <a:off x="1125833" y="3579796"/>
            <a:ext cx="24048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650C9D8-C333-4CBA-86EF-B61ED4C28FD6}"/>
              </a:ext>
            </a:extLst>
          </p:cNvPr>
          <p:cNvCxnSpPr/>
          <p:nvPr/>
        </p:nvCxnSpPr>
        <p:spPr>
          <a:xfrm>
            <a:off x="1240577" y="4268388"/>
            <a:ext cx="16377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401C701-D3F8-4F26-AE6B-31AE9CC27795}"/>
              </a:ext>
            </a:extLst>
          </p:cNvPr>
          <p:cNvSpPr/>
          <p:nvPr/>
        </p:nvSpPr>
        <p:spPr>
          <a:xfrm>
            <a:off x="781984" y="3449549"/>
            <a:ext cx="106065" cy="201955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14A62FD-7E4A-49E2-86FA-63B78DEF80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15849" y="3592490"/>
            <a:ext cx="2122536" cy="1733674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2109C499-C802-45B8-AF67-C772DAA9B423}"/>
              </a:ext>
            </a:extLst>
          </p:cNvPr>
          <p:cNvSpPr/>
          <p:nvPr/>
        </p:nvSpPr>
        <p:spPr>
          <a:xfrm>
            <a:off x="6578687" y="1227491"/>
            <a:ext cx="4831329" cy="2019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11" name="图形 110">
            <a:extLst>
              <a:ext uri="{FF2B5EF4-FFF2-40B4-BE49-F238E27FC236}">
                <a16:creationId xmlns:a16="http://schemas.microsoft.com/office/drawing/2014/main" id="{05D12D67-F84A-429F-8031-3CB3A22E4A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915849" y="1404449"/>
            <a:ext cx="2122536" cy="1663181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C1DEEAAE-4ADF-4D0A-A0B2-E3AB896AF63E}"/>
              </a:ext>
            </a:extLst>
          </p:cNvPr>
          <p:cNvSpPr/>
          <p:nvPr/>
        </p:nvSpPr>
        <p:spPr>
          <a:xfrm>
            <a:off x="569179" y="6113885"/>
            <a:ext cx="911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图片来源：</a:t>
            </a:r>
            <a:r>
              <a:rPr lang="en-US" altLang="zh-CN" sz="1400" dirty="0"/>
              <a:t>Berg M ,  </a:t>
            </a:r>
            <a:r>
              <a:rPr lang="en-US" altLang="zh-CN" sz="1400" dirty="0" err="1"/>
              <a:t>Kreveld</a:t>
            </a:r>
            <a:r>
              <a:rPr lang="en-US" altLang="zh-CN" sz="1400" dirty="0"/>
              <a:t> M ,  Overmars M H . Computational Geometry: Algorithms and Applications[M].  2008.</a:t>
            </a:r>
            <a:endParaRPr lang="zh-CN" altLang="en-US" sz="14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A1319B-7D62-4F50-B8F2-BA926A0A9550}"/>
              </a:ext>
            </a:extLst>
          </p:cNvPr>
          <p:cNvCxnSpPr>
            <a:cxnSpLocks/>
          </p:cNvCxnSpPr>
          <p:nvPr/>
        </p:nvCxnSpPr>
        <p:spPr>
          <a:xfrm>
            <a:off x="665712" y="5998578"/>
            <a:ext cx="486965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7182544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84752" y="585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1BA590-E5D4-465D-84B3-09BBBEE64731}"/>
              </a:ext>
            </a:extLst>
          </p:cNvPr>
          <p:cNvSpPr txBox="1"/>
          <p:nvPr/>
        </p:nvSpPr>
        <p:spPr>
          <a:xfrm>
            <a:off x="3705001" y="585614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基础求解方法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0D11EC-DA65-4C2D-9BB4-AD4BD9A2AFA8}"/>
              </a:ext>
            </a:extLst>
          </p:cNvPr>
          <p:cNvSpPr txBox="1"/>
          <p:nvPr/>
        </p:nvSpPr>
        <p:spPr>
          <a:xfrm>
            <a:off x="5643396" y="5856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Andrew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C2D913B-3E54-4A36-9574-D008DFEAC33F}"/>
              </a:ext>
            </a:extLst>
          </p:cNvPr>
          <p:cNvSpPr txBox="1"/>
          <p:nvPr/>
        </p:nvSpPr>
        <p:spPr>
          <a:xfrm>
            <a:off x="7402254" y="5856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在算法竞赛中的应用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1DEEAAE-4ADF-4D0A-A0B2-E3AB896AF63E}"/>
              </a:ext>
            </a:extLst>
          </p:cNvPr>
          <p:cNvSpPr/>
          <p:nvPr/>
        </p:nvSpPr>
        <p:spPr>
          <a:xfrm>
            <a:off x="569179" y="6113885"/>
            <a:ext cx="911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图片来源：</a:t>
            </a:r>
            <a:r>
              <a:rPr lang="en-US" altLang="zh-CN" sz="1400" dirty="0"/>
              <a:t>Berg M ,  </a:t>
            </a:r>
            <a:r>
              <a:rPr lang="en-US" altLang="zh-CN" sz="1400" dirty="0" err="1"/>
              <a:t>Kreveld</a:t>
            </a:r>
            <a:r>
              <a:rPr lang="en-US" altLang="zh-CN" sz="1400" dirty="0"/>
              <a:t> M ,  Overmars M H . Computational Geometry: Algorithms and Applications[M].  2008.</a:t>
            </a:r>
            <a:endParaRPr lang="zh-CN" altLang="en-US" sz="14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A1319B-7D62-4F50-B8F2-BA926A0A9550}"/>
              </a:ext>
            </a:extLst>
          </p:cNvPr>
          <p:cNvCxnSpPr>
            <a:cxnSpLocks/>
          </p:cNvCxnSpPr>
          <p:nvPr/>
        </p:nvCxnSpPr>
        <p:spPr>
          <a:xfrm>
            <a:off x="665712" y="5998578"/>
            <a:ext cx="486965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0B90F5A-2DDB-48B2-B726-AA284B7ACFDE}"/>
              </a:ext>
            </a:extLst>
          </p:cNvPr>
          <p:cNvSpPr/>
          <p:nvPr/>
        </p:nvSpPr>
        <p:spPr>
          <a:xfrm>
            <a:off x="7655394" y="2877919"/>
            <a:ext cx="3639581" cy="2819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43601A8-5933-46F9-ACEB-591FB17FC0A3}"/>
              </a:ext>
            </a:extLst>
          </p:cNvPr>
          <p:cNvSpPr/>
          <p:nvPr/>
        </p:nvSpPr>
        <p:spPr>
          <a:xfrm>
            <a:off x="897025" y="1312552"/>
            <a:ext cx="10397951" cy="126971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081BDEC-AEE5-4AD7-AFBB-706F1C812BC0}"/>
                  </a:ext>
                </a:extLst>
              </p:cNvPr>
              <p:cNvSpPr txBox="1"/>
              <p:nvPr/>
            </p:nvSpPr>
            <p:spPr>
              <a:xfrm>
                <a:off x="1674491" y="1669332"/>
                <a:ext cx="8843018" cy="496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算法原理：</a:t>
                </a:r>
                <a:r>
                  <a:rPr lang="zh-CN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若线段</a:t>
                </a:r>
                <a:r>
                  <a:rPr lang="zh-CN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𝑝𝑞</m:t>
                        </m:r>
                      </m:e>
                    </m:bar>
                  </m:oMath>
                </a14:m>
                <a:r>
                  <a:rPr lang="en-US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在凸包上，则点集 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中的点均位于直线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0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𝑝𝑞</m:t>
                        </m:r>
                      </m:e>
                    </m:bar>
                  </m:oMath>
                </a14:m>
                <a:r>
                  <a:rPr lang="en-US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的同一侧</a:t>
                </a:r>
                <a:endParaRPr lang="en-US" altLang="zh-CN" sz="2000" kern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081BDEC-AEE5-4AD7-AFBB-706F1C81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91" y="1669332"/>
                <a:ext cx="8843018" cy="496290"/>
              </a:xfrm>
              <a:prstGeom prst="rect">
                <a:avLst/>
              </a:prstGeom>
              <a:blipFill>
                <a:blip r:embed="rId9"/>
                <a:stretch>
                  <a:fillRect l="-552" r="-48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E280664-F663-4AB8-8F34-7CFA7A20EE51}"/>
              </a:ext>
            </a:extLst>
          </p:cNvPr>
          <p:cNvSpPr/>
          <p:nvPr/>
        </p:nvSpPr>
        <p:spPr>
          <a:xfrm>
            <a:off x="897025" y="2885035"/>
            <a:ext cx="6455742" cy="281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81C7E4B-8425-4FE1-85A3-D366D468EE35}"/>
              </a:ext>
            </a:extLst>
          </p:cNvPr>
          <p:cNvSpPr/>
          <p:nvPr/>
        </p:nvSpPr>
        <p:spPr>
          <a:xfrm>
            <a:off x="7646431" y="2881576"/>
            <a:ext cx="129091" cy="2816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1D865DA-3B62-4EFF-92E7-66707E5B964C}"/>
              </a:ext>
            </a:extLst>
          </p:cNvPr>
          <p:cNvSpPr/>
          <p:nvPr/>
        </p:nvSpPr>
        <p:spPr>
          <a:xfrm>
            <a:off x="897023" y="2886863"/>
            <a:ext cx="129091" cy="281088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96EB6D-027A-40B5-BA8C-3985223CA8A7}"/>
                  </a:ext>
                </a:extLst>
              </p:cNvPr>
              <p:cNvSpPr txBox="1"/>
              <p:nvPr/>
            </p:nvSpPr>
            <p:spPr>
              <a:xfrm>
                <a:off x="1328558" y="3010127"/>
                <a:ext cx="5639978" cy="250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钦定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𝒑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𝒒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按顺时针方向，则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更强的限制</a:t>
                </a:r>
              </a:p>
              <a:p>
                <a:pPr marL="285750" indent="-285750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𝒕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𝒑𝒒</m:t>
                        </m:r>
                      </m:e>
                    </m:acc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右侧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𝒑𝒕</m:t>
                        </m:r>
                      </m:e>
                    </m:acc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𝒑𝒒</m:t>
                        </m:r>
                      </m:e>
                    </m:acc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枚举有序点对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𝒑</m:t>
                        </m:r>
                        <m:r>
                          <a:rPr lang="en-US" altLang="zh-CN" sz="1600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𝒒</m:t>
                        </m:r>
                      </m:e>
                    </m:d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</m:oMath>
                </a14:m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，若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点集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中的点</a:t>
                </a:r>
                <a:r>
                  <a:rPr lang="zh-CN" altLang="zh-CN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在有向线段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𝒑𝒒</m:t>
                        </m:r>
                      </m:e>
                    </m:acc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的右侧，则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𝒑𝒒</m:t>
                        </m:r>
                      </m:e>
                    </m:ba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𝓒𝓗</m:t>
                    </m:r>
                    <m:d>
                      <m:dPr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中的一条边。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判断方向用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叉积</a:t>
                </a:r>
                <a:endParaRPr lang="zh-CN" altLang="zh-CN" sz="1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𝓞</m:t>
                    </m:r>
                    <m:d>
                      <m:dPr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为点数。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96EB6D-027A-40B5-BA8C-3985223CA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58" y="3010127"/>
                <a:ext cx="5639978" cy="2505558"/>
              </a:xfrm>
              <a:prstGeom prst="rect">
                <a:avLst/>
              </a:prstGeom>
              <a:blipFill>
                <a:blip r:embed="rId10"/>
                <a:stretch>
                  <a:fillRect l="-432" b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E1C637B3-BC44-419C-9F29-927D2977C8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6619" y="3270093"/>
            <a:ext cx="3257258" cy="20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7182544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84752" y="585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1BA590-E5D4-465D-84B3-09BBBEE64731}"/>
              </a:ext>
            </a:extLst>
          </p:cNvPr>
          <p:cNvSpPr txBox="1"/>
          <p:nvPr/>
        </p:nvSpPr>
        <p:spPr>
          <a:xfrm>
            <a:off x="3705001" y="585614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基础求解方法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0D11EC-DA65-4C2D-9BB4-AD4BD9A2AFA8}"/>
              </a:ext>
            </a:extLst>
          </p:cNvPr>
          <p:cNvSpPr txBox="1"/>
          <p:nvPr/>
        </p:nvSpPr>
        <p:spPr>
          <a:xfrm>
            <a:off x="5643396" y="5856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Andrew</a:t>
            </a:r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C2D913B-3E54-4A36-9574-D008DFEAC33F}"/>
              </a:ext>
            </a:extLst>
          </p:cNvPr>
          <p:cNvSpPr txBox="1"/>
          <p:nvPr/>
        </p:nvSpPr>
        <p:spPr>
          <a:xfrm>
            <a:off x="7402254" y="5856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在算法竞赛中的应用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1DEEAAE-4ADF-4D0A-A0B2-E3AB896AF63E}"/>
              </a:ext>
            </a:extLst>
          </p:cNvPr>
          <p:cNvSpPr/>
          <p:nvPr/>
        </p:nvSpPr>
        <p:spPr>
          <a:xfrm>
            <a:off x="569179" y="6113885"/>
            <a:ext cx="911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图片来源：</a:t>
            </a:r>
            <a:r>
              <a:rPr lang="en-US" altLang="zh-CN" sz="1400" dirty="0"/>
              <a:t>Berg M ,  </a:t>
            </a:r>
            <a:r>
              <a:rPr lang="en-US" altLang="zh-CN" sz="1400" dirty="0" err="1"/>
              <a:t>Kreveld</a:t>
            </a:r>
            <a:r>
              <a:rPr lang="en-US" altLang="zh-CN" sz="1400" dirty="0"/>
              <a:t> M ,  Overmars M H . Computational Geometry: Algorithms and Applications[M].  2008.</a:t>
            </a:r>
            <a:endParaRPr lang="zh-CN" altLang="en-US" sz="14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A1319B-7D62-4F50-B8F2-BA926A0A9550}"/>
              </a:ext>
            </a:extLst>
          </p:cNvPr>
          <p:cNvCxnSpPr>
            <a:cxnSpLocks/>
          </p:cNvCxnSpPr>
          <p:nvPr/>
        </p:nvCxnSpPr>
        <p:spPr>
          <a:xfrm>
            <a:off x="665712" y="5998578"/>
            <a:ext cx="486965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0B90F5A-2DDB-48B2-B726-AA284B7ACFDE}"/>
              </a:ext>
            </a:extLst>
          </p:cNvPr>
          <p:cNvSpPr/>
          <p:nvPr/>
        </p:nvSpPr>
        <p:spPr>
          <a:xfrm>
            <a:off x="7655394" y="2877919"/>
            <a:ext cx="3639581" cy="2819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43601A8-5933-46F9-ACEB-591FB17FC0A3}"/>
              </a:ext>
            </a:extLst>
          </p:cNvPr>
          <p:cNvSpPr/>
          <p:nvPr/>
        </p:nvSpPr>
        <p:spPr>
          <a:xfrm>
            <a:off x="897025" y="1312552"/>
            <a:ext cx="10397951" cy="126971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81BDEC-AEE5-4AD7-AFBB-706F1C812BC0}"/>
              </a:ext>
            </a:extLst>
          </p:cNvPr>
          <p:cNvSpPr txBox="1"/>
          <p:nvPr/>
        </p:nvSpPr>
        <p:spPr>
          <a:xfrm>
            <a:off x="1674491" y="1669332"/>
            <a:ext cx="8843018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算法原理：</a:t>
            </a:r>
            <a:r>
              <a:rPr lang="zh-CN" altLang="en-US" sz="20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若以顺</a:t>
            </a:r>
            <a:r>
              <a:rPr lang="en-US" altLang="zh-CN" sz="20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</a:t>
            </a:r>
            <a:r>
              <a:rPr lang="en-US" altLang="zh-CN" sz="20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时针方向遍历线段，线段的斜率具有单调性</a:t>
            </a:r>
            <a:endParaRPr lang="en-US" altLang="zh-CN" sz="2000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E280664-F663-4AB8-8F34-7CFA7A20EE51}"/>
              </a:ext>
            </a:extLst>
          </p:cNvPr>
          <p:cNvSpPr/>
          <p:nvPr/>
        </p:nvSpPr>
        <p:spPr>
          <a:xfrm>
            <a:off x="897025" y="2885035"/>
            <a:ext cx="6455742" cy="281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81C7E4B-8425-4FE1-85A3-D366D468EE35}"/>
              </a:ext>
            </a:extLst>
          </p:cNvPr>
          <p:cNvSpPr/>
          <p:nvPr/>
        </p:nvSpPr>
        <p:spPr>
          <a:xfrm>
            <a:off x="7646431" y="2881576"/>
            <a:ext cx="129091" cy="2816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1D865DA-3B62-4EFF-92E7-66707E5B964C}"/>
              </a:ext>
            </a:extLst>
          </p:cNvPr>
          <p:cNvSpPr/>
          <p:nvPr/>
        </p:nvSpPr>
        <p:spPr>
          <a:xfrm>
            <a:off x="897023" y="2886863"/>
            <a:ext cx="129091" cy="281088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96EB6D-027A-40B5-BA8C-3985223CA8A7}"/>
                  </a:ext>
                </a:extLst>
              </p:cNvPr>
              <p:cNvSpPr txBox="1"/>
              <p:nvPr/>
            </p:nvSpPr>
            <p:spPr>
              <a:xfrm>
                <a:off x="1328558" y="3010127"/>
                <a:ext cx="6033172" cy="2567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把点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集按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字典序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排序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第一个点和末尾的点，一定在凸包上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升序枚举求出下凸壳，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求上凸壳同理。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用单调栈维护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斜率单调性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构成的新线段是顺时针旋转的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，则弹出栈顶，直到新线段满足单调性为止。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𝓞</m:t>
                    </m:r>
                    <m:d>
                      <m:dPr>
                        <m:sepChr m:val=""/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e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𝐥𝐨𝐠</m:t>
                        </m:r>
                      </m:e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，瓶颈在排序部分。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96EB6D-027A-40B5-BA8C-3985223CA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58" y="3010127"/>
                <a:ext cx="6033172" cy="2567434"/>
              </a:xfrm>
              <a:prstGeom prst="rect">
                <a:avLst/>
              </a:prstGeom>
              <a:blipFill>
                <a:blip r:embed="rId9"/>
                <a:stretch>
                  <a:fillRect l="-404" r="-505" b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E1C637B3-BC44-419C-9F29-927D2977C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297301" y="3090319"/>
            <a:ext cx="2511504" cy="24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1AB6E05-8383-4F02-8211-8EC9538F805B}"/>
              </a:ext>
            </a:extLst>
          </p:cNvPr>
          <p:cNvSpPr/>
          <p:nvPr/>
        </p:nvSpPr>
        <p:spPr>
          <a:xfrm>
            <a:off x="874713" y="4834482"/>
            <a:ext cx="10574337" cy="14032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172E6FD-F0B2-47DD-9A8D-ECA9CE162C48}"/>
              </a:ext>
            </a:extLst>
          </p:cNvPr>
          <p:cNvSpPr/>
          <p:nvPr/>
        </p:nvSpPr>
        <p:spPr>
          <a:xfrm>
            <a:off x="874713" y="3223238"/>
            <a:ext cx="10574337" cy="14032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51345EA-AC8C-431D-AB1F-E5C267FD2DF0}"/>
              </a:ext>
            </a:extLst>
          </p:cNvPr>
          <p:cNvSpPr/>
          <p:nvPr/>
        </p:nvSpPr>
        <p:spPr>
          <a:xfrm>
            <a:off x="874713" y="1611993"/>
            <a:ext cx="10574337" cy="14032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6022CC14-3DDA-4A4A-A6CB-460615DCD9FD}"/>
              </a:ext>
            </a:extLst>
          </p:cNvPr>
          <p:cNvSpPr/>
          <p:nvPr/>
        </p:nvSpPr>
        <p:spPr>
          <a:xfrm>
            <a:off x="570212" y="1272209"/>
            <a:ext cx="1569660" cy="513514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CE461D0-513E-405B-98B1-0B44FF89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7" y="7292738"/>
            <a:ext cx="1504961" cy="1333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61E2DC4-06F0-4A84-9725-6FDEB967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2" y="7019199"/>
            <a:ext cx="1504961" cy="1333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DEAD8-7AD3-4A73-A97F-30790DBC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22" y="7027116"/>
            <a:ext cx="1504961" cy="1333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193956-E86B-4D08-B84B-9222BC85F275}"/>
              </a:ext>
            </a:extLst>
          </p:cNvPr>
          <p:cNvSpPr txBox="1"/>
          <p:nvPr/>
        </p:nvSpPr>
        <p:spPr>
          <a:xfrm>
            <a:off x="0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B3B3B3"/>
                </a:solidFill>
              </a:rPr>
              <a:t>尹玉文东 蔡越同 李灏冬 张钰晨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0863BEFC-6222-439C-A15F-FBC393EB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83" y="7292738"/>
            <a:ext cx="1504961" cy="13335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7164AD-9BAA-4D1D-979E-136BAFD6D88F}"/>
              </a:ext>
            </a:extLst>
          </p:cNvPr>
          <p:cNvSpPr txBox="1"/>
          <p:nvPr/>
        </p:nvSpPr>
        <p:spPr>
          <a:xfrm>
            <a:off x="8897858" y="6582472"/>
            <a:ext cx="3185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2022.01.21</a:t>
            </a:r>
            <a:endParaRPr lang="zh-CN" altLang="en-US" sz="1050" dirty="0">
              <a:solidFill>
                <a:srgbClr val="B3B3B3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2A08F0-B135-4C95-8AB5-6D641E297F56}"/>
              </a:ext>
            </a:extLst>
          </p:cNvPr>
          <p:cNvSpPr/>
          <p:nvPr/>
        </p:nvSpPr>
        <p:spPr>
          <a:xfrm>
            <a:off x="0" y="568619"/>
            <a:ext cx="12192000" cy="345236"/>
          </a:xfrm>
          <a:prstGeom prst="rect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660300D-A8C1-49AD-A1FD-2423F4FFEAF0}"/>
              </a:ext>
            </a:extLst>
          </p:cNvPr>
          <p:cNvSpPr/>
          <p:nvPr/>
        </p:nvSpPr>
        <p:spPr>
          <a:xfrm>
            <a:off x="7182544" y="435934"/>
            <a:ext cx="170223" cy="146744"/>
          </a:xfrm>
          <a:prstGeom prst="triangle">
            <a:avLst/>
          </a:prstGeom>
          <a:solidFill>
            <a:srgbClr val="EDF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9">
            <a:extLst>
              <a:ext uri="{FF2B5EF4-FFF2-40B4-BE49-F238E27FC236}">
                <a16:creationId xmlns:a16="http://schemas.microsoft.com/office/drawing/2014/main" id="{9648656B-B49C-48A4-B9F5-306A5964E7FB}"/>
              </a:ext>
            </a:extLst>
          </p:cNvPr>
          <p:cNvSpPr/>
          <p:nvPr/>
        </p:nvSpPr>
        <p:spPr>
          <a:xfrm>
            <a:off x="1" y="0"/>
            <a:ext cx="2216425" cy="913855"/>
          </a:xfrm>
          <a:custGeom>
            <a:avLst/>
            <a:gdLst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905570 w 2905570"/>
              <a:gd name="connsiteY2" fmla="*/ 913855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1916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438431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  <a:gd name="connsiteX0" fmla="*/ 0 w 2905570"/>
              <a:gd name="connsiteY0" fmla="*/ 0 h 913855"/>
              <a:gd name="connsiteX1" fmla="*/ 2905570 w 2905570"/>
              <a:gd name="connsiteY1" fmla="*/ 0 h 913855"/>
              <a:gd name="connsiteX2" fmla="*/ 2329100 w 2905570"/>
              <a:gd name="connsiteY2" fmla="*/ 893977 h 913855"/>
              <a:gd name="connsiteX3" fmla="*/ 0 w 2905570"/>
              <a:gd name="connsiteY3" fmla="*/ 913855 h 913855"/>
              <a:gd name="connsiteX4" fmla="*/ 0 w 2905570"/>
              <a:gd name="connsiteY4" fmla="*/ 0 h 9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570" h="913855">
                <a:moveTo>
                  <a:pt x="0" y="0"/>
                </a:moveTo>
                <a:lnTo>
                  <a:pt x="2905570" y="0"/>
                </a:lnTo>
                <a:lnTo>
                  <a:pt x="2329100" y="893977"/>
                </a:lnTo>
                <a:lnTo>
                  <a:pt x="0" y="913855"/>
                </a:lnTo>
                <a:lnTo>
                  <a:pt x="0" y="0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137494F-007F-4168-8719-0AD1ECEB9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211" y="268405"/>
            <a:ext cx="758347" cy="39913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AE6678B-14D9-44AB-B930-0DFB9F69C2F6}"/>
              </a:ext>
            </a:extLst>
          </p:cNvPr>
          <p:cNvSpPr txBox="1"/>
          <p:nvPr/>
        </p:nvSpPr>
        <p:spPr>
          <a:xfrm>
            <a:off x="4567405" y="76314"/>
            <a:ext cx="16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计算几何工具库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D95CCA-7156-4104-8FB9-CEF172C48F07}"/>
              </a:ext>
            </a:extLst>
          </p:cNvPr>
          <p:cNvSpPr txBox="1"/>
          <p:nvPr/>
        </p:nvSpPr>
        <p:spPr>
          <a:xfrm>
            <a:off x="2786636" y="763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9267BA-4963-4680-B51A-58247AC25D56}"/>
              </a:ext>
            </a:extLst>
          </p:cNvPr>
          <p:cNvSpPr txBox="1"/>
          <p:nvPr/>
        </p:nvSpPr>
        <p:spPr>
          <a:xfrm>
            <a:off x="6968536" y="763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FA523D-E98B-40F2-8843-2294F062BC91}"/>
              </a:ext>
            </a:extLst>
          </p:cNvPr>
          <p:cNvSpPr txBox="1"/>
          <p:nvPr/>
        </p:nvSpPr>
        <p:spPr>
          <a:xfrm>
            <a:off x="8335731" y="76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半平面交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D9205-F4BD-49DB-9491-641E737AC242}"/>
              </a:ext>
            </a:extLst>
          </p:cNvPr>
          <p:cNvSpPr txBox="1"/>
          <p:nvPr/>
        </p:nvSpPr>
        <p:spPr>
          <a:xfrm>
            <a:off x="2484752" y="585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1BA590-E5D4-465D-84B3-09BBBEE64731}"/>
              </a:ext>
            </a:extLst>
          </p:cNvPr>
          <p:cNvSpPr txBox="1"/>
          <p:nvPr/>
        </p:nvSpPr>
        <p:spPr>
          <a:xfrm>
            <a:off x="3705001" y="585614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基础求解方法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0D11EC-DA65-4C2D-9BB4-AD4BD9A2AFA8}"/>
              </a:ext>
            </a:extLst>
          </p:cNvPr>
          <p:cNvSpPr txBox="1"/>
          <p:nvPr/>
        </p:nvSpPr>
        <p:spPr>
          <a:xfrm>
            <a:off x="5643396" y="5856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Andrew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C2D913B-3E54-4A36-9574-D008DFEAC33F}"/>
              </a:ext>
            </a:extLst>
          </p:cNvPr>
          <p:cNvSpPr txBox="1"/>
          <p:nvPr/>
        </p:nvSpPr>
        <p:spPr>
          <a:xfrm>
            <a:off x="7402254" y="5856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D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在算法竞赛中的应用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627BDEB-3BE1-494C-9C77-FE156C4EBA6F}"/>
              </a:ext>
            </a:extLst>
          </p:cNvPr>
          <p:cNvSpPr txBox="1"/>
          <p:nvPr/>
        </p:nvSpPr>
        <p:spPr>
          <a:xfrm>
            <a:off x="9879256" y="585613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在生活中的应用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FC0583-1AD7-49E0-A71B-A2E208E038DB}"/>
              </a:ext>
            </a:extLst>
          </p:cNvPr>
          <p:cNvSpPr txBox="1"/>
          <p:nvPr/>
        </p:nvSpPr>
        <p:spPr>
          <a:xfrm>
            <a:off x="10110089" y="763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6979CB75-E6AF-4D71-91CB-1B35EC11FECE}"/>
              </a:ext>
            </a:extLst>
          </p:cNvPr>
          <p:cNvSpPr/>
          <p:nvPr/>
        </p:nvSpPr>
        <p:spPr>
          <a:xfrm flipH="1">
            <a:off x="877938" y="1611990"/>
            <a:ext cx="2453883" cy="1403206"/>
          </a:xfrm>
          <a:custGeom>
            <a:avLst/>
            <a:gdLst>
              <a:gd name="connsiteX0" fmla="*/ 1848900 w 1848900"/>
              <a:gd name="connsiteY0" fmla="*/ 0 h 1403206"/>
              <a:gd name="connsiteX1" fmla="*/ 901546 w 1848900"/>
              <a:gd name="connsiteY1" fmla="*/ 0 h 1403206"/>
              <a:gd name="connsiteX2" fmla="*/ 273756 w 1848900"/>
              <a:gd name="connsiteY2" fmla="*/ 469940 h 1403206"/>
              <a:gd name="connsiteX3" fmla="*/ 0 w 1848900"/>
              <a:gd name="connsiteY3" fmla="*/ 1403206 h 1403206"/>
              <a:gd name="connsiteX4" fmla="*/ 1194652 w 1848900"/>
              <a:gd name="connsiteY4" fmla="*/ 1403206 h 1403206"/>
              <a:gd name="connsiteX5" fmla="*/ 1848900 w 1848900"/>
              <a:gd name="connsiteY5" fmla="*/ 748958 h 1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900" h="1403206">
                <a:moveTo>
                  <a:pt x="1848900" y="0"/>
                </a:moveTo>
                <a:lnTo>
                  <a:pt x="901546" y="0"/>
                </a:lnTo>
                <a:cubicBezTo>
                  <a:pt x="611103" y="0"/>
                  <a:pt x="355537" y="191373"/>
                  <a:pt x="273756" y="469940"/>
                </a:cubicBezTo>
                <a:lnTo>
                  <a:pt x="0" y="1403206"/>
                </a:lnTo>
                <a:lnTo>
                  <a:pt x="1194652" y="1403206"/>
                </a:lnTo>
                <a:cubicBezTo>
                  <a:pt x="1555902" y="1403206"/>
                  <a:pt x="1848900" y="1110358"/>
                  <a:pt x="1848900" y="748958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ffectLst>
            <a:outerShdw blurRad="190500" dist="317500" dir="5400000" sx="88000" sy="88000" algn="t" rotWithShape="0">
              <a:srgbClr val="9B1D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9C7604A-D8ED-4BCF-9758-F11D24E4A43E}"/>
              </a:ext>
            </a:extLst>
          </p:cNvPr>
          <p:cNvSpPr txBox="1"/>
          <p:nvPr/>
        </p:nvSpPr>
        <p:spPr>
          <a:xfrm>
            <a:off x="1017966" y="1948250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覆盖点集的</a:t>
            </a:r>
            <a:endParaRPr lang="en-US" altLang="zh-CN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最小凸多边形周长</a:t>
            </a:r>
            <a:endParaRPr lang="zh-CN" altLang="en-US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7BED3-DEE7-4440-92F0-BF50C9630460}"/>
              </a:ext>
            </a:extLst>
          </p:cNvPr>
          <p:cNvSpPr txBox="1"/>
          <p:nvPr/>
        </p:nvSpPr>
        <p:spPr>
          <a:xfrm>
            <a:off x="3548269" y="1890912"/>
            <a:ext cx="3260036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求凸包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把凸包按逆时针排序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797B342D-E799-408F-BEAA-09293928CA19}"/>
              </a:ext>
            </a:extLst>
          </p:cNvPr>
          <p:cNvSpPr/>
          <p:nvPr/>
        </p:nvSpPr>
        <p:spPr>
          <a:xfrm flipH="1">
            <a:off x="877941" y="3223235"/>
            <a:ext cx="2453880" cy="1403206"/>
          </a:xfrm>
          <a:custGeom>
            <a:avLst/>
            <a:gdLst>
              <a:gd name="connsiteX0" fmla="*/ 1848900 w 1848900"/>
              <a:gd name="connsiteY0" fmla="*/ 0 h 1403206"/>
              <a:gd name="connsiteX1" fmla="*/ 901546 w 1848900"/>
              <a:gd name="connsiteY1" fmla="*/ 0 h 1403206"/>
              <a:gd name="connsiteX2" fmla="*/ 273756 w 1848900"/>
              <a:gd name="connsiteY2" fmla="*/ 469940 h 1403206"/>
              <a:gd name="connsiteX3" fmla="*/ 0 w 1848900"/>
              <a:gd name="connsiteY3" fmla="*/ 1403206 h 1403206"/>
              <a:gd name="connsiteX4" fmla="*/ 1194652 w 1848900"/>
              <a:gd name="connsiteY4" fmla="*/ 1403206 h 1403206"/>
              <a:gd name="connsiteX5" fmla="*/ 1848900 w 1848900"/>
              <a:gd name="connsiteY5" fmla="*/ 748958 h 1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900" h="1403206">
                <a:moveTo>
                  <a:pt x="1848900" y="0"/>
                </a:moveTo>
                <a:lnTo>
                  <a:pt x="901546" y="0"/>
                </a:lnTo>
                <a:cubicBezTo>
                  <a:pt x="611103" y="0"/>
                  <a:pt x="355537" y="191373"/>
                  <a:pt x="273756" y="469940"/>
                </a:cubicBezTo>
                <a:lnTo>
                  <a:pt x="0" y="1403206"/>
                </a:lnTo>
                <a:lnTo>
                  <a:pt x="1194652" y="1403206"/>
                </a:lnTo>
                <a:cubicBezTo>
                  <a:pt x="1555902" y="1403206"/>
                  <a:pt x="1848900" y="1110358"/>
                  <a:pt x="1848900" y="748958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ffectLst>
            <a:outerShdw blurRad="190500" dist="317500" dir="5400000" sx="88000" sy="88000" algn="t" rotWithShape="0">
              <a:srgbClr val="9B1D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A15570B-87C5-4E14-91B6-E0CEA837E1C2}"/>
              </a:ext>
            </a:extLst>
          </p:cNvPr>
          <p:cNvSpPr txBox="1"/>
          <p:nvPr/>
        </p:nvSpPr>
        <p:spPr>
          <a:xfrm>
            <a:off x="1017966" y="360651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覆盖点集的</a:t>
            </a:r>
            <a:endParaRPr lang="en-US" altLang="zh-CN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最小凸多边形</a:t>
            </a: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面积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140A57C4-5661-407C-A950-6CA72BD81C44}"/>
              </a:ext>
            </a:extLst>
          </p:cNvPr>
          <p:cNvSpPr/>
          <p:nvPr/>
        </p:nvSpPr>
        <p:spPr>
          <a:xfrm flipH="1">
            <a:off x="877941" y="4834479"/>
            <a:ext cx="2453880" cy="1403206"/>
          </a:xfrm>
          <a:custGeom>
            <a:avLst/>
            <a:gdLst>
              <a:gd name="connsiteX0" fmla="*/ 1848900 w 1848900"/>
              <a:gd name="connsiteY0" fmla="*/ 0 h 1403206"/>
              <a:gd name="connsiteX1" fmla="*/ 901546 w 1848900"/>
              <a:gd name="connsiteY1" fmla="*/ 0 h 1403206"/>
              <a:gd name="connsiteX2" fmla="*/ 273756 w 1848900"/>
              <a:gd name="connsiteY2" fmla="*/ 469940 h 1403206"/>
              <a:gd name="connsiteX3" fmla="*/ 0 w 1848900"/>
              <a:gd name="connsiteY3" fmla="*/ 1403206 h 1403206"/>
              <a:gd name="connsiteX4" fmla="*/ 1194652 w 1848900"/>
              <a:gd name="connsiteY4" fmla="*/ 1403206 h 1403206"/>
              <a:gd name="connsiteX5" fmla="*/ 1848900 w 1848900"/>
              <a:gd name="connsiteY5" fmla="*/ 748958 h 1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900" h="1403206">
                <a:moveTo>
                  <a:pt x="1848900" y="0"/>
                </a:moveTo>
                <a:lnTo>
                  <a:pt x="901546" y="0"/>
                </a:lnTo>
                <a:cubicBezTo>
                  <a:pt x="611103" y="0"/>
                  <a:pt x="355537" y="191373"/>
                  <a:pt x="273756" y="469940"/>
                </a:cubicBezTo>
                <a:lnTo>
                  <a:pt x="0" y="1403206"/>
                </a:lnTo>
                <a:lnTo>
                  <a:pt x="1194652" y="1403206"/>
                </a:lnTo>
                <a:cubicBezTo>
                  <a:pt x="1555902" y="1403206"/>
                  <a:pt x="1848900" y="1110358"/>
                  <a:pt x="1848900" y="748958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ffectLst>
            <a:outerShdw blurRad="190500" dist="317500" dir="5400000" sx="88000" sy="88000" algn="t" rotWithShape="0">
              <a:srgbClr val="9B1D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7B947BC-18D4-4736-94C6-49DFDE4D1A0A}"/>
              </a:ext>
            </a:extLst>
          </p:cNvPr>
          <p:cNvSpPr txBox="1"/>
          <p:nvPr/>
        </p:nvSpPr>
        <p:spPr>
          <a:xfrm>
            <a:off x="1122285" y="5351418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动态维护凸包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4FE629D-A6A4-4D93-9D0F-010A34968224}"/>
                  </a:ext>
                </a:extLst>
              </p:cNvPr>
              <p:cNvSpPr txBox="1"/>
              <p:nvPr/>
            </p:nvSpPr>
            <p:spPr>
              <a:xfrm>
                <a:off x="6706744" y="1842772"/>
                <a:ext cx="2814768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4FE629D-A6A4-4D93-9D0F-010A34968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44" y="1842772"/>
                <a:ext cx="2814768" cy="9326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B709A38-0ED7-49AB-B744-B330E0CAC4B5}"/>
                  </a:ext>
                </a:extLst>
              </p:cNvPr>
              <p:cNvSpPr txBox="1"/>
              <p:nvPr/>
            </p:nvSpPr>
            <p:spPr>
              <a:xfrm>
                <a:off x="4700037" y="3458667"/>
                <a:ext cx="6828181" cy="12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20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m:t>Area</m:t>
                          </m:r>
                        </m:e>
                      </m:nary>
                      <m:d>
                        <m:d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20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zh-CN" altLang="zh-CN" sz="200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zh-CN" altLang="zh-CN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B709A38-0ED7-49AB-B744-B330E0CA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037" y="3458667"/>
                <a:ext cx="6828181" cy="1264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7E50F4EC-6538-4705-BBFA-AB7BEA523B99}"/>
              </a:ext>
            </a:extLst>
          </p:cNvPr>
          <p:cNvSpPr txBox="1"/>
          <p:nvPr/>
        </p:nvSpPr>
        <p:spPr>
          <a:xfrm>
            <a:off x="3553928" y="4964772"/>
            <a:ext cx="5967583" cy="1157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加入一个顶点并更新凸包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查询一个坐标是否位于凸包内部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附件二：动态维护凸包的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语言实现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，利用了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std::set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4F3E4F2-B04A-4359-BD16-787563C1562A}"/>
              </a:ext>
            </a:extLst>
          </p:cNvPr>
          <p:cNvSpPr txBox="1"/>
          <p:nvPr/>
        </p:nvSpPr>
        <p:spPr>
          <a:xfrm>
            <a:off x="3548269" y="3543035"/>
            <a:ext cx="3260036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求凸包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三角剖分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6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A5A5"/>
      </a:accent1>
      <a:accent2>
        <a:srgbClr val="D55816"/>
      </a:accent2>
      <a:accent3>
        <a:srgbClr val="E19825"/>
      </a:accent3>
      <a:accent4>
        <a:srgbClr val="B19C7D"/>
      </a:accent4>
      <a:accent5>
        <a:srgbClr val="990000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B18E"/>
        </a:solidFill>
        <a:ln>
          <a:noFill/>
        </a:ln>
        <a:effectLst>
          <a:outerShdw blurRad="63500" sx="102000" sy="102000" algn="ctr" rotWithShape="0">
            <a:srgbClr val="7F6349"/>
          </a:outerShdw>
        </a:effectLst>
      </a:spPr>
      <a:bodyPr rtlCol="0" anchor="ctr"/>
      <a:lstStyle>
        <a:defPPr marL="0" marR="0" indent="0" algn="ctr" defTabSz="913765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" panose="020B0503020204020204" charset="-122"/>
            <a:ea typeface="微软雅黑" panose="020B0503020204020204" charset="-122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5393</TotalTime>
  <Words>1458</Words>
  <Application>Microsoft Office PowerPoint</Application>
  <PresentationFormat>宽屏</PresentationFormat>
  <Paragraphs>290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等线</vt:lpstr>
      <vt:lpstr>等线 Light</vt:lpstr>
      <vt:lpstr>汉真广标</vt:lpstr>
      <vt:lpstr>黑体</vt:lpstr>
      <vt:lpstr>楷体</vt:lpstr>
      <vt:lpstr>微软雅黑</vt:lpstr>
      <vt:lpstr>Arial</vt:lpstr>
      <vt:lpstr>Arial Black</vt:lpstr>
      <vt:lpstr>Calibri</vt:lpstr>
      <vt:lpstr>Cambria Math</vt:lpstr>
      <vt:lpstr>Consolas</vt:lpstr>
      <vt:lpstr>Roboto</vt:lpstr>
      <vt:lpstr>Times New Roman</vt:lpstr>
      <vt:lpstr>Wingdings</vt:lpstr>
      <vt:lpstr>1_Office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慕穹</dc:creator>
  <cp:lastModifiedBy>Yin Tony</cp:lastModifiedBy>
  <cp:revision>348</cp:revision>
  <dcterms:created xsi:type="dcterms:W3CDTF">2019-06-19T02:08:00Z</dcterms:created>
  <dcterms:modified xsi:type="dcterms:W3CDTF">2022-01-21T05:47:44Z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