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541" r:id="rId3"/>
    <p:sldId id="548" r:id="rId4"/>
    <p:sldId id="542" r:id="rId5"/>
    <p:sldId id="543" r:id="rId6"/>
    <p:sldId id="544" r:id="rId7"/>
    <p:sldId id="545" r:id="rId8"/>
    <p:sldId id="546" r:id="rId9"/>
    <p:sldId id="547" r:id="rId10"/>
    <p:sldId id="555" r:id="rId11"/>
    <p:sldId id="551" r:id="rId12"/>
    <p:sldId id="552" r:id="rId13"/>
    <p:sldId id="553" r:id="rId14"/>
    <p:sldId id="549" r:id="rId15"/>
    <p:sldId id="550" r:id="rId16"/>
    <p:sldId id="556" r:id="rId17"/>
    <p:sldId id="557" r:id="rId18"/>
    <p:sldId id="559" r:id="rId19"/>
    <p:sldId id="560" r:id="rId20"/>
    <p:sldId id="561" r:id="rId21"/>
    <p:sldId id="562" r:id="rId22"/>
    <p:sldId id="563" r:id="rId23"/>
    <p:sldId id="5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A9B0-B511-44EB-933E-4CC76F97F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2C061-957A-4B02-9CEB-68585C63D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5583-8C68-45A9-995A-0E4F421A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5FE3-86B6-42DA-9413-80A75F78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6206-C482-4D35-9409-9391CF14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A5B8-13BF-43F6-A888-3A9F1EAF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D8E00-E809-4257-92B1-2EAFF452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09B2-114B-4117-9749-58BFDD01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3889-4A50-452C-8CCF-4F9E90B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7D3E-0E96-487A-B088-90352F20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A440B-1550-4FC2-80D8-80647E0AC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C3BCA-04FB-47B4-BD3F-12B7E97DA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A5F5-368B-4B4A-84A7-6D8AD517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A97A-06C3-4FD0-9FF8-56177403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9C45-6309-4269-A592-F05C0C63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5187-62AC-4E1F-801D-7E0DA64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AE2C-F10E-4756-BCD2-FA488109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9E9C-4C47-4269-9EA3-B28A5B4E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50DB-309E-46EC-9320-7527094B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1359-337B-4510-88ED-E80BA109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0AFD-55FB-4E5A-88D3-E5CEC4B9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C129-A179-406F-A2A1-54704DF5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8C42-685D-4266-AD0F-D86497A5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FA60-6DE9-4ADB-A5DD-64346A9D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978F-A755-4243-A432-A4B953B2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ED44-A3D1-4363-A7AC-177CD9E8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B62F-83CA-44B9-ACDA-6C76E56B6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AC405-9970-4B39-85B7-50E0DFF4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F1F0-0C8E-4F48-AB40-4C924E5B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B427E-E744-43C5-8126-C27D8B24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DE27-AB99-4C8E-B3C1-45504CD2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6DE6-4D51-4FC1-A6B8-8F07F7E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5B00-AA81-430E-9951-83477C90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B5069-2320-47B6-8087-6C5C4576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99B57-AB87-4092-B81A-A2A8593A1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3076A-E4D6-4608-9A60-ADAEAC4A1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ECEA8-ACAA-4942-B829-7F772EBA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D1EB7-A3D7-4F20-9F84-6047454A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B616-9533-4E40-AA7D-546B29E5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8A6F-1CE9-4B29-81A6-01A267C2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B8C09-BB8A-4E34-9D9B-F64368D3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31988-00A6-4E38-81EB-499A9397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86CCA-AEDA-4085-A84B-E1C0E968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4904-1A9E-4F9F-93B7-99D28A35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A6F1F-7524-4A2D-A745-BDE634BC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AEDAC-43F2-42AC-AC9E-190FCC5C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A29C-B8B8-4181-B918-9831DB3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F5B4-728D-4112-B24E-8C26322A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07BFA-2D70-4576-A09D-EB8254E9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B8A2-C317-409F-B97A-631317A5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53E50-A319-43B5-9DA7-851EAE84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84D54-6128-4DDD-A602-B8ABAE7B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0A84-F665-4953-9498-2CC5E9EF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334F-4CA9-40F3-82EF-37034C490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59D02-C4B7-487D-A8E7-E6E0A5BA2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188B-205F-4E59-A865-6E2A238E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77243-07F2-4BA4-8310-BBDD0DDB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FA0C3-4743-4AB4-8889-5E2699C1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E25F-5762-40E4-96AE-C354973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80CB-FC1D-49B1-ABE9-A7159C94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5242-3237-4BCC-991E-8DEB6555A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E9C1-0CC3-4C51-8DA9-200F4C39C7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6FE7-FDB0-42D4-8466-81A33444B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D2AB-680B-4F7A-A9E1-465A4F035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 111 week 7</a:t>
            </a:r>
            <a:br>
              <a:rPr lang="en-US" altLang="zh-CN" dirty="0"/>
            </a:br>
            <a:r>
              <a:rPr lang="en-US" altLang="zh-CN" dirty="0"/>
              <a:t>Project 4B: Sensors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Diyu</a:t>
            </a:r>
            <a:r>
              <a:rPr lang="en-US" altLang="zh-CN" dirty="0"/>
              <a:t> Zhou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Get the human readable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95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16452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Get the current time: </a:t>
            </a:r>
            <a:r>
              <a:rPr lang="en-US" altLang="zh-CN" sz="3200" dirty="0" err="1"/>
              <a:t>localtime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224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Spec requires output temperature with timestamp: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11:37:41 98.6</a:t>
            </a:r>
          </a:p>
          <a:p>
            <a:pPr marL="0" indent="0">
              <a:buNone/>
            </a:pPr>
            <a:r>
              <a:rPr lang="en-US" altLang="zh-CN" sz="2400" dirty="0"/>
              <a:t>11:37:42 98.6</a:t>
            </a:r>
          </a:p>
          <a:p>
            <a:pPr marL="0" indent="0">
              <a:buNone/>
            </a:pPr>
            <a:r>
              <a:rPr lang="en-US" altLang="zh-CN" sz="2400" dirty="0"/>
              <a:t>11:37:43 98.6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 APIs to get real world time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ym typeface="Wingdings" panose="05000000000000000000" pitchFamily="2" charset="2"/>
              </a:rPr>
              <a:t>clock_gettime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struct </a:t>
            </a:r>
            <a:r>
              <a:rPr lang="en-US" altLang="zh-CN" sz="2400" dirty="0" err="1">
                <a:sym typeface="Wingdings" panose="05000000000000000000" pitchFamily="2" charset="2"/>
              </a:rPr>
              <a:t>timespec</a:t>
            </a:r>
            <a:r>
              <a:rPr lang="en-US" altLang="zh-CN" sz="2400" dirty="0">
                <a:sym typeface="Wingdings" panose="05000000000000000000" pitchFamily="2" charset="2"/>
              </a:rPr>
              <a:t> {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       </a:t>
            </a:r>
            <a:r>
              <a:rPr lang="en-US" altLang="zh-CN" sz="2400" dirty="0" err="1">
                <a:sym typeface="Wingdings" panose="05000000000000000000" pitchFamily="2" charset="2"/>
              </a:rPr>
              <a:t>time_t</a:t>
            </a:r>
            <a:r>
              <a:rPr lang="en-US" altLang="zh-CN" sz="2400" dirty="0">
                <a:sym typeface="Wingdings" panose="05000000000000000000" pitchFamily="2" charset="2"/>
              </a:rPr>
              <a:t>   </a:t>
            </a:r>
            <a:r>
              <a:rPr lang="en-US" altLang="zh-CN" sz="2400" dirty="0" err="1">
                <a:sym typeface="Wingdings" panose="05000000000000000000" pitchFamily="2" charset="2"/>
              </a:rPr>
              <a:t>tv_sec</a:t>
            </a:r>
            <a:r>
              <a:rPr lang="en-US" altLang="zh-CN" sz="2400" dirty="0">
                <a:sym typeface="Wingdings" panose="05000000000000000000" pitchFamily="2" charset="2"/>
              </a:rPr>
              <a:t>;       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       long     </a:t>
            </a:r>
            <a:r>
              <a:rPr lang="en-US" altLang="zh-CN" sz="2400" dirty="0" err="1">
                <a:sym typeface="Wingdings" panose="05000000000000000000" pitchFamily="2" charset="2"/>
              </a:rPr>
              <a:t>tv_nsec</a:t>
            </a:r>
            <a:r>
              <a:rPr lang="en-US" altLang="zh-CN" sz="2400" dirty="0">
                <a:sym typeface="Wingdings" panose="05000000000000000000" pitchFamily="2" charset="2"/>
              </a:rPr>
              <a:t>;       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};  //time elapse since epoch (January 1, 1970 (midnight UTC/GMT)), not counting leap seconds</a:t>
            </a:r>
          </a:p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/>
              <a:t>Need to convert the time to human readable time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 err="1"/>
              <a:t>localtime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0" y="467936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16452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localtime</a:t>
            </a:r>
            <a:r>
              <a:rPr lang="en-US" altLang="zh-CN" sz="3200" dirty="0"/>
              <a:t> API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224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struct tm *</a:t>
            </a:r>
            <a:r>
              <a:rPr lang="en-US" altLang="zh-CN" sz="2400" dirty="0" err="1"/>
              <a:t>localtime</a:t>
            </a:r>
            <a:r>
              <a:rPr lang="en-US" altLang="zh-CN" sz="2400" dirty="0"/>
              <a:t>(const </a:t>
            </a:r>
            <a:r>
              <a:rPr lang="en-US" altLang="zh-CN" sz="2400" dirty="0" err="1"/>
              <a:t>time_t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tv_sec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Input: number of seconds since epoch</a:t>
            </a:r>
            <a:br>
              <a:rPr lang="en-US" altLang="zh-CN" sz="2400" dirty="0"/>
            </a:br>
            <a:r>
              <a:rPr lang="en-US" altLang="zh-CN" sz="2400" dirty="0"/>
              <a:t>returns a tm </a:t>
            </a:r>
            <a:r>
              <a:rPr lang="en-US" altLang="zh-CN" sz="2400" dirty="0" err="1"/>
              <a:t>containg</a:t>
            </a:r>
            <a:r>
              <a:rPr lang="en-US" altLang="zh-CN" sz="2400" dirty="0"/>
              <a:t> human readable time </a:t>
            </a:r>
          </a:p>
          <a:p>
            <a:pPr marL="0" indent="0">
              <a:buNone/>
            </a:pPr>
            <a:r>
              <a:rPr lang="en-US" altLang="zh-CN" sz="2400" dirty="0"/>
              <a:t>struct tm {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tm_sec</a:t>
            </a:r>
            <a:r>
              <a:rPr lang="en-US" altLang="zh-CN" sz="2400" dirty="0"/>
              <a:t>;         /* seconds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tm_min</a:t>
            </a:r>
            <a:r>
              <a:rPr lang="en-US" altLang="zh-CN" sz="2400" dirty="0"/>
              <a:t>;         /* minutes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tm_hour</a:t>
            </a:r>
            <a:r>
              <a:rPr lang="en-US" altLang="zh-CN" sz="2400" dirty="0"/>
              <a:t>;        /* hours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tm_mday</a:t>
            </a:r>
            <a:r>
              <a:rPr lang="en-US" altLang="zh-CN" sz="2400" dirty="0"/>
              <a:t>;        /* day of the month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tm_mon</a:t>
            </a:r>
            <a:r>
              <a:rPr lang="en-US" altLang="zh-CN" sz="2400" dirty="0"/>
              <a:t>;         /* month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tm_year</a:t>
            </a:r>
            <a:r>
              <a:rPr lang="en-US" altLang="zh-CN" sz="2400" dirty="0"/>
              <a:t>;        /* year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tm_wday</a:t>
            </a:r>
            <a:r>
              <a:rPr lang="en-US" altLang="zh-CN" sz="2400" dirty="0"/>
              <a:t>;        /* day of the week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tm_yday</a:t>
            </a:r>
            <a:r>
              <a:rPr lang="en-US" altLang="zh-CN" sz="2400" dirty="0"/>
              <a:t>;        /* day in the year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tm_isdst</a:t>
            </a:r>
            <a:r>
              <a:rPr lang="en-US" altLang="zh-CN" sz="2400" dirty="0"/>
              <a:t>;       /* daylight saving time */</a:t>
            </a:r>
          </a:p>
          <a:p>
            <a:pPr marL="0" indent="0">
              <a:buNone/>
            </a:pPr>
            <a:r>
              <a:rPr lang="en-US" altLang="zh-CN" sz="2400" dirty="0"/>
              <a:t>};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0" y="467936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3156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16452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localtime</a:t>
            </a:r>
            <a:r>
              <a:rPr lang="en-US" altLang="zh-CN" sz="3200" dirty="0"/>
              <a:t> API: example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224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print_current_time</a:t>
            </a:r>
            <a:r>
              <a:rPr lang="en-US" altLang="zh-CN" sz="2400" dirty="0"/>
              <a:t>(void)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ym typeface="Wingdings" panose="05000000000000000000" pitchFamily="2" charset="2"/>
              </a:rPr>
              <a:t>struct </a:t>
            </a:r>
            <a:r>
              <a:rPr lang="en-US" altLang="zh-CN" sz="2400" dirty="0" err="1">
                <a:sym typeface="Wingdings" panose="05000000000000000000" pitchFamily="2" charset="2"/>
              </a:rPr>
              <a:t>timespec</a:t>
            </a: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err="1">
                <a:sym typeface="Wingdings" panose="05000000000000000000" pitchFamily="2" charset="2"/>
              </a:rPr>
              <a:t>ts</a:t>
            </a:r>
            <a:r>
              <a:rPr lang="en-US" altLang="zh-CN" sz="24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	struct tm * tm;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	</a:t>
            </a:r>
            <a:r>
              <a:rPr lang="en-US" altLang="zh-CN" sz="2400" dirty="0" err="1">
                <a:sym typeface="Wingdings" panose="05000000000000000000" pitchFamily="2" charset="2"/>
              </a:rPr>
              <a:t>clock_gettime</a:t>
            </a:r>
            <a:r>
              <a:rPr lang="en-US" altLang="zh-CN" sz="2400" dirty="0">
                <a:sym typeface="Wingdings" panose="05000000000000000000" pitchFamily="2" charset="2"/>
              </a:rPr>
              <a:t>(CLOCK_REALTIME, &amp;</a:t>
            </a:r>
            <a:r>
              <a:rPr lang="en-US" altLang="zh-CN" sz="2400" dirty="0" err="1">
                <a:sym typeface="Wingdings" panose="05000000000000000000" pitchFamily="2" charset="2"/>
              </a:rPr>
              <a:t>ts</a:t>
            </a:r>
            <a:r>
              <a:rPr lang="en-US" altLang="zh-CN" sz="2400" dirty="0">
                <a:sym typeface="Wingdings" panose="05000000000000000000" pitchFamily="2" charset="2"/>
              </a:rPr>
              <a:t>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tm = </a:t>
            </a:r>
            <a:r>
              <a:rPr lang="en-US" altLang="zh-CN" sz="2400" dirty="0" err="1"/>
              <a:t>localtime</a:t>
            </a:r>
            <a:r>
              <a:rPr lang="en-US" altLang="zh-CN" sz="2400" dirty="0"/>
              <a:t>(&amp;(</a:t>
            </a:r>
            <a:r>
              <a:rPr lang="en-US" altLang="zh-CN" sz="2400" dirty="0" err="1"/>
              <a:t>ts.tv_sec</a:t>
            </a:r>
            <a:r>
              <a:rPr lang="en-US" altLang="zh-CN" sz="2400" dirty="0"/>
              <a:t>));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(“hour:%d, min:%d, second: %d\n”, tm-&gt;</a:t>
            </a:r>
            <a:r>
              <a:rPr lang="en-US" altLang="zh-CN" sz="2400" dirty="0" err="1"/>
              <a:t>tm_hour</a:t>
            </a:r>
            <a:r>
              <a:rPr lang="en-US" altLang="zh-CN" sz="2400" dirty="0"/>
              <a:t>, </a:t>
            </a:r>
          </a:p>
          <a:p>
            <a:pPr marL="0" indent="0">
              <a:buNone/>
            </a:pPr>
            <a:r>
              <a:rPr lang="en-US" altLang="zh-CN" sz="2400" dirty="0"/>
              <a:t>	tm-&gt;</a:t>
            </a:r>
            <a:r>
              <a:rPr lang="en-US" altLang="zh-CN" sz="2400" dirty="0" err="1"/>
              <a:t>tm_min</a:t>
            </a:r>
            <a:r>
              <a:rPr lang="en-US" altLang="zh-CN" sz="2400" dirty="0"/>
              <a:t>, tm-&gt;</a:t>
            </a:r>
            <a:r>
              <a:rPr lang="en-US" altLang="zh-CN" sz="2400" dirty="0" err="1"/>
              <a:t>tm_sec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0" y="467936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4405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Overall Code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4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09217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poll implementation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6882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0" y="336960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int main(int 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char *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[]) {</a:t>
            </a:r>
          </a:p>
          <a:p>
            <a:pPr marL="0" indent="0">
              <a:buNone/>
            </a:pPr>
            <a:r>
              <a:rPr lang="en-US" altLang="zh-CN" sz="2400" dirty="0"/>
              <a:t>	period, scale, log = </a:t>
            </a:r>
            <a:r>
              <a:rPr lang="en-US" altLang="zh-CN" sz="2400" dirty="0" err="1"/>
              <a:t>process_cmd_line_arg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initialize_the_sensors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	while (true) {</a:t>
            </a:r>
          </a:p>
          <a:p>
            <a:pPr marL="0" indent="0">
              <a:buNone/>
            </a:pPr>
            <a:r>
              <a:rPr lang="en-US" altLang="zh-CN" sz="2400" dirty="0"/>
              <a:t>		if (it is time to report temperature &amp;&amp; !stop) </a:t>
            </a:r>
            <a:br>
              <a:rPr lang="en-US" altLang="zh-CN" sz="2400" dirty="0"/>
            </a:br>
            <a:r>
              <a:rPr lang="en-US" altLang="zh-CN" sz="2400" dirty="0"/>
              <a:t>			read from temperature sensor, convert and report</a:t>
            </a:r>
          </a:p>
          <a:p>
            <a:pPr marL="0" indent="0">
              <a:buNone/>
            </a:pPr>
            <a:r>
              <a:rPr lang="en-US" altLang="zh-CN" sz="2400" dirty="0"/>
              <a:t>		 // use poll </a:t>
            </a:r>
            <a:r>
              <a:rPr lang="en-US" altLang="zh-CN" sz="2400" dirty="0" err="1"/>
              <a:t>syscalls</a:t>
            </a:r>
            <a:r>
              <a:rPr lang="en-US" altLang="zh-CN" sz="2400" dirty="0"/>
              <a:t>, no or very short&lt; 50ms timeout interval</a:t>
            </a:r>
          </a:p>
          <a:p>
            <a:pPr marL="0" indent="0">
              <a:buNone/>
            </a:pPr>
            <a:r>
              <a:rPr lang="en-US" altLang="zh-CN" sz="2400" dirty="0"/>
              <a:t>		if (there are input from stdin) {   </a:t>
            </a:r>
          </a:p>
          <a:p>
            <a:pPr marL="0" indent="0">
              <a:buNone/>
            </a:pPr>
            <a:r>
              <a:rPr lang="en-US" altLang="zh-CN" sz="2400" dirty="0"/>
              <a:t>			read from stdin till encountering ‘\n’ (thus we get an command)</a:t>
            </a:r>
            <a:br>
              <a:rPr lang="en-US" altLang="zh-CN" sz="2400" dirty="0"/>
            </a:br>
            <a:r>
              <a:rPr lang="en-US" altLang="zh-CN" sz="2400" dirty="0"/>
              <a:t>			process the command.</a:t>
            </a:r>
          </a:p>
          <a:p>
            <a:pPr marL="0" indent="0">
              <a:buNone/>
            </a:pPr>
            <a:r>
              <a:rPr lang="en-US" altLang="zh-CN" sz="2400" dirty="0"/>
              <a:t>		} 	</a:t>
            </a:r>
          </a:p>
          <a:p>
            <a:pPr marL="0" indent="0">
              <a:buNone/>
            </a:pPr>
            <a:r>
              <a:rPr lang="en-US" altLang="zh-CN" sz="2400" dirty="0"/>
              <a:t>		if (push button is pressed) </a:t>
            </a:r>
          </a:p>
          <a:p>
            <a:pPr marL="0" indent="0">
              <a:buNone/>
            </a:pPr>
            <a:r>
              <a:rPr lang="en-US" altLang="zh-CN" sz="2400" dirty="0"/>
              <a:t>			log and exit. </a:t>
            </a:r>
          </a:p>
          <a:p>
            <a:pPr marL="0" indent="0">
              <a:buNone/>
            </a:pPr>
            <a:r>
              <a:rPr lang="en-US" altLang="zh-CN" sz="24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}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3956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16452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Non-blocking read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6882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0" y="467936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read can be blocked </a:t>
            </a:r>
            <a:r>
              <a:rPr lang="en-US" altLang="zh-CN" sz="2400" dirty="0">
                <a:sym typeface="Wingdings" panose="05000000000000000000" pitchFamily="2" charset="2"/>
              </a:rPr>
              <a:t> we need to poll(2) to check when its ready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file control </a:t>
            </a:r>
            <a:r>
              <a:rPr lang="en-US" altLang="zh-CN" sz="2400" dirty="0" err="1">
                <a:sym typeface="Wingdings" panose="05000000000000000000" pitchFamily="2" charset="2"/>
              </a:rPr>
              <a:t>syscall</a:t>
            </a:r>
            <a:r>
              <a:rPr lang="en-US" altLang="zh-CN" sz="2400" dirty="0">
                <a:sym typeface="Wingdings" panose="05000000000000000000" pitchFamily="2" charset="2"/>
              </a:rPr>
              <a:t>: </a:t>
            </a:r>
            <a:r>
              <a:rPr lang="en-US" altLang="zh-CN" sz="2400" dirty="0" err="1">
                <a:sym typeface="Wingdings" panose="05000000000000000000" pitchFamily="2" charset="2"/>
              </a:rPr>
              <a:t>fcntl</a:t>
            </a:r>
            <a:r>
              <a:rPr lang="en-US" altLang="zh-CN" sz="2400" dirty="0">
                <a:sym typeface="Wingdings" panose="05000000000000000000" pitchFamily="2" charset="2"/>
              </a:rPr>
              <a:t>, can set/change the status of file descriptor </a:t>
            </a:r>
          </a:p>
          <a:p>
            <a:pPr marL="0" indent="0">
              <a:buNone/>
            </a:pPr>
            <a:r>
              <a:rPr lang="en-US" altLang="zh-CN" sz="2400" dirty="0" err="1">
                <a:sym typeface="Wingdings" panose="05000000000000000000" pitchFamily="2" charset="2"/>
              </a:rPr>
              <a:t>fcntl</a:t>
            </a: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sym typeface="Wingdings" panose="05000000000000000000" pitchFamily="2" charset="2"/>
              </a:rPr>
              <a:t>fd</a:t>
            </a:r>
            <a:r>
              <a:rPr lang="en-US" altLang="zh-CN" sz="2400" dirty="0">
                <a:sym typeface="Wingdings" panose="05000000000000000000" pitchFamily="2" charset="2"/>
              </a:rPr>
              <a:t>, F_SETFL, O_NONBLOCK);  //does not block read/write on this </a:t>
            </a:r>
            <a:r>
              <a:rPr lang="en-US" altLang="zh-CN" sz="2400" dirty="0" err="1">
                <a:sym typeface="Wingdings" panose="05000000000000000000" pitchFamily="2" charset="2"/>
              </a:rPr>
              <a:t>fd</a:t>
            </a:r>
            <a:r>
              <a:rPr lang="en-US" altLang="zh-CN" sz="24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				        // if nothing can be read, read return -1, 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				        // with </a:t>
            </a:r>
            <a:r>
              <a:rPr lang="en-US" altLang="zh-CN" sz="2400" dirty="0" err="1">
                <a:sym typeface="Wingdings" panose="05000000000000000000" pitchFamily="2" charset="2"/>
              </a:rPr>
              <a:t>errno</a:t>
            </a:r>
            <a:r>
              <a:rPr lang="en-US" altLang="zh-CN" sz="2400" dirty="0">
                <a:sym typeface="Wingdings" panose="05000000000000000000" pitchFamily="2" charset="2"/>
              </a:rPr>
              <a:t> set to EAGAIN</a:t>
            </a:r>
          </a:p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250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16452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Non-blocking read: example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68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int main(void) {</a:t>
            </a:r>
          </a:p>
          <a:p>
            <a:pPr marL="0" indent="0">
              <a:buNone/>
            </a:pPr>
            <a:r>
              <a:rPr lang="en-US" altLang="zh-CN" sz="2400" dirty="0"/>
              <a:t>	int ret = 0;</a:t>
            </a:r>
          </a:p>
          <a:p>
            <a:pPr marL="0" indent="0">
              <a:buNone/>
            </a:pPr>
            <a:r>
              <a:rPr lang="en-US" altLang="zh-CN" sz="2400" dirty="0"/>
              <a:t>	char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[1000];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/>
              <a:t>fcntl</a:t>
            </a:r>
            <a:r>
              <a:rPr lang="en-US" altLang="zh-CN" sz="2400" dirty="0"/>
              <a:t>(0, F_SETFL, O_NONBLOCK);</a:t>
            </a:r>
          </a:p>
          <a:p>
            <a:pPr marL="0" indent="0">
              <a:buNone/>
            </a:pPr>
            <a:r>
              <a:rPr lang="en-US" altLang="zh-CN" sz="2400" dirty="0"/>
              <a:t>	while (1) {</a:t>
            </a:r>
          </a:p>
          <a:p>
            <a:pPr marL="0" indent="0">
              <a:buNone/>
            </a:pPr>
            <a:r>
              <a:rPr lang="en-US" altLang="zh-CN" sz="2400" dirty="0"/>
              <a:t>		//Even though nothing is written to stdin, read will still return </a:t>
            </a:r>
          </a:p>
          <a:p>
            <a:pPr marL="0" indent="0">
              <a:buNone/>
            </a:pPr>
            <a:r>
              <a:rPr lang="en-US" altLang="zh-CN" sz="2400" dirty="0"/>
              <a:t>		ret = read(0, &amp;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, 1000);</a:t>
            </a:r>
          </a:p>
          <a:p>
            <a:pPr marL="0" indent="0">
              <a:buNone/>
            </a:pPr>
            <a:r>
              <a:rPr lang="en-US" altLang="zh-CN" sz="2400" dirty="0"/>
              <a:t>		if (ret &gt; 0) {</a:t>
            </a:r>
          </a:p>
          <a:p>
            <a:pPr marL="0" indent="0"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handle_input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, ret); </a:t>
            </a:r>
          </a:p>
          <a:p>
            <a:pPr marL="0" indent="0">
              <a:buNone/>
            </a:pPr>
            <a:r>
              <a:rPr lang="en-US" altLang="zh-CN" sz="2400" dirty="0"/>
              <a:t>		}  else if (ret &lt; 0 &amp;&amp; </a:t>
            </a:r>
            <a:r>
              <a:rPr lang="en-US" altLang="zh-CN" sz="2400" dirty="0" err="1"/>
              <a:t>errno</a:t>
            </a:r>
            <a:r>
              <a:rPr lang="en-US" altLang="zh-CN" sz="2400" dirty="0"/>
              <a:t> != EAGAIN) {</a:t>
            </a:r>
          </a:p>
          <a:p>
            <a:pPr marL="0" indent="0">
              <a:buNone/>
            </a:pPr>
            <a:r>
              <a:rPr lang="en-US" altLang="zh-CN" sz="2400" dirty="0"/>
              <a:t>			error handling</a:t>
            </a:r>
          </a:p>
          <a:p>
            <a:pPr marL="0" indent="0">
              <a:buNone/>
            </a:pPr>
            <a:r>
              <a:rPr lang="en-US" altLang="zh-CN" sz="2400" dirty="0"/>
              <a:t>		}</a:t>
            </a:r>
          </a:p>
          <a:p>
            <a:pPr marL="0" indent="0">
              <a:buNone/>
            </a:pPr>
            <a:r>
              <a:rPr lang="en-US" altLang="zh-CN" sz="2400" dirty="0"/>
              <a:t>	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0" y="467936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4251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09217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poll implementation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6882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0" y="336960"/>
            <a:ext cx="11383617" cy="6521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int main(int 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char *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[]) {</a:t>
            </a:r>
          </a:p>
          <a:p>
            <a:pPr marL="0" indent="0">
              <a:buNone/>
            </a:pPr>
            <a:r>
              <a:rPr lang="en-US" altLang="zh-CN" sz="2400" dirty="0"/>
              <a:t>	period, scale, log = </a:t>
            </a:r>
            <a:r>
              <a:rPr lang="en-US" altLang="zh-CN" sz="2400" dirty="0" err="1"/>
              <a:t>process_cmd_line_arg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initialize_the_sensors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	while (true) {</a:t>
            </a:r>
          </a:p>
          <a:p>
            <a:pPr marL="0" indent="0">
              <a:buNone/>
            </a:pPr>
            <a:r>
              <a:rPr lang="en-US" altLang="zh-CN" sz="2400" dirty="0"/>
              <a:t>		if (it is time to report temperature &amp;&amp; !stop) </a:t>
            </a:r>
            <a:br>
              <a:rPr lang="en-US" altLang="zh-CN" sz="2400" dirty="0"/>
            </a:br>
            <a:r>
              <a:rPr lang="en-US" altLang="zh-CN" sz="2400" dirty="0"/>
              <a:t>			read from temperature sensor, convert and report</a:t>
            </a:r>
          </a:p>
          <a:p>
            <a:pPr marL="0" indent="0">
              <a:buNone/>
            </a:pPr>
            <a:r>
              <a:rPr lang="en-US" altLang="zh-CN" sz="2400" dirty="0"/>
              <a:t>		 // </a:t>
            </a:r>
            <a:r>
              <a:rPr lang="en-US" altLang="zh-CN" sz="2400" dirty="0">
                <a:solidFill>
                  <a:srgbClr val="FF0000"/>
                </a:solidFill>
              </a:rPr>
              <a:t>use poll </a:t>
            </a:r>
            <a:r>
              <a:rPr lang="en-US" altLang="zh-CN" sz="2400" dirty="0" err="1">
                <a:solidFill>
                  <a:srgbClr val="FF0000"/>
                </a:solidFill>
              </a:rPr>
              <a:t>syscalls</a:t>
            </a:r>
            <a:r>
              <a:rPr lang="en-US" altLang="zh-CN" sz="2400" dirty="0">
                <a:solidFill>
                  <a:srgbClr val="FF0000"/>
                </a:solidFill>
              </a:rPr>
              <a:t>, no or very short&lt; 50ms timeout interval</a:t>
            </a:r>
          </a:p>
          <a:p>
            <a:pPr marL="0" indent="0">
              <a:buNone/>
            </a:pPr>
            <a:r>
              <a:rPr lang="en-US" altLang="zh-CN" sz="2400" dirty="0"/>
              <a:t>		if (there are input from stdin) {   </a:t>
            </a:r>
          </a:p>
          <a:p>
            <a:pPr marL="0" indent="0">
              <a:buNone/>
            </a:pPr>
            <a:r>
              <a:rPr lang="en-US" altLang="zh-CN" sz="2400" dirty="0"/>
              <a:t>			read from stdin till encountering ‘\n’ (thus we get an command)</a:t>
            </a:r>
            <a:br>
              <a:rPr lang="en-US" altLang="zh-CN" sz="2400" dirty="0"/>
            </a:br>
            <a:r>
              <a:rPr lang="en-US" altLang="zh-CN" sz="2400" dirty="0"/>
              <a:t>			process the command.</a:t>
            </a:r>
          </a:p>
          <a:p>
            <a:pPr marL="0" indent="0">
              <a:buNone/>
            </a:pPr>
            <a:r>
              <a:rPr lang="en-US" altLang="zh-CN" sz="2400" dirty="0"/>
              <a:t>		} 	</a:t>
            </a:r>
          </a:p>
          <a:p>
            <a:pPr marL="0" indent="0">
              <a:buNone/>
            </a:pPr>
            <a:r>
              <a:rPr lang="en-US" altLang="zh-CN" sz="2400" dirty="0"/>
              <a:t>		if (push button is pressed) </a:t>
            </a:r>
          </a:p>
          <a:p>
            <a:pPr marL="0" indent="0">
              <a:buNone/>
            </a:pPr>
            <a:r>
              <a:rPr lang="en-US" altLang="zh-CN" sz="2400" dirty="0"/>
              <a:t>			log and exit. </a:t>
            </a:r>
          </a:p>
          <a:p>
            <a:pPr marL="0" indent="0">
              <a:buNone/>
            </a:pPr>
            <a:r>
              <a:rPr lang="en-US" altLang="zh-CN" sz="24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}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AC0D-4DC1-434A-A5E8-74AFF4992469}"/>
              </a:ext>
            </a:extLst>
          </p:cNvPr>
          <p:cNvSpPr txBox="1"/>
          <p:nvPr/>
        </p:nvSpPr>
        <p:spPr>
          <a:xfrm>
            <a:off x="6308035" y="5592418"/>
            <a:ext cx="478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we can do to solve this?</a:t>
            </a:r>
          </a:p>
        </p:txBody>
      </p:sp>
    </p:spTree>
    <p:extLst>
      <p:ext uri="{BB962C8B-B14F-4D97-AF65-F5344CB8AC3E}">
        <p14:creationId xmlns:p14="http://schemas.microsoft.com/office/powerpoint/2010/main" val="32842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09217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Let push </a:t>
            </a:r>
            <a:r>
              <a:rPr lang="en-US" altLang="zh-CN" sz="3200" dirty="0" err="1"/>
              <a:t>botton</a:t>
            </a:r>
            <a:r>
              <a:rPr lang="en-US" altLang="zh-CN" sz="3200" dirty="0"/>
              <a:t> generates an interrupt/signal!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3237406" cy="668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do_when_pushed</a:t>
            </a:r>
            <a:r>
              <a:rPr lang="en-US" altLang="zh-CN" sz="2400" dirty="0"/>
              <a:t>(void * 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(“pushed!\n”);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int main(void) 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mraa_gpio_context</a:t>
            </a:r>
            <a:r>
              <a:rPr lang="en-US" altLang="zh-CN" sz="2400" dirty="0"/>
              <a:t> button;</a:t>
            </a:r>
          </a:p>
          <a:p>
            <a:pPr marL="0" indent="0">
              <a:buNone/>
            </a:pPr>
            <a:r>
              <a:rPr lang="en-US" altLang="zh-CN" sz="2400" dirty="0"/>
              <a:t>	//assume push button is at pin 72</a:t>
            </a:r>
          </a:p>
          <a:p>
            <a:pPr marL="0" indent="0">
              <a:buNone/>
            </a:pPr>
            <a:r>
              <a:rPr lang="en-US" altLang="zh-CN" sz="2400" dirty="0"/>
              <a:t>	button = </a:t>
            </a:r>
            <a:r>
              <a:rPr lang="en-US" altLang="zh-CN" sz="2400" dirty="0" err="1"/>
              <a:t>mraa_gpio_init</a:t>
            </a:r>
            <a:r>
              <a:rPr lang="en-US" altLang="zh-CN" sz="2400" dirty="0"/>
              <a:t>(72);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mraa_gpio_dir</a:t>
            </a:r>
            <a:r>
              <a:rPr lang="en-US" altLang="zh-CN" sz="2400" dirty="0"/>
              <a:t>(button, MRAA_GPIO_IN);</a:t>
            </a:r>
          </a:p>
          <a:p>
            <a:pPr marL="0" indent="0">
              <a:buNone/>
            </a:pPr>
            <a:r>
              <a:rPr lang="en-US" altLang="zh-CN" sz="2400" dirty="0"/>
              <a:t>	//execute </a:t>
            </a:r>
            <a:r>
              <a:rPr lang="en-US" altLang="zh-CN" sz="2400" dirty="0" err="1"/>
              <a:t>do_when_interrupted</a:t>
            </a:r>
            <a:r>
              <a:rPr lang="en-US" altLang="zh-CN" sz="2400" dirty="0"/>
              <a:t>, when there is a rising edge. </a:t>
            </a:r>
          </a:p>
          <a:p>
            <a:pPr marL="0" indent="0">
              <a:buNone/>
            </a:pPr>
            <a:r>
              <a:rPr lang="en-US" altLang="zh-CN" sz="2400" dirty="0"/>
              <a:t>	//Pass NULL (4th 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) as the 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 in function </a:t>
            </a:r>
            <a:r>
              <a:rPr lang="en-US" altLang="zh-CN" sz="2400" dirty="0" err="1"/>
              <a:t>do_when_pushed</a:t>
            </a:r>
            <a:r>
              <a:rPr lang="en-US" altLang="zh-CN" sz="2400" dirty="0"/>
              <a:t>.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mraa_gpio_isr</a:t>
            </a:r>
            <a:r>
              <a:rPr lang="en-US" altLang="zh-CN" sz="2400" dirty="0"/>
              <a:t>(button, MRAA_GPIO_EDGE_RISING, </a:t>
            </a:r>
            <a:r>
              <a:rPr lang="en-US" altLang="zh-CN" sz="2400" dirty="0" err="1"/>
              <a:t>do_when_pushed</a:t>
            </a:r>
            <a:r>
              <a:rPr lang="en-US" altLang="zh-CN" sz="2400" dirty="0"/>
              <a:t>, NULL);</a:t>
            </a:r>
          </a:p>
          <a:p>
            <a:pPr marL="0" indent="0">
              <a:buNone/>
            </a:pPr>
            <a:r>
              <a:rPr lang="en-US" altLang="zh-CN" sz="2400" dirty="0"/>
              <a:t>	while (1); //wait at here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0" y="336960"/>
            <a:ext cx="11383617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4985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Project 4B: Overview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Attach the temperature sensor and a push button to the </a:t>
            </a:r>
            <a:r>
              <a:rPr lang="en-US" altLang="zh-CN" sz="2400" dirty="0" err="1"/>
              <a:t>BeagleBone</a:t>
            </a:r>
            <a:endParaRPr lang="en-US" altLang="zh-CN" sz="2400" dirty="0"/>
          </a:p>
          <a:p>
            <a:pPr marL="457200" indent="-457200">
              <a:buAutoNum type="arabicPeriod"/>
            </a:pPr>
            <a:br>
              <a:rPr lang="en-US" altLang="zh-CN" sz="2400" dirty="0"/>
            </a:br>
            <a:r>
              <a:rPr lang="en-US" altLang="zh-CN" sz="2400" dirty="0"/>
              <a:t>a. Read from the temperature sensor and reports the temperature every 1 second</a:t>
            </a:r>
            <a:br>
              <a:rPr lang="en-US" altLang="zh-CN" sz="2400" dirty="0"/>
            </a:br>
            <a:r>
              <a:rPr lang="en-US" altLang="zh-CN" sz="2400" dirty="0"/>
              <a:t>b. When the push button is pressed, output shutdown message and exit.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Support command line arguments:</a:t>
            </a:r>
            <a:br>
              <a:rPr lang="en-US" altLang="zh-CN" sz="2400" dirty="0"/>
            </a:br>
            <a:r>
              <a:rPr lang="en-US" altLang="zh-CN" sz="2400" dirty="0"/>
              <a:t>--period=N: set the temperature reporting period to N seconds. </a:t>
            </a:r>
            <a:br>
              <a:rPr lang="en-US" altLang="zh-CN" sz="2400" dirty="0"/>
            </a:br>
            <a:r>
              <a:rPr lang="en-US" altLang="zh-CN" sz="2400" dirty="0"/>
              <a:t>--scale=C/--scale=F: set the scale of reporting temperature (Fahrenheit or Celsius)</a:t>
            </a:r>
            <a:br>
              <a:rPr lang="en-US" altLang="zh-CN" sz="2400" dirty="0"/>
            </a:br>
            <a:r>
              <a:rPr lang="en-US" altLang="zh-CN" sz="2400" dirty="0"/>
              <a:t>--log=</a:t>
            </a:r>
            <a:r>
              <a:rPr lang="en-US" altLang="zh-CN" sz="2400" dirty="0" err="1"/>
              <a:t>path_to_file</a:t>
            </a:r>
            <a:r>
              <a:rPr lang="en-US" altLang="zh-CN" sz="2400" dirty="0"/>
              <a:t>: output results not only to </a:t>
            </a:r>
            <a:r>
              <a:rPr lang="en-US" altLang="zh-CN" sz="2400" dirty="0" err="1"/>
              <a:t>stdout</a:t>
            </a:r>
            <a:r>
              <a:rPr lang="en-US" altLang="zh-CN" sz="2400" dirty="0"/>
              <a:t> and also to the log file.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Support commands to stdin:</a:t>
            </a:r>
            <a:br>
              <a:rPr lang="en-US" altLang="zh-CN" sz="2400" dirty="0"/>
            </a:br>
            <a:r>
              <a:rPr lang="en-US" altLang="zh-CN" sz="2400" dirty="0"/>
              <a:t>SCALE=F, SCALE=C, PERIOD=N, OFF</a:t>
            </a:r>
            <a:br>
              <a:rPr lang="en-US" altLang="zh-CN" sz="2400" dirty="0"/>
            </a:br>
            <a:r>
              <a:rPr lang="en-US" altLang="zh-CN" sz="2400" dirty="0"/>
              <a:t>STOP: stop generating temperature report</a:t>
            </a:r>
            <a:br>
              <a:rPr lang="en-US" altLang="zh-CN" sz="2400" dirty="0"/>
            </a:br>
            <a:r>
              <a:rPr lang="en-US" altLang="zh-CN" sz="2400" dirty="0"/>
              <a:t>START: resume generating temperature report</a:t>
            </a:r>
            <a:br>
              <a:rPr lang="en-US" altLang="zh-CN" sz="2400" dirty="0"/>
            </a:br>
            <a:r>
              <a:rPr lang="en-US" altLang="zh-CN" sz="2400" dirty="0"/>
              <a:t>LOG STR:</a:t>
            </a:r>
            <a:br>
              <a:rPr lang="en-US" altLang="zh-CN" sz="2400" dirty="0"/>
            </a:br>
            <a:r>
              <a:rPr lang="en-US" altLang="zh-CN" sz="2400" dirty="0"/>
              <a:t>	log to the logfile “LOG STR”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Support code debugging without using </a:t>
            </a:r>
            <a:r>
              <a:rPr lang="en-US" altLang="zh-CN" sz="2400" dirty="0" err="1"/>
              <a:t>BeagleBone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17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6882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47EC2D-07FF-48B4-9943-4BE00EA54E3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1648049" cy="7156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void * </a:t>
            </a:r>
            <a:r>
              <a:rPr lang="en-US" altLang="zh-CN" sz="3600" dirty="0" err="1"/>
              <a:t>thread_worker_for_stdin</a:t>
            </a:r>
            <a:r>
              <a:rPr lang="en-US" altLang="zh-CN" sz="3600" dirty="0"/>
              <a:t>(void * dummy)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	while (true) {</a:t>
            </a:r>
          </a:p>
          <a:p>
            <a:pPr marL="0" indent="0">
              <a:buNone/>
            </a:pPr>
            <a:r>
              <a:rPr lang="en-US" altLang="zh-CN" sz="3600" dirty="0"/>
              <a:t>		read from stdin till encountering ‘\n’ (thus we get an command)</a:t>
            </a:r>
            <a:br>
              <a:rPr lang="en-US" altLang="zh-CN" sz="3600" dirty="0"/>
            </a:br>
            <a:r>
              <a:rPr lang="en-US" altLang="zh-CN" sz="3600" dirty="0"/>
              <a:t>		process the command.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void * </a:t>
            </a:r>
            <a:r>
              <a:rPr lang="en-US" altLang="zh-CN" sz="3600" dirty="0" err="1"/>
              <a:t>thread_worker_for_button</a:t>
            </a:r>
            <a:r>
              <a:rPr lang="en-US" altLang="zh-CN" sz="3600" dirty="0"/>
              <a:t>(void * dummy)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	while (true) {</a:t>
            </a:r>
          </a:p>
          <a:p>
            <a:pPr marL="0" indent="0">
              <a:buNone/>
            </a:pPr>
            <a:r>
              <a:rPr lang="en-US" altLang="zh-CN" sz="3600" dirty="0"/>
              <a:t>		if (push button is pressed) </a:t>
            </a:r>
          </a:p>
          <a:p>
            <a:pPr marL="0" indent="0">
              <a:buNone/>
            </a:pPr>
            <a:r>
              <a:rPr lang="en-US" altLang="zh-CN" sz="3600" dirty="0"/>
              <a:t>		log and exit. </a:t>
            </a:r>
          </a:p>
          <a:p>
            <a:pPr marL="0" indent="0">
              <a:buNone/>
            </a:pPr>
            <a:r>
              <a:rPr lang="en-US" altLang="zh-CN" sz="36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int main(int </a:t>
            </a:r>
            <a:r>
              <a:rPr lang="en-US" altLang="zh-CN" sz="3600" dirty="0" err="1"/>
              <a:t>argc</a:t>
            </a:r>
            <a:r>
              <a:rPr lang="en-US" altLang="zh-CN" sz="3600" dirty="0"/>
              <a:t>, char * </a:t>
            </a:r>
            <a:r>
              <a:rPr lang="en-US" altLang="zh-CN" sz="3600" dirty="0" err="1"/>
              <a:t>argv</a:t>
            </a:r>
            <a:r>
              <a:rPr lang="en-US" altLang="zh-CN" sz="3600" dirty="0"/>
              <a:t>[]) {</a:t>
            </a:r>
          </a:p>
          <a:p>
            <a:pPr marL="0" indent="0">
              <a:buNone/>
            </a:pPr>
            <a:r>
              <a:rPr lang="en-US" altLang="zh-CN" sz="3600" dirty="0"/>
              <a:t>	period, scale, log = </a:t>
            </a:r>
            <a:r>
              <a:rPr lang="en-US" altLang="zh-CN" sz="3600" dirty="0" err="1"/>
              <a:t>process_cmd_line_arg</a:t>
            </a:r>
            <a:r>
              <a:rPr lang="en-US" altLang="zh-CN" sz="3600" dirty="0"/>
              <a:t>(</a:t>
            </a:r>
            <a:r>
              <a:rPr lang="en-US" altLang="zh-CN" sz="3600" dirty="0" err="1"/>
              <a:t>argc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argv</a:t>
            </a:r>
            <a:r>
              <a:rPr lang="en-US" altLang="zh-CN" sz="3600" dirty="0"/>
              <a:t>);</a:t>
            </a:r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en-US" altLang="zh-CN" sz="3600" dirty="0" err="1"/>
              <a:t>initialize_the_sensors</a:t>
            </a:r>
            <a:r>
              <a:rPr lang="en-US" altLang="zh-CN" sz="3600" dirty="0"/>
              <a:t>();</a:t>
            </a:r>
          </a:p>
          <a:p>
            <a:pPr marL="0" indent="0">
              <a:buNone/>
            </a:pPr>
            <a:r>
              <a:rPr lang="en-US" altLang="zh-CN" sz="3600" dirty="0"/>
              <a:t>	Create an thread to handle stdin </a:t>
            </a:r>
          </a:p>
          <a:p>
            <a:pPr marL="0" indent="0">
              <a:buNone/>
            </a:pPr>
            <a:r>
              <a:rPr lang="en-US" altLang="zh-CN" sz="3600" dirty="0"/>
              <a:t>	Create an thread to handle button or let the button generates an interrupt</a:t>
            </a:r>
          </a:p>
          <a:p>
            <a:pPr marL="0" indent="0">
              <a:buNone/>
            </a:pPr>
            <a:r>
              <a:rPr lang="en-US" altLang="zh-CN" sz="3600" dirty="0"/>
              <a:t>	while (true) {</a:t>
            </a:r>
          </a:p>
          <a:p>
            <a:pPr marL="0" indent="0">
              <a:buNone/>
            </a:pPr>
            <a:r>
              <a:rPr lang="en-US" altLang="zh-CN" sz="3600" dirty="0"/>
              <a:t>		if (it is time to report temperature &amp;&amp; !stop) </a:t>
            </a:r>
            <a:br>
              <a:rPr lang="en-US" altLang="zh-CN" sz="3600" dirty="0"/>
            </a:br>
            <a:r>
              <a:rPr lang="en-US" altLang="zh-CN" sz="3600" dirty="0"/>
              <a:t>			read from temperature sensor, convert and report</a:t>
            </a:r>
          </a:p>
          <a:p>
            <a:pPr marL="0" indent="0">
              <a:buNone/>
            </a:pPr>
            <a:r>
              <a:rPr lang="en-US" altLang="zh-CN" sz="36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}</a:t>
            </a:r>
            <a:endParaRPr lang="en-US" altLang="zh-C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2D06C-425E-4D3C-8F95-E736E3790E23}"/>
              </a:ext>
            </a:extLst>
          </p:cNvPr>
          <p:cNvSpPr txBox="1"/>
          <p:nvPr/>
        </p:nvSpPr>
        <p:spPr>
          <a:xfrm>
            <a:off x="7328247" y="1264721"/>
            <a:ext cx="4863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 Implementation</a:t>
            </a:r>
          </a:p>
          <a:p>
            <a:r>
              <a:rPr lang="en-US" sz="2400" dirty="0"/>
              <a:t>Note: shared variables need to be protected by locks, or accessed with </a:t>
            </a:r>
          </a:p>
          <a:p>
            <a:r>
              <a:rPr lang="en-US" sz="2400" dirty="0"/>
              <a:t>atomic functions (e.g. __</a:t>
            </a:r>
            <a:r>
              <a:rPr lang="en-US" sz="2400" dirty="0" err="1"/>
              <a:t>sync_val_compare_and_swap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4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7738" y="1921564"/>
            <a:ext cx="9952383" cy="1840189"/>
          </a:xfrm>
        </p:spPr>
        <p:txBody>
          <a:bodyPr>
            <a:normAutofit/>
          </a:bodyPr>
          <a:lstStyle/>
          <a:p>
            <a:r>
              <a:rPr lang="en-US" altLang="zh-CN" dirty="0"/>
              <a:t>Debug without using </a:t>
            </a:r>
            <a:r>
              <a:rPr lang="en-US" altLang="zh-CN" dirty="0" err="1"/>
              <a:t>BeagleBone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933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56" y="-322791"/>
            <a:ext cx="12037256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DUMMY flag: Support debugging on your local computer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#ifdef DUMMY</a:t>
            </a:r>
          </a:p>
          <a:p>
            <a:pPr marL="0" indent="0">
              <a:buNone/>
            </a:pPr>
            <a:r>
              <a:rPr lang="en-US" altLang="zh-CN" sz="2400" dirty="0"/>
              <a:t>#define	MRAA_GPIO_IN	0</a:t>
            </a:r>
          </a:p>
          <a:p>
            <a:pPr marL="0" indent="0">
              <a:buNone/>
            </a:pPr>
            <a:r>
              <a:rPr lang="en-US" altLang="zh-CN" sz="2400" dirty="0"/>
              <a:t>typedef int </a:t>
            </a:r>
            <a:r>
              <a:rPr lang="en-US" altLang="zh-CN" sz="2400" dirty="0" err="1"/>
              <a:t>mraa_aio_context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typedef int </a:t>
            </a:r>
            <a:r>
              <a:rPr lang="en-US" altLang="zh-CN" sz="2400" dirty="0" err="1"/>
              <a:t>mraa_gpio_context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…</a:t>
            </a:r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mraa_aio_read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mraa_aio_context</a:t>
            </a:r>
            <a:r>
              <a:rPr lang="en-US" altLang="zh-CN" sz="2400" dirty="0"/>
              <a:t> c)    {</a:t>
            </a:r>
          </a:p>
          <a:p>
            <a:pPr marL="0" indent="0">
              <a:buNone/>
            </a:pPr>
            <a:r>
              <a:rPr lang="en-US" altLang="zh-CN" sz="2400" dirty="0"/>
              <a:t>	return 650;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mraa_aio_close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mraa_aio_context</a:t>
            </a:r>
            <a:r>
              <a:rPr lang="en-US" altLang="zh-CN" sz="2400" dirty="0"/>
              <a:t> c)  {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…</a:t>
            </a:r>
          </a:p>
          <a:p>
            <a:pPr marL="0" indent="0">
              <a:buNone/>
            </a:pPr>
            <a:r>
              <a:rPr lang="en-US" altLang="zh-CN" sz="2400" dirty="0"/>
              <a:t>#else</a:t>
            </a:r>
          </a:p>
          <a:p>
            <a:pPr marL="0" indent="0"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mraa.h</a:t>
            </a:r>
            <a:r>
              <a:rPr lang="en-US" altLang="zh-CN" sz="2400" dirty="0"/>
              <a:t>&gt;</a:t>
            </a:r>
          </a:p>
          <a:p>
            <a:pPr marL="0" indent="0"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mraa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aio.h</a:t>
            </a:r>
            <a:r>
              <a:rPr lang="en-US" altLang="zh-CN" sz="2400" dirty="0"/>
              <a:t>&gt;</a:t>
            </a:r>
          </a:p>
          <a:p>
            <a:pPr marL="0" indent="0">
              <a:buNone/>
            </a:pPr>
            <a:r>
              <a:rPr lang="en-US" altLang="zh-CN" sz="2400" dirty="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797698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56" y="-322791"/>
            <a:ext cx="12037256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Passing the dummy flag during </a:t>
            </a:r>
            <a:r>
              <a:rPr lang="en-US" altLang="zh-CN" sz="3200" dirty="0" err="1"/>
              <a:t>compliation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Note: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command and the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content is incomplete, compile.sh is pseudo code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gcc</a:t>
            </a:r>
            <a:r>
              <a:rPr lang="en-US" altLang="zh-CN" sz="2400" dirty="0"/>
              <a:t> –o lab4b –DDUMMY lab4b.c 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Inside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lab4b: lab4b.c</a:t>
            </a:r>
          </a:p>
          <a:p>
            <a:pPr marL="0" indent="0">
              <a:buNone/>
            </a:pPr>
            <a:r>
              <a:rPr lang="en-US" altLang="zh-CN" sz="2400" dirty="0"/>
              <a:t>	./compile.sh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compile.sh:</a:t>
            </a:r>
          </a:p>
          <a:p>
            <a:pPr marL="0" indent="0">
              <a:buNone/>
            </a:pPr>
            <a:r>
              <a:rPr lang="en-US" altLang="zh-CN" sz="2400" dirty="0"/>
              <a:t>	if [ `</a:t>
            </a:r>
            <a:r>
              <a:rPr lang="en-US" altLang="zh-CN" sz="2400" dirty="0" err="1"/>
              <a:t>uname</a:t>
            </a:r>
            <a:r>
              <a:rPr lang="en-US" altLang="zh-CN" sz="2400" dirty="0"/>
              <a:t> –a` has string </a:t>
            </a:r>
            <a:r>
              <a:rPr lang="en-US" altLang="zh-CN" sz="2400" dirty="0" err="1"/>
              <a:t>beaglebone</a:t>
            </a:r>
            <a:r>
              <a:rPr lang="en-US" altLang="zh-CN" sz="2400" dirty="0"/>
              <a:t> in it ]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lab4b lab4b.c …</a:t>
            </a:r>
          </a:p>
          <a:p>
            <a:pPr marL="0" indent="0">
              <a:buNone/>
            </a:pPr>
            <a:r>
              <a:rPr lang="en-US" altLang="zh-CN" sz="2400" dirty="0"/>
              <a:t>	else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lab4b –DDUMMY lab4b.c </a:t>
            </a:r>
          </a:p>
          <a:p>
            <a:pPr marL="0" indent="0">
              <a:buNone/>
            </a:pPr>
            <a:r>
              <a:rPr lang="en-US" altLang="zh-CN" sz="2400" dirty="0"/>
              <a:t>	endif 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17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Dealing with sensors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14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BeagleBone</a:t>
            </a:r>
            <a:r>
              <a:rPr lang="en-US" altLang="zh-CN" sz="3200" dirty="0"/>
              <a:t> Connection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Connect temperature sensor to the </a:t>
            </a:r>
            <a:r>
              <a:rPr lang="en-US" altLang="zh-CN" sz="2400" dirty="0">
                <a:solidFill>
                  <a:srgbClr val="FF0000"/>
                </a:solidFill>
              </a:rPr>
              <a:t>Analog A0/A1 </a:t>
            </a:r>
            <a:r>
              <a:rPr lang="en-US" altLang="zh-CN" sz="2400" dirty="0"/>
              <a:t>(IO address: 1)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Connect push button to </a:t>
            </a:r>
            <a:r>
              <a:rPr lang="en-US" altLang="zh-CN" sz="2400" dirty="0">
                <a:solidFill>
                  <a:srgbClr val="FF0000"/>
                </a:solidFill>
              </a:rPr>
              <a:t>GPIO_50 </a:t>
            </a:r>
            <a:r>
              <a:rPr lang="en-US" altLang="zh-CN" sz="2400" dirty="0"/>
              <a:t>(IO address: 60)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78B92-88D9-4720-82E8-37EF4CEB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2742" y="1503864"/>
            <a:ext cx="5001081" cy="51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6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 can we talk to sensors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Similar to how OS talk to other devices: Disk, Graphic Card, Network interface card…</a:t>
            </a:r>
          </a:p>
          <a:p>
            <a:pPr lvl="1"/>
            <a:r>
              <a:rPr lang="en-US" altLang="zh-CN" dirty="0"/>
              <a:t>There are registers/memories on these devices</a:t>
            </a:r>
          </a:p>
          <a:p>
            <a:pPr lvl="1"/>
            <a:r>
              <a:rPr lang="en-US" altLang="zh-CN" dirty="0"/>
              <a:t>The push button has a register for 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/>
              <a:t> indicating whether it has been pushed or not.</a:t>
            </a:r>
          </a:p>
          <a:p>
            <a:pPr lvl="1"/>
            <a:r>
              <a:rPr lang="en-US" altLang="zh-CN" dirty="0"/>
              <a:t>Disk has registers for </a:t>
            </a:r>
            <a:r>
              <a:rPr lang="en-US" altLang="zh-CN" dirty="0">
                <a:solidFill>
                  <a:srgbClr val="FF0000"/>
                </a:solidFill>
              </a:rPr>
              <a:t>write </a:t>
            </a:r>
            <a:r>
              <a:rPr lang="en-US" altLang="zh-CN" dirty="0"/>
              <a:t>to allow OS to specify which block it wants to read, once ready, the data will be put on memories of disk. 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How can we access these registers/memories? </a:t>
            </a:r>
          </a:p>
          <a:p>
            <a:pPr lvl="1"/>
            <a:r>
              <a:rPr lang="en-US" altLang="zh-CN" dirty="0"/>
              <a:t>Special instructions: </a:t>
            </a:r>
            <a:br>
              <a:rPr lang="en-US" altLang="zh-CN" dirty="0"/>
            </a:br>
            <a:r>
              <a:rPr lang="en-US" altLang="zh-CN" dirty="0"/>
              <a:t> in %</a:t>
            </a:r>
            <a:r>
              <a:rPr lang="en-US" altLang="zh-CN" dirty="0" err="1"/>
              <a:t>eax</a:t>
            </a:r>
            <a:r>
              <a:rPr lang="en-US" altLang="zh-CN" dirty="0"/>
              <a:t>, 100 #read from registers at port 100. </a:t>
            </a:r>
            <a:br>
              <a:rPr lang="en-US" altLang="zh-CN" dirty="0"/>
            </a:br>
            <a:r>
              <a:rPr lang="en-US" altLang="zh-CN" dirty="0"/>
              <a:t> out 100, %</a:t>
            </a:r>
            <a:r>
              <a:rPr lang="en-US" altLang="zh-CN" dirty="0" err="1"/>
              <a:t>eax</a:t>
            </a:r>
            <a:r>
              <a:rPr lang="en-US" altLang="zh-CN" dirty="0"/>
              <a:t> #write to registers at port 100.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dirty="0"/>
              <a:t>Memory remapping:</a:t>
            </a:r>
            <a:br>
              <a:rPr lang="en-US" altLang="zh-CN" sz="2000" dirty="0"/>
            </a:br>
            <a:r>
              <a:rPr lang="en-US" altLang="zh-CN" dirty="0"/>
              <a:t>Some memory addresses are mapped to registers on device. </a:t>
            </a:r>
            <a:br>
              <a:rPr lang="en-US" altLang="zh-CN" dirty="0"/>
            </a:br>
            <a:r>
              <a:rPr lang="en-US" altLang="zh-CN" dirty="0"/>
              <a:t>mov %</a:t>
            </a:r>
            <a:r>
              <a:rPr lang="en-US" altLang="zh-CN" dirty="0" err="1"/>
              <a:t>eax</a:t>
            </a:r>
            <a:r>
              <a:rPr lang="en-US" altLang="zh-CN" dirty="0"/>
              <a:t>, 0x10000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1620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MRAA libraries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Read/Write </a:t>
            </a:r>
            <a:r>
              <a:rPr lang="en-US" altLang="zh-CN" sz="2400" dirty="0" err="1"/>
              <a:t>syscalls</a:t>
            </a:r>
            <a:r>
              <a:rPr lang="en-US" altLang="zh-CN" sz="2400" dirty="0"/>
              <a:t> hide the low-level disk/NIC device details from programmers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br>
              <a:rPr lang="en-US" altLang="zh-CN" sz="2400" dirty="0">
                <a:sym typeface="Wingdings" panose="05000000000000000000" pitchFamily="2" charset="2"/>
              </a:rPr>
            </a:br>
            <a:r>
              <a:rPr lang="en-US" altLang="zh-CN" sz="2400" dirty="0">
                <a:sym typeface="Wingdings" panose="05000000000000000000" pitchFamily="2" charset="2"/>
              </a:rPr>
              <a:t>MRAA library </a:t>
            </a:r>
            <a:r>
              <a:rPr lang="en-US" altLang="zh-CN" sz="2400" dirty="0"/>
              <a:t>hides the low-level sensor details for you.</a:t>
            </a:r>
          </a:p>
          <a:p>
            <a:endParaRPr lang="en-US" altLang="zh-CN" sz="2400" dirty="0"/>
          </a:p>
          <a:p>
            <a:r>
              <a:rPr lang="en-US" altLang="zh-CN" sz="2400" dirty="0"/>
              <a:t>General purpose IO APIs for digital devices</a:t>
            </a:r>
            <a:br>
              <a:rPr lang="en-US" altLang="zh-CN" sz="2400" dirty="0"/>
            </a:br>
            <a:r>
              <a:rPr lang="en-US" altLang="zh-CN" sz="2400" dirty="0" err="1"/>
              <a:t>mraa_gpio_init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mraa_gpio_dir</a:t>
            </a:r>
            <a:r>
              <a:rPr lang="en-US" altLang="zh-CN" sz="2400" dirty="0"/>
              <a:t> //set the “direction”: read or write</a:t>
            </a:r>
            <a:br>
              <a:rPr lang="en-US" altLang="zh-CN" sz="2400" dirty="0"/>
            </a:br>
            <a:r>
              <a:rPr lang="en-US" altLang="zh-CN" sz="2400" dirty="0" err="1"/>
              <a:t>mraa_gpio_read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mraa_gpio_write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mraa_gpio_close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APIs for analogy devices</a:t>
            </a:r>
            <a:br>
              <a:rPr lang="en-US" altLang="zh-CN" sz="2400" dirty="0"/>
            </a:br>
            <a:r>
              <a:rPr lang="en-US" altLang="zh-CN" sz="2400" dirty="0" err="1"/>
              <a:t>mraa_aio_init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mraa_aio_read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mraa_aio_close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Note: </a:t>
            </a:r>
            <a:r>
              <a:rPr lang="en-US" altLang="zh-CN" sz="2400" dirty="0" err="1"/>
              <a:t>mraa_gpio_read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mraa_aio_read</a:t>
            </a:r>
            <a:r>
              <a:rPr lang="en-US" altLang="zh-CN" sz="2400" dirty="0"/>
              <a:t> is non-blocking! </a:t>
            </a:r>
          </a:p>
        </p:txBody>
      </p:sp>
    </p:spTree>
    <p:extLst>
      <p:ext uri="{BB962C8B-B14F-4D97-AF65-F5344CB8AC3E}">
        <p14:creationId xmlns:p14="http://schemas.microsoft.com/office/powerpoint/2010/main" val="12870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MRAA </a:t>
            </a:r>
            <a:r>
              <a:rPr lang="en-US" altLang="zh-CN" sz="3200" dirty="0" err="1"/>
              <a:t>gpio</a:t>
            </a:r>
            <a:r>
              <a:rPr lang="en-US" altLang="zh-CN" sz="3200" dirty="0"/>
              <a:t> code example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688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dirty="0"/>
              <a:t>int main(void)  {</a:t>
            </a:r>
          </a:p>
          <a:p>
            <a:pPr marL="0" indent="0">
              <a:buNone/>
            </a:pPr>
            <a:r>
              <a:rPr lang="en-US" altLang="zh-CN" sz="2600" dirty="0"/>
              <a:t>	int ret = 0;</a:t>
            </a:r>
          </a:p>
          <a:p>
            <a:pPr marL="0" indent="0">
              <a:buNone/>
            </a:pPr>
            <a:r>
              <a:rPr lang="en-US" altLang="zh-CN" sz="2600" dirty="0"/>
              <a:t>	//Assume device is connected with address 62</a:t>
            </a:r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mraa_gpio_context</a:t>
            </a:r>
            <a:r>
              <a:rPr lang="en-US" altLang="zh-CN" sz="2600" dirty="0"/>
              <a:t> dev = </a:t>
            </a:r>
            <a:r>
              <a:rPr lang="en-US" altLang="zh-CN" sz="2600" dirty="0" err="1"/>
              <a:t>mraa_gpio_init</a:t>
            </a:r>
            <a:r>
              <a:rPr lang="en-US" altLang="zh-CN" sz="2600" dirty="0"/>
              <a:t>(62);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// configure the dev interface to be an input pin </a:t>
            </a:r>
          </a:p>
          <a:p>
            <a:pPr marL="0" indent="0">
              <a:buNone/>
            </a:pPr>
            <a:r>
              <a:rPr lang="en-US" altLang="zh-CN" sz="2600" dirty="0"/>
              <a:t>	//MRAA_GPIO_OUT: set the interface to be an output pin</a:t>
            </a:r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mraa_gpio_dir</a:t>
            </a:r>
            <a:r>
              <a:rPr lang="en-US" altLang="zh-CN" sz="2600" dirty="0"/>
              <a:t>(dev, MRAA_GPIO_IN);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//read from device, results store in ret. </a:t>
            </a:r>
          </a:p>
          <a:p>
            <a:pPr marL="0" indent="0">
              <a:buNone/>
            </a:pPr>
            <a:r>
              <a:rPr lang="en-US" altLang="zh-CN" sz="2600" dirty="0"/>
              <a:t>	ret = </a:t>
            </a:r>
            <a:r>
              <a:rPr lang="en-US" altLang="zh-CN" sz="2600" dirty="0" err="1"/>
              <a:t>mraa_gpio_read</a:t>
            </a:r>
            <a:r>
              <a:rPr lang="en-US" altLang="zh-CN" sz="2600" dirty="0"/>
              <a:t>(dev);</a:t>
            </a:r>
          </a:p>
          <a:p>
            <a:pPr marL="0" indent="0">
              <a:buNone/>
            </a:pPr>
            <a:r>
              <a:rPr lang="en-US" altLang="zh-CN" sz="2600" dirty="0"/>
              <a:t>	//</a:t>
            </a:r>
            <a:r>
              <a:rPr lang="en-US" altLang="zh-CN" sz="2600" dirty="0" err="1"/>
              <a:t>mraa_gpio_write</a:t>
            </a:r>
            <a:r>
              <a:rPr lang="en-US" altLang="zh-CN" sz="2600" dirty="0"/>
              <a:t>(dev, value); write value to dev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mraa_gpio_close</a:t>
            </a:r>
            <a:r>
              <a:rPr lang="en-US" altLang="zh-CN" sz="2600" dirty="0"/>
              <a:t>(dev);</a:t>
            </a:r>
          </a:p>
          <a:p>
            <a:pPr marL="0" indent="0">
              <a:buNone/>
            </a:pPr>
            <a:r>
              <a:rPr lang="en-US" altLang="zh-CN" sz="2600" dirty="0"/>
              <a:t>}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4751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MRAA </a:t>
            </a:r>
            <a:r>
              <a:rPr lang="en-US" altLang="zh-CN" sz="3200" dirty="0" err="1"/>
              <a:t>aio</a:t>
            </a:r>
            <a:r>
              <a:rPr lang="en-US" altLang="zh-CN" sz="3200" dirty="0"/>
              <a:t> code example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int main(void)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int ret = 0;</a:t>
            </a:r>
          </a:p>
          <a:p>
            <a:pPr marL="0" indent="0">
              <a:buNone/>
            </a:pPr>
            <a:r>
              <a:rPr lang="en-US" altLang="zh-CN" sz="2400" dirty="0"/>
              <a:t>	//Assume device is connected with address 70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mraa_aio_context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dev = </a:t>
            </a:r>
            <a:r>
              <a:rPr lang="en-US" altLang="zh-CN" sz="2400" dirty="0" err="1">
                <a:solidFill>
                  <a:srgbClr val="FF0000"/>
                </a:solidFill>
              </a:rPr>
              <a:t>mraa_aio_init</a:t>
            </a:r>
            <a:r>
              <a:rPr lang="en-US" altLang="zh-CN" sz="2400" dirty="0"/>
              <a:t>(70);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//read from device, results store in ret. </a:t>
            </a:r>
          </a:p>
          <a:p>
            <a:pPr marL="0" indent="0">
              <a:buNone/>
            </a:pPr>
            <a:r>
              <a:rPr lang="en-US" altLang="zh-CN" sz="2400" dirty="0"/>
              <a:t>	ret = </a:t>
            </a:r>
            <a:r>
              <a:rPr lang="en-US" altLang="zh-CN" sz="2400" dirty="0" err="1">
                <a:solidFill>
                  <a:srgbClr val="FF0000"/>
                </a:solidFill>
              </a:rPr>
              <a:t>mraa_aio_read</a:t>
            </a:r>
            <a:r>
              <a:rPr lang="en-US" altLang="zh-CN" sz="2400" dirty="0"/>
              <a:t>(dev);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mraa_aio_close</a:t>
            </a:r>
            <a:r>
              <a:rPr lang="en-US" altLang="zh-CN" sz="2400" dirty="0"/>
              <a:t>(dev);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3449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03564"/>
            <a:ext cx="12192001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Handling temperature Sensor: Convert read from sensor to real temperature 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6"/>
            <a:ext cx="11648049" cy="66882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A75542-7974-44C5-9158-1F3372F1BB4E}"/>
              </a:ext>
            </a:extLst>
          </p:cNvPr>
          <p:cNvSpPr txBox="1">
            <a:spLocks/>
          </p:cNvSpPr>
          <p:nvPr/>
        </p:nvSpPr>
        <p:spPr>
          <a:xfrm>
            <a:off x="154743" y="1043546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#define B 4275</a:t>
            </a:r>
          </a:p>
          <a:p>
            <a:pPr marL="0" indent="0">
              <a:buNone/>
            </a:pPr>
            <a:r>
              <a:rPr lang="en-US" altLang="zh-CN" sz="2400" dirty="0"/>
              <a:t>#define R0 </a:t>
            </a:r>
            <a:r>
              <a:rPr lang="pt-BR" altLang="zh-CN" sz="2400" dirty="0"/>
              <a:t>100000.0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float </a:t>
            </a:r>
            <a:r>
              <a:rPr lang="en-US" altLang="zh-CN" sz="2400" dirty="0" err="1"/>
              <a:t>convert_temper_reading</a:t>
            </a:r>
            <a:r>
              <a:rPr lang="en-US" altLang="zh-CN" sz="2400" dirty="0"/>
              <a:t>(int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pt-BR" altLang="zh-CN" sz="2400" dirty="0"/>
              <a:t>	float R = 1023.0/((float) reading) - 1.0;</a:t>
            </a:r>
          </a:p>
          <a:p>
            <a:pPr marL="0" indent="0">
              <a:buNone/>
            </a:pPr>
            <a:r>
              <a:rPr lang="pt-BR" altLang="zh-CN" sz="2400" dirty="0"/>
              <a:t>	R = R0*R;</a:t>
            </a:r>
          </a:p>
          <a:p>
            <a:pPr marL="0" indent="0">
              <a:buNone/>
            </a:pPr>
            <a:r>
              <a:rPr lang="pt-BR" altLang="zh-CN" sz="2400" dirty="0"/>
              <a:t>	//C is the temperature in Celcious</a:t>
            </a:r>
          </a:p>
          <a:p>
            <a:pPr marL="0" indent="0">
              <a:buNone/>
            </a:pPr>
            <a:r>
              <a:rPr lang="pt-BR" altLang="zh-CN" sz="2400" dirty="0"/>
              <a:t>	float C = 1.0/(log(R/R0)/B + 1/298.15) - 273.15;</a:t>
            </a:r>
          </a:p>
          <a:p>
            <a:pPr marL="0" indent="0">
              <a:buNone/>
            </a:pPr>
            <a:r>
              <a:rPr lang="pt-BR" altLang="zh-CN" sz="2400" dirty="0"/>
              <a:t>	//F is the temperature in Fahrenheit</a:t>
            </a:r>
          </a:p>
          <a:p>
            <a:pPr marL="0" indent="0">
              <a:buNone/>
            </a:pPr>
            <a:r>
              <a:rPr lang="pt-BR" altLang="zh-CN" sz="2400" dirty="0"/>
              <a:t>	float F = (C * 9)/5 + 32;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}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28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549</Words>
  <Application>Microsoft Office PowerPoint</Application>
  <PresentationFormat>Widescreen</PresentationFormat>
  <Paragraphs>249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CS 111 week 7 Project 4B: Sensors</vt:lpstr>
      <vt:lpstr>Project 4B: Overview</vt:lpstr>
      <vt:lpstr>Dealing with sensors</vt:lpstr>
      <vt:lpstr>BeagleBone Connection</vt:lpstr>
      <vt:lpstr>How can we talk to sensors</vt:lpstr>
      <vt:lpstr>MRAA libraries</vt:lpstr>
      <vt:lpstr>MRAA gpio code example</vt:lpstr>
      <vt:lpstr>MRAA aio code example</vt:lpstr>
      <vt:lpstr>Handling temperature Sensor: Convert read from sensor to real temperature  </vt:lpstr>
      <vt:lpstr>Get the human readable time</vt:lpstr>
      <vt:lpstr>Get the current time: localtime</vt:lpstr>
      <vt:lpstr>localtime API</vt:lpstr>
      <vt:lpstr>localtime API: example</vt:lpstr>
      <vt:lpstr>Overall Code Architecture</vt:lpstr>
      <vt:lpstr>poll implementation</vt:lpstr>
      <vt:lpstr>Non-blocking read</vt:lpstr>
      <vt:lpstr>Non-blocking read: example</vt:lpstr>
      <vt:lpstr>poll implementation</vt:lpstr>
      <vt:lpstr>Let push botton generates an interrupt/signal! </vt:lpstr>
      <vt:lpstr>PowerPoint Presentation</vt:lpstr>
      <vt:lpstr>Debug without using BeagleBone</vt:lpstr>
      <vt:lpstr>DUMMY flag: Support debugging on your local computer</vt:lpstr>
      <vt:lpstr>Passing the dummy flag during compliation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 week 6 Project 2b: Lock contention</dc:title>
  <dc:creator>zozo-PC</dc:creator>
  <cp:lastModifiedBy>zozo-PC</cp:lastModifiedBy>
  <cp:revision>580</cp:revision>
  <dcterms:created xsi:type="dcterms:W3CDTF">2019-08-08T16:23:03Z</dcterms:created>
  <dcterms:modified xsi:type="dcterms:W3CDTF">2019-08-09T18:27:48Z</dcterms:modified>
</cp:coreProperties>
</file>