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57" r:id="rId5"/>
    <p:sldId id="258" r:id="rId6"/>
    <p:sldId id="269" r:id="rId7"/>
    <p:sldId id="266" r:id="rId8"/>
    <p:sldId id="267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4CB04-5A69-40D2-9A3D-44F2AB87BCF8}" v="17" dt="2021-11-29T12:54:58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彤" userId="37d2d38f7c981da6" providerId="LiveId" clId="{2E196AA0-C60E-4FC0-BA24-A3DAF34BB461}"/>
    <pc:docChg chg="undo custSel addSld delSld modSld sldOrd">
      <pc:chgData name="张 彤" userId="37d2d38f7c981da6" providerId="LiveId" clId="{2E196AA0-C60E-4FC0-BA24-A3DAF34BB461}" dt="2021-11-28T12:28:45.281" v="585" actId="20577"/>
      <pc:docMkLst>
        <pc:docMk/>
      </pc:docMkLst>
      <pc:sldChg chg="modSp new mod">
        <pc:chgData name="张 彤" userId="37d2d38f7c981da6" providerId="LiveId" clId="{2E196AA0-C60E-4FC0-BA24-A3DAF34BB461}" dt="2021-11-28T12:02:56.024" v="16" actId="20577"/>
        <pc:sldMkLst>
          <pc:docMk/>
          <pc:sldMk cId="246611964" sldId="256"/>
        </pc:sldMkLst>
        <pc:spChg chg="mod">
          <ac:chgData name="张 彤" userId="37d2d38f7c981da6" providerId="LiveId" clId="{2E196AA0-C60E-4FC0-BA24-A3DAF34BB461}" dt="2021-11-28T12:02:56.024" v="16" actId="20577"/>
          <ac:spMkLst>
            <pc:docMk/>
            <pc:sldMk cId="246611964" sldId="256"/>
            <ac:spMk id="2" creationId="{3900A058-7BE0-4D1A-A5FF-70862AF08D16}"/>
          </ac:spMkLst>
        </pc:spChg>
      </pc:sldChg>
      <pc:sldChg chg="addSp modSp new mod">
        <pc:chgData name="张 彤" userId="37d2d38f7c981da6" providerId="LiveId" clId="{2E196AA0-C60E-4FC0-BA24-A3DAF34BB461}" dt="2021-11-28T12:15:01.625" v="69" actId="1076"/>
        <pc:sldMkLst>
          <pc:docMk/>
          <pc:sldMk cId="2190374415" sldId="257"/>
        </pc:sldMkLst>
        <pc:spChg chg="mod">
          <ac:chgData name="张 彤" userId="37d2d38f7c981da6" providerId="LiveId" clId="{2E196AA0-C60E-4FC0-BA24-A3DAF34BB461}" dt="2021-11-28T12:07:54.822" v="50"/>
          <ac:spMkLst>
            <pc:docMk/>
            <pc:sldMk cId="2190374415" sldId="257"/>
            <ac:spMk id="2" creationId="{A19840F0-95AB-4020-9E98-398AAF7E3D99}"/>
          </ac:spMkLst>
        </pc:spChg>
        <pc:spChg chg="mod">
          <ac:chgData name="张 彤" userId="37d2d38f7c981da6" providerId="LiveId" clId="{2E196AA0-C60E-4FC0-BA24-A3DAF34BB461}" dt="2021-11-28T12:14:53.479" v="67" actId="1076"/>
          <ac:spMkLst>
            <pc:docMk/>
            <pc:sldMk cId="2190374415" sldId="257"/>
            <ac:spMk id="3" creationId="{3CADBAD6-E916-4E9C-A40D-37B1F27739BA}"/>
          </ac:spMkLst>
        </pc:spChg>
        <pc:spChg chg="add mod">
          <ac:chgData name="张 彤" userId="37d2d38f7c981da6" providerId="LiveId" clId="{2E196AA0-C60E-4FC0-BA24-A3DAF34BB461}" dt="2021-11-28T12:14:58.316" v="68" actId="1076"/>
          <ac:spMkLst>
            <pc:docMk/>
            <pc:sldMk cId="2190374415" sldId="257"/>
            <ac:spMk id="4" creationId="{53B02751-98FE-4CEE-8D4B-1F43B47F05B7}"/>
          </ac:spMkLst>
        </pc:spChg>
        <pc:spChg chg="add mod">
          <ac:chgData name="张 彤" userId="37d2d38f7c981da6" providerId="LiveId" clId="{2E196AA0-C60E-4FC0-BA24-A3DAF34BB461}" dt="2021-11-28T12:14:58.316" v="68" actId="1076"/>
          <ac:spMkLst>
            <pc:docMk/>
            <pc:sldMk cId="2190374415" sldId="257"/>
            <ac:spMk id="5" creationId="{A9E23BD7-0C44-4956-9625-F8C7E7BBC6EA}"/>
          </ac:spMkLst>
        </pc:spChg>
        <pc:spChg chg="add mod">
          <ac:chgData name="张 彤" userId="37d2d38f7c981da6" providerId="LiveId" clId="{2E196AA0-C60E-4FC0-BA24-A3DAF34BB461}" dt="2021-11-28T12:14:58.316" v="68" actId="1076"/>
          <ac:spMkLst>
            <pc:docMk/>
            <pc:sldMk cId="2190374415" sldId="257"/>
            <ac:spMk id="6" creationId="{3D87AFEB-AB94-4AA8-B039-CE2F78E81F03}"/>
          </ac:spMkLst>
        </pc:spChg>
        <pc:spChg chg="add mod">
          <ac:chgData name="张 彤" userId="37d2d38f7c981da6" providerId="LiveId" clId="{2E196AA0-C60E-4FC0-BA24-A3DAF34BB461}" dt="2021-11-28T12:14:58.316" v="68" actId="1076"/>
          <ac:spMkLst>
            <pc:docMk/>
            <pc:sldMk cId="2190374415" sldId="257"/>
            <ac:spMk id="7" creationId="{110CED7B-4B0C-41E4-9795-D82656C7FCD5}"/>
          </ac:spMkLst>
        </pc:spChg>
        <pc:spChg chg="add mod">
          <ac:chgData name="张 彤" userId="37d2d38f7c981da6" providerId="LiveId" clId="{2E196AA0-C60E-4FC0-BA24-A3DAF34BB461}" dt="2021-11-28T12:14:58.316" v="68" actId="1076"/>
          <ac:spMkLst>
            <pc:docMk/>
            <pc:sldMk cId="2190374415" sldId="257"/>
            <ac:spMk id="8" creationId="{6374832A-DD77-48EF-A77D-6B05649FC855}"/>
          </ac:spMkLst>
        </pc:spChg>
        <pc:spChg chg="add mod">
          <ac:chgData name="张 彤" userId="37d2d38f7c981da6" providerId="LiveId" clId="{2E196AA0-C60E-4FC0-BA24-A3DAF34BB461}" dt="2021-11-28T12:14:58.316" v="68" actId="1076"/>
          <ac:spMkLst>
            <pc:docMk/>
            <pc:sldMk cId="2190374415" sldId="257"/>
            <ac:spMk id="9" creationId="{E2767FFF-146D-4D15-ADC3-CAB3BEE338C6}"/>
          </ac:spMkLst>
        </pc:spChg>
        <pc:picChg chg="add mod">
          <ac:chgData name="张 彤" userId="37d2d38f7c981da6" providerId="LiveId" clId="{2E196AA0-C60E-4FC0-BA24-A3DAF34BB461}" dt="2021-11-28T12:15:01.625" v="69" actId="1076"/>
          <ac:picMkLst>
            <pc:docMk/>
            <pc:sldMk cId="2190374415" sldId="257"/>
            <ac:picMk id="10" creationId="{288DE6BE-A250-4F33-8924-3BA9D7F28491}"/>
          </ac:picMkLst>
        </pc:picChg>
      </pc:sldChg>
      <pc:sldChg chg="addSp delSp modSp new mod">
        <pc:chgData name="张 彤" userId="37d2d38f7c981da6" providerId="LiveId" clId="{2E196AA0-C60E-4FC0-BA24-A3DAF34BB461}" dt="2021-11-28T12:16:25.777" v="75" actId="20577"/>
        <pc:sldMkLst>
          <pc:docMk/>
          <pc:sldMk cId="2252392440" sldId="258"/>
        </pc:sldMkLst>
        <pc:spChg chg="mod">
          <ac:chgData name="张 彤" userId="37d2d38f7c981da6" providerId="LiveId" clId="{2E196AA0-C60E-4FC0-BA24-A3DAF34BB461}" dt="2021-11-28T12:07:51.603" v="49" actId="6549"/>
          <ac:spMkLst>
            <pc:docMk/>
            <pc:sldMk cId="2252392440" sldId="258"/>
            <ac:spMk id="2" creationId="{E7A74E4E-F406-4ADC-B93B-CDFAF8B8B736}"/>
          </ac:spMkLst>
        </pc:spChg>
        <pc:spChg chg="del mod">
          <ac:chgData name="张 彤" userId="37d2d38f7c981da6" providerId="LiveId" clId="{2E196AA0-C60E-4FC0-BA24-A3DAF34BB461}" dt="2021-11-28T12:07:11.607" v="46" actId="478"/>
          <ac:spMkLst>
            <pc:docMk/>
            <pc:sldMk cId="2252392440" sldId="258"/>
            <ac:spMk id="3" creationId="{3306F726-06B7-4490-A114-BC0FBD4BA8DE}"/>
          </ac:spMkLst>
        </pc:spChg>
        <pc:spChg chg="add mod">
          <ac:chgData name="张 彤" userId="37d2d38f7c981da6" providerId="LiveId" clId="{2E196AA0-C60E-4FC0-BA24-A3DAF34BB461}" dt="2021-11-28T12:16:25.777" v="75" actId="20577"/>
          <ac:spMkLst>
            <pc:docMk/>
            <pc:sldMk cId="2252392440" sldId="258"/>
            <ac:spMk id="6" creationId="{5519BD84-1587-4591-9F1B-F102BDA577C7}"/>
          </ac:spMkLst>
        </pc:spChg>
        <pc:picChg chg="add mod">
          <ac:chgData name="张 彤" userId="37d2d38f7c981da6" providerId="LiveId" clId="{2E196AA0-C60E-4FC0-BA24-A3DAF34BB461}" dt="2021-11-28T12:14:40.402" v="65" actId="14100"/>
          <ac:picMkLst>
            <pc:docMk/>
            <pc:sldMk cId="2252392440" sldId="258"/>
            <ac:picMk id="4" creationId="{894F2FA4-8FF5-4D58-84F3-AE4D712DF580}"/>
          </ac:picMkLst>
        </pc:picChg>
      </pc:sldChg>
      <pc:sldChg chg="modSp add mod ord">
        <pc:chgData name="张 彤" userId="37d2d38f7c981da6" providerId="LiveId" clId="{2E196AA0-C60E-4FC0-BA24-A3DAF34BB461}" dt="2021-11-28T12:25:59.087" v="449"/>
        <pc:sldMkLst>
          <pc:docMk/>
          <pc:sldMk cId="0" sldId="259"/>
        </pc:sldMkLst>
        <pc:spChg chg="mod">
          <ac:chgData name="张 彤" userId="37d2d38f7c981da6" providerId="LiveId" clId="{2E196AA0-C60E-4FC0-BA24-A3DAF34BB461}" dt="2021-11-28T12:24:37.846" v="371" actId="108"/>
          <ac:spMkLst>
            <pc:docMk/>
            <pc:sldMk cId="0" sldId="259"/>
            <ac:spMk id="2" creationId="{00000000-0000-0000-0000-000000000000}"/>
          </ac:spMkLst>
        </pc:spChg>
      </pc:sldChg>
      <pc:sldChg chg="addSp delSp modSp new del mod">
        <pc:chgData name="张 彤" userId="37d2d38f7c981da6" providerId="LiveId" clId="{2E196AA0-C60E-4FC0-BA24-A3DAF34BB461}" dt="2021-11-28T12:17:05.153" v="94" actId="47"/>
        <pc:sldMkLst>
          <pc:docMk/>
          <pc:sldMk cId="1704287593" sldId="259"/>
        </pc:sldMkLst>
        <pc:spChg chg="mod">
          <ac:chgData name="张 彤" userId="37d2d38f7c981da6" providerId="LiveId" clId="{2E196AA0-C60E-4FC0-BA24-A3DAF34BB461}" dt="2021-11-28T12:16:43.456" v="92" actId="20577"/>
          <ac:spMkLst>
            <pc:docMk/>
            <pc:sldMk cId="1704287593" sldId="259"/>
            <ac:spMk id="2" creationId="{9DBC14AC-3544-4892-AB60-FFC7F940B11F}"/>
          </ac:spMkLst>
        </pc:spChg>
        <pc:spChg chg="del">
          <ac:chgData name="张 彤" userId="37d2d38f7c981da6" providerId="LiveId" clId="{2E196AA0-C60E-4FC0-BA24-A3DAF34BB461}" dt="2021-11-28T12:08:59.244" v="54"/>
          <ac:spMkLst>
            <pc:docMk/>
            <pc:sldMk cId="1704287593" sldId="259"/>
            <ac:spMk id="3" creationId="{D7FAECE0-E5B3-42CD-9CDF-96D53B7199C6}"/>
          </ac:spMkLst>
        </pc:spChg>
        <pc:spChg chg="add mod">
          <ac:chgData name="张 彤" userId="37d2d38f7c981da6" providerId="LiveId" clId="{2E196AA0-C60E-4FC0-BA24-A3DAF34BB461}" dt="2021-11-28T12:09:00.862" v="57" actId="21"/>
          <ac:spMkLst>
            <pc:docMk/>
            <pc:sldMk cId="1704287593" sldId="259"/>
            <ac:spMk id="7" creationId="{48479433-295A-4300-93FB-9746CC331863}"/>
          </ac:spMkLst>
        </pc:spChg>
        <pc:picChg chg="add del mod">
          <ac:chgData name="张 彤" userId="37d2d38f7c981da6" providerId="LiveId" clId="{2E196AA0-C60E-4FC0-BA24-A3DAF34BB461}" dt="2021-11-28T12:09:00.862" v="57" actId="21"/>
          <ac:picMkLst>
            <pc:docMk/>
            <pc:sldMk cId="1704287593" sldId="259"/>
            <ac:picMk id="5" creationId="{9FB9423E-DC41-4B12-8B0A-04402D7FDA7D}"/>
          </ac:picMkLst>
        </pc:picChg>
      </pc:sldChg>
      <pc:sldChg chg="modSp add mod">
        <pc:chgData name="张 彤" userId="37d2d38f7c981da6" providerId="LiveId" clId="{2E196AA0-C60E-4FC0-BA24-A3DAF34BB461}" dt="2021-11-28T12:20:17.526" v="185" actId="20577"/>
        <pc:sldMkLst>
          <pc:docMk/>
          <pc:sldMk cId="1373923267" sldId="260"/>
        </pc:sldMkLst>
        <pc:spChg chg="mod">
          <ac:chgData name="张 彤" userId="37d2d38f7c981da6" providerId="LiveId" clId="{2E196AA0-C60E-4FC0-BA24-A3DAF34BB461}" dt="2021-11-28T12:17:13.442" v="107" actId="20577"/>
          <ac:spMkLst>
            <pc:docMk/>
            <pc:sldMk cId="1373923267" sldId="260"/>
            <ac:spMk id="2" creationId="{667608B3-0442-41C2-B8D7-E5529E4F7931}"/>
          </ac:spMkLst>
        </pc:spChg>
        <pc:spChg chg="mod">
          <ac:chgData name="张 彤" userId="37d2d38f7c981da6" providerId="LiveId" clId="{2E196AA0-C60E-4FC0-BA24-A3DAF34BB461}" dt="2021-11-28T12:20:17.526" v="185" actId="20577"/>
          <ac:spMkLst>
            <pc:docMk/>
            <pc:sldMk cId="1373923267" sldId="260"/>
            <ac:spMk id="3" creationId="{7C8D9E98-3555-4DD7-A145-82C1B97E7726}"/>
          </ac:spMkLst>
        </pc:spChg>
      </pc:sldChg>
      <pc:sldChg chg="add">
        <pc:chgData name="张 彤" userId="37d2d38f7c981da6" providerId="LiveId" clId="{2E196AA0-C60E-4FC0-BA24-A3DAF34BB461}" dt="2021-11-28T12:17:02.592" v="93"/>
        <pc:sldMkLst>
          <pc:docMk/>
          <pc:sldMk cId="831865895" sldId="261"/>
        </pc:sldMkLst>
      </pc:sldChg>
      <pc:sldChg chg="add">
        <pc:chgData name="张 彤" userId="37d2d38f7c981da6" providerId="LiveId" clId="{2E196AA0-C60E-4FC0-BA24-A3DAF34BB461}" dt="2021-11-28T12:17:02.592" v="93"/>
        <pc:sldMkLst>
          <pc:docMk/>
          <pc:sldMk cId="4020467311" sldId="262"/>
        </pc:sldMkLst>
      </pc:sldChg>
      <pc:sldChg chg="add">
        <pc:chgData name="张 彤" userId="37d2d38f7c981da6" providerId="LiveId" clId="{2E196AA0-C60E-4FC0-BA24-A3DAF34BB461}" dt="2021-11-28T12:17:02.592" v="93"/>
        <pc:sldMkLst>
          <pc:docMk/>
          <pc:sldMk cId="3329960832" sldId="263"/>
        </pc:sldMkLst>
      </pc:sldChg>
      <pc:sldChg chg="addSp delSp modSp new mod">
        <pc:chgData name="张 彤" userId="37d2d38f7c981da6" providerId="LiveId" clId="{2E196AA0-C60E-4FC0-BA24-A3DAF34BB461}" dt="2021-11-28T12:21:28.129" v="204" actId="1076"/>
        <pc:sldMkLst>
          <pc:docMk/>
          <pc:sldMk cId="2725687036" sldId="264"/>
        </pc:sldMkLst>
        <pc:spChg chg="mod">
          <ac:chgData name="张 彤" userId="37d2d38f7c981da6" providerId="LiveId" clId="{2E196AA0-C60E-4FC0-BA24-A3DAF34BB461}" dt="2021-11-28T12:21:24.533" v="202" actId="20577"/>
          <ac:spMkLst>
            <pc:docMk/>
            <pc:sldMk cId="2725687036" sldId="264"/>
            <ac:spMk id="2" creationId="{22FDF5A0-7ADA-44D6-8AD5-CF9A2F9B1FDC}"/>
          </ac:spMkLst>
        </pc:spChg>
        <pc:spChg chg="del">
          <ac:chgData name="张 彤" userId="37d2d38f7c981da6" providerId="LiveId" clId="{2E196AA0-C60E-4FC0-BA24-A3DAF34BB461}" dt="2021-11-28T12:21:26.173" v="203"/>
          <ac:spMkLst>
            <pc:docMk/>
            <pc:sldMk cId="2725687036" sldId="264"/>
            <ac:spMk id="3" creationId="{5A885CD9-F219-4871-8DF9-DB7569E5778F}"/>
          </ac:spMkLst>
        </pc:spChg>
        <pc:picChg chg="add mod">
          <ac:chgData name="张 彤" userId="37d2d38f7c981da6" providerId="LiveId" clId="{2E196AA0-C60E-4FC0-BA24-A3DAF34BB461}" dt="2021-11-28T12:21:28.129" v="204" actId="1076"/>
          <ac:picMkLst>
            <pc:docMk/>
            <pc:sldMk cId="2725687036" sldId="264"/>
            <ac:picMk id="4" creationId="{800155B4-83C2-4487-A922-EBBD234538C6}"/>
          </ac:picMkLst>
        </pc:picChg>
      </pc:sldChg>
      <pc:sldChg chg="modSp new mod">
        <pc:chgData name="张 彤" userId="37d2d38f7c981da6" providerId="LiveId" clId="{2E196AA0-C60E-4FC0-BA24-A3DAF34BB461}" dt="2021-11-28T12:28:45.281" v="585" actId="20577"/>
        <pc:sldMkLst>
          <pc:docMk/>
          <pc:sldMk cId="815172907" sldId="265"/>
        </pc:sldMkLst>
        <pc:spChg chg="mod">
          <ac:chgData name="张 彤" userId="37d2d38f7c981da6" providerId="LiveId" clId="{2E196AA0-C60E-4FC0-BA24-A3DAF34BB461}" dt="2021-11-28T12:21:34.646" v="215" actId="20577"/>
          <ac:spMkLst>
            <pc:docMk/>
            <pc:sldMk cId="815172907" sldId="265"/>
            <ac:spMk id="2" creationId="{6B74A0D1-2156-4D60-99CE-AEB7A87A9FB5}"/>
          </ac:spMkLst>
        </pc:spChg>
        <pc:spChg chg="mod">
          <ac:chgData name="张 彤" userId="37d2d38f7c981da6" providerId="LiveId" clId="{2E196AA0-C60E-4FC0-BA24-A3DAF34BB461}" dt="2021-11-28T12:28:45.281" v="585" actId="20577"/>
          <ac:spMkLst>
            <pc:docMk/>
            <pc:sldMk cId="815172907" sldId="265"/>
            <ac:spMk id="3" creationId="{B957856B-C128-48CE-9A5B-CE66A5F7E885}"/>
          </ac:spMkLst>
        </pc:spChg>
      </pc:sldChg>
      <pc:sldChg chg="addSp modSp new mod">
        <pc:chgData name="张 彤" userId="37d2d38f7c981da6" providerId="LiveId" clId="{2E196AA0-C60E-4FC0-BA24-A3DAF34BB461}" dt="2021-11-28T12:23:24.372" v="353" actId="1076"/>
        <pc:sldMkLst>
          <pc:docMk/>
          <pc:sldMk cId="1375457060" sldId="266"/>
        </pc:sldMkLst>
        <pc:spChg chg="mod">
          <ac:chgData name="张 彤" userId="37d2d38f7c981da6" providerId="LiveId" clId="{2E196AA0-C60E-4FC0-BA24-A3DAF34BB461}" dt="2021-11-28T12:22:24.113" v="323" actId="20577"/>
          <ac:spMkLst>
            <pc:docMk/>
            <pc:sldMk cId="1375457060" sldId="266"/>
            <ac:spMk id="2" creationId="{CB7F9064-323E-4AA1-AF27-AF2B487E384F}"/>
          </ac:spMkLst>
        </pc:spChg>
        <pc:spChg chg="mod">
          <ac:chgData name="张 彤" userId="37d2d38f7c981da6" providerId="LiveId" clId="{2E196AA0-C60E-4FC0-BA24-A3DAF34BB461}" dt="2021-11-28T12:23:24.372" v="353" actId="1076"/>
          <ac:spMkLst>
            <pc:docMk/>
            <pc:sldMk cId="1375457060" sldId="266"/>
            <ac:spMk id="3" creationId="{8A9EEF50-41B1-4276-829F-548D074102D4}"/>
          </ac:spMkLst>
        </pc:spChg>
        <pc:picChg chg="add mod">
          <ac:chgData name="张 彤" userId="37d2d38f7c981da6" providerId="LiveId" clId="{2E196AA0-C60E-4FC0-BA24-A3DAF34BB461}" dt="2021-11-28T12:23:23.711" v="352" actId="1076"/>
          <ac:picMkLst>
            <pc:docMk/>
            <pc:sldMk cId="1375457060" sldId="266"/>
            <ac:picMk id="4" creationId="{0E29316C-9640-4628-9CDA-A4B5C90043F5}"/>
          </ac:picMkLst>
        </pc:picChg>
      </pc:sldChg>
      <pc:sldChg chg="addSp modSp new mod ord">
        <pc:chgData name="张 彤" userId="37d2d38f7c981da6" providerId="LiveId" clId="{2E196AA0-C60E-4FC0-BA24-A3DAF34BB461}" dt="2021-11-28T12:28:25.098" v="568" actId="1076"/>
        <pc:sldMkLst>
          <pc:docMk/>
          <pc:sldMk cId="2034774956" sldId="267"/>
        </pc:sldMkLst>
        <pc:spChg chg="mod">
          <ac:chgData name="张 彤" userId="37d2d38f7c981da6" providerId="LiveId" clId="{2E196AA0-C60E-4FC0-BA24-A3DAF34BB461}" dt="2021-11-28T12:23:33.083" v="362" actId="20577"/>
          <ac:spMkLst>
            <pc:docMk/>
            <pc:sldMk cId="2034774956" sldId="267"/>
            <ac:spMk id="2" creationId="{A2394049-D392-48E1-A235-650F4F07F097}"/>
          </ac:spMkLst>
        </pc:spChg>
        <pc:spChg chg="mod">
          <ac:chgData name="张 彤" userId="37d2d38f7c981da6" providerId="LiveId" clId="{2E196AA0-C60E-4FC0-BA24-A3DAF34BB461}" dt="2021-11-28T12:28:16.017" v="562" actId="20577"/>
          <ac:spMkLst>
            <pc:docMk/>
            <pc:sldMk cId="2034774956" sldId="267"/>
            <ac:spMk id="3" creationId="{17A7D676-659D-4817-AE14-F9FE73A1A810}"/>
          </ac:spMkLst>
        </pc:spChg>
        <pc:picChg chg="add mod">
          <ac:chgData name="张 彤" userId="37d2d38f7c981da6" providerId="LiveId" clId="{2E196AA0-C60E-4FC0-BA24-A3DAF34BB461}" dt="2021-11-28T12:28:25.098" v="568" actId="1076"/>
          <ac:picMkLst>
            <pc:docMk/>
            <pc:sldMk cId="2034774956" sldId="267"/>
            <ac:picMk id="5" creationId="{2D818F5C-BC27-45EE-BD71-60CA71A69109}"/>
          </ac:picMkLst>
        </pc:picChg>
      </pc:sldChg>
      <pc:sldChg chg="modSp add mod ord">
        <pc:chgData name="张 彤" userId="37d2d38f7c981da6" providerId="LiveId" clId="{2E196AA0-C60E-4FC0-BA24-A3DAF34BB461}" dt="2021-11-28T12:25:53.715" v="447"/>
        <pc:sldMkLst>
          <pc:docMk/>
          <pc:sldMk cId="0" sldId="268"/>
        </pc:sldMkLst>
        <pc:spChg chg="mod">
          <ac:chgData name="张 彤" userId="37d2d38f7c981da6" providerId="LiveId" clId="{2E196AA0-C60E-4FC0-BA24-A3DAF34BB461}" dt="2021-11-28T12:24:22.095" v="370" actId="108"/>
          <ac:spMkLst>
            <pc:docMk/>
            <pc:sldMk cId="0" sldId="268"/>
            <ac:spMk id="2" creationId="{00000000-0000-0000-0000-000000000000}"/>
          </ac:spMkLst>
        </pc:spChg>
      </pc:sldChg>
    </pc:docChg>
  </pc:docChgLst>
  <pc:docChgLst>
    <pc:chgData name="张 彤" userId="37d2d38f7c981da6" providerId="LiveId" clId="{66E4CB04-5A69-40D2-9A3D-44F2AB87BCF8}"/>
    <pc:docChg chg="undo custSel addSld modSld sldOrd">
      <pc:chgData name="张 彤" userId="37d2d38f7c981da6" providerId="LiveId" clId="{66E4CB04-5A69-40D2-9A3D-44F2AB87BCF8}" dt="2021-11-29T12:57:59.178" v="502" actId="1076"/>
      <pc:docMkLst>
        <pc:docMk/>
      </pc:docMkLst>
      <pc:sldChg chg="addSp modSp mod">
        <pc:chgData name="张 彤" userId="37d2d38f7c981da6" providerId="LiveId" clId="{66E4CB04-5A69-40D2-9A3D-44F2AB87BCF8}" dt="2021-11-29T12:54:18.016" v="464" actId="20577"/>
        <pc:sldMkLst>
          <pc:docMk/>
          <pc:sldMk cId="2190374415" sldId="257"/>
        </pc:sldMkLst>
        <pc:spChg chg="mod">
          <ac:chgData name="张 彤" userId="37d2d38f7c981da6" providerId="LiveId" clId="{66E4CB04-5A69-40D2-9A3D-44F2AB87BCF8}" dt="2021-11-29T12:32:21.650" v="231" actId="20577"/>
          <ac:spMkLst>
            <pc:docMk/>
            <pc:sldMk cId="2190374415" sldId="257"/>
            <ac:spMk id="3" creationId="{3CADBAD6-E916-4E9C-A40D-37B1F27739BA}"/>
          </ac:spMkLst>
        </pc:spChg>
        <pc:spChg chg="add mod">
          <ac:chgData name="张 彤" userId="37d2d38f7c981da6" providerId="LiveId" clId="{66E4CB04-5A69-40D2-9A3D-44F2AB87BCF8}" dt="2021-11-29T12:35:02.452" v="310" actId="208"/>
          <ac:spMkLst>
            <pc:docMk/>
            <pc:sldMk cId="2190374415" sldId="257"/>
            <ac:spMk id="11" creationId="{E85DDB57-0D94-4F66-9A1F-1AEDB99C5C1F}"/>
          </ac:spMkLst>
        </pc:spChg>
        <pc:spChg chg="add mod">
          <ac:chgData name="张 彤" userId="37d2d38f7c981da6" providerId="LiveId" clId="{66E4CB04-5A69-40D2-9A3D-44F2AB87BCF8}" dt="2021-11-29T12:30:29.823" v="150" actId="1076"/>
          <ac:spMkLst>
            <pc:docMk/>
            <pc:sldMk cId="2190374415" sldId="257"/>
            <ac:spMk id="12" creationId="{9F291B79-B5ED-4DB4-815F-A354D4166C5E}"/>
          </ac:spMkLst>
        </pc:spChg>
        <pc:spChg chg="add mod">
          <ac:chgData name="张 彤" userId="37d2d38f7c981da6" providerId="LiveId" clId="{66E4CB04-5A69-40D2-9A3D-44F2AB87BCF8}" dt="2021-11-29T12:30:29.823" v="150" actId="1076"/>
          <ac:spMkLst>
            <pc:docMk/>
            <pc:sldMk cId="2190374415" sldId="257"/>
            <ac:spMk id="13" creationId="{61F21B9E-1B66-431E-99F8-BFBA34BE3C25}"/>
          </ac:spMkLst>
        </pc:spChg>
        <pc:spChg chg="add mod">
          <ac:chgData name="张 彤" userId="37d2d38f7c981da6" providerId="LiveId" clId="{66E4CB04-5A69-40D2-9A3D-44F2AB87BCF8}" dt="2021-11-29T12:30:29.823" v="150" actId="1076"/>
          <ac:spMkLst>
            <pc:docMk/>
            <pc:sldMk cId="2190374415" sldId="257"/>
            <ac:spMk id="14" creationId="{63BDE5E5-2929-4B0C-9BDD-482DD71E8FFF}"/>
          </ac:spMkLst>
        </pc:spChg>
        <pc:spChg chg="add mod">
          <ac:chgData name="张 彤" userId="37d2d38f7c981da6" providerId="LiveId" clId="{66E4CB04-5A69-40D2-9A3D-44F2AB87BCF8}" dt="2021-11-29T12:30:29.823" v="150" actId="1076"/>
          <ac:spMkLst>
            <pc:docMk/>
            <pc:sldMk cId="2190374415" sldId="257"/>
            <ac:spMk id="15" creationId="{7AEB85BC-D859-4077-94D8-1DD67387A62C}"/>
          </ac:spMkLst>
        </pc:spChg>
        <pc:spChg chg="add mod">
          <ac:chgData name="张 彤" userId="37d2d38f7c981da6" providerId="LiveId" clId="{66E4CB04-5A69-40D2-9A3D-44F2AB87BCF8}" dt="2021-11-29T12:30:29.823" v="150" actId="1076"/>
          <ac:spMkLst>
            <pc:docMk/>
            <pc:sldMk cId="2190374415" sldId="257"/>
            <ac:spMk id="16" creationId="{947B9238-7CD5-4F75-BA39-8B7FBC850C7D}"/>
          </ac:spMkLst>
        </pc:spChg>
        <pc:spChg chg="add mod">
          <ac:chgData name="张 彤" userId="37d2d38f7c981da6" providerId="LiveId" clId="{66E4CB04-5A69-40D2-9A3D-44F2AB87BCF8}" dt="2021-11-29T12:30:29.823" v="150" actId="1076"/>
          <ac:spMkLst>
            <pc:docMk/>
            <pc:sldMk cId="2190374415" sldId="257"/>
            <ac:spMk id="17" creationId="{4D02A842-463A-4843-8A21-9D114B5D21E6}"/>
          </ac:spMkLst>
        </pc:spChg>
        <pc:spChg chg="add mod">
          <ac:chgData name="张 彤" userId="37d2d38f7c981da6" providerId="LiveId" clId="{66E4CB04-5A69-40D2-9A3D-44F2AB87BCF8}" dt="2021-11-29T12:30:46.733" v="172" actId="20577"/>
          <ac:spMkLst>
            <pc:docMk/>
            <pc:sldMk cId="2190374415" sldId="257"/>
            <ac:spMk id="18" creationId="{E966420C-7ACB-4DE1-9321-197425A30AD4}"/>
          </ac:spMkLst>
        </pc:spChg>
        <pc:spChg chg="add mod">
          <ac:chgData name="张 彤" userId="37d2d38f7c981da6" providerId="LiveId" clId="{66E4CB04-5A69-40D2-9A3D-44F2AB87BCF8}" dt="2021-11-29T12:31:15.184" v="180" actId="14100"/>
          <ac:spMkLst>
            <pc:docMk/>
            <pc:sldMk cId="2190374415" sldId="257"/>
            <ac:spMk id="19" creationId="{C86C257C-C3AE-41F4-802C-CB2BAA3E1A79}"/>
          </ac:spMkLst>
        </pc:spChg>
        <pc:spChg chg="add mod">
          <ac:chgData name="张 彤" userId="37d2d38f7c981da6" providerId="LiveId" clId="{66E4CB04-5A69-40D2-9A3D-44F2AB87BCF8}" dt="2021-11-29T12:33:03.065" v="244" actId="1076"/>
          <ac:spMkLst>
            <pc:docMk/>
            <pc:sldMk cId="2190374415" sldId="257"/>
            <ac:spMk id="20" creationId="{C45A942F-C54B-43D5-9588-0A1CDB387419}"/>
          </ac:spMkLst>
        </pc:spChg>
        <pc:spChg chg="add mod">
          <ac:chgData name="张 彤" userId="37d2d38f7c981da6" providerId="LiveId" clId="{66E4CB04-5A69-40D2-9A3D-44F2AB87BCF8}" dt="2021-11-29T12:33:03.065" v="244" actId="1076"/>
          <ac:spMkLst>
            <pc:docMk/>
            <pc:sldMk cId="2190374415" sldId="257"/>
            <ac:spMk id="21" creationId="{10FB8E4E-C2AB-40E0-B811-9ABD95CE9BEB}"/>
          </ac:spMkLst>
        </pc:spChg>
        <pc:spChg chg="add mod">
          <ac:chgData name="张 彤" userId="37d2d38f7c981da6" providerId="LiveId" clId="{66E4CB04-5A69-40D2-9A3D-44F2AB87BCF8}" dt="2021-11-29T12:33:03.065" v="244" actId="1076"/>
          <ac:spMkLst>
            <pc:docMk/>
            <pc:sldMk cId="2190374415" sldId="257"/>
            <ac:spMk id="22" creationId="{FD49B7CF-632A-4F78-9B7F-098E01919CF6}"/>
          </ac:spMkLst>
        </pc:spChg>
        <pc:spChg chg="add mod">
          <ac:chgData name="张 彤" userId="37d2d38f7c981da6" providerId="LiveId" clId="{66E4CB04-5A69-40D2-9A3D-44F2AB87BCF8}" dt="2021-11-29T12:33:16.340" v="247" actId="207"/>
          <ac:spMkLst>
            <pc:docMk/>
            <pc:sldMk cId="2190374415" sldId="257"/>
            <ac:spMk id="23" creationId="{AA851D72-20C5-49B3-B715-C3D3BAC32C23}"/>
          </ac:spMkLst>
        </pc:spChg>
        <pc:spChg chg="add mod">
          <ac:chgData name="张 彤" userId="37d2d38f7c981da6" providerId="LiveId" clId="{66E4CB04-5A69-40D2-9A3D-44F2AB87BCF8}" dt="2021-11-29T12:54:18.016" v="464" actId="20577"/>
          <ac:spMkLst>
            <pc:docMk/>
            <pc:sldMk cId="2190374415" sldId="257"/>
            <ac:spMk id="24" creationId="{20936039-C6EF-4A89-BE96-EDF4767A9158}"/>
          </ac:spMkLst>
        </pc:spChg>
        <pc:spChg chg="add mod">
          <ac:chgData name="张 彤" userId="37d2d38f7c981da6" providerId="LiveId" clId="{66E4CB04-5A69-40D2-9A3D-44F2AB87BCF8}" dt="2021-11-29T12:54:13.461" v="458" actId="20577"/>
          <ac:spMkLst>
            <pc:docMk/>
            <pc:sldMk cId="2190374415" sldId="257"/>
            <ac:spMk id="25" creationId="{F9403D39-B903-4712-AA7F-35AFBBDCA1EA}"/>
          </ac:spMkLst>
        </pc:spChg>
        <pc:spChg chg="add mod">
          <ac:chgData name="张 彤" userId="37d2d38f7c981da6" providerId="LiveId" clId="{66E4CB04-5A69-40D2-9A3D-44F2AB87BCF8}" dt="2021-11-29T12:37:21.159" v="344" actId="1076"/>
          <ac:spMkLst>
            <pc:docMk/>
            <pc:sldMk cId="2190374415" sldId="257"/>
            <ac:spMk id="26" creationId="{87C8864A-A6D6-46AA-817F-E1BEFC7BE39B}"/>
          </ac:spMkLst>
        </pc:spChg>
        <pc:spChg chg="add mod">
          <ac:chgData name="张 彤" userId="37d2d38f7c981da6" providerId="LiveId" clId="{66E4CB04-5A69-40D2-9A3D-44F2AB87BCF8}" dt="2021-11-29T12:37:21.159" v="344" actId="1076"/>
          <ac:spMkLst>
            <pc:docMk/>
            <pc:sldMk cId="2190374415" sldId="257"/>
            <ac:spMk id="27" creationId="{3528B2CD-5E7A-4531-AD24-180F9202E2F9}"/>
          </ac:spMkLst>
        </pc:spChg>
        <pc:spChg chg="add mod">
          <ac:chgData name="张 彤" userId="37d2d38f7c981da6" providerId="LiveId" clId="{66E4CB04-5A69-40D2-9A3D-44F2AB87BCF8}" dt="2021-11-29T12:37:21.159" v="344" actId="1076"/>
          <ac:spMkLst>
            <pc:docMk/>
            <pc:sldMk cId="2190374415" sldId="257"/>
            <ac:spMk id="28" creationId="{F569167D-9387-4980-B07B-8CAB205DDC44}"/>
          </ac:spMkLst>
        </pc:spChg>
        <pc:picChg chg="mod">
          <ac:chgData name="张 彤" userId="37d2d38f7c981da6" providerId="LiveId" clId="{66E4CB04-5A69-40D2-9A3D-44F2AB87BCF8}" dt="2021-11-29T12:30:22.942" v="148" actId="1076"/>
          <ac:picMkLst>
            <pc:docMk/>
            <pc:sldMk cId="2190374415" sldId="257"/>
            <ac:picMk id="10" creationId="{288DE6BE-A250-4F33-8924-3BA9D7F28491}"/>
          </ac:picMkLst>
        </pc:picChg>
      </pc:sldChg>
      <pc:sldChg chg="modSp mod ord">
        <pc:chgData name="张 彤" userId="37d2d38f7c981da6" providerId="LiveId" clId="{66E4CB04-5A69-40D2-9A3D-44F2AB87BCF8}" dt="2021-11-29T12:37:01.224" v="341"/>
        <pc:sldMkLst>
          <pc:docMk/>
          <pc:sldMk cId="2252392440" sldId="258"/>
        </pc:sldMkLst>
        <pc:spChg chg="mod">
          <ac:chgData name="张 彤" userId="37d2d38f7c981da6" providerId="LiveId" clId="{66E4CB04-5A69-40D2-9A3D-44F2AB87BCF8}" dt="2021-11-29T12:27:48.009" v="140" actId="6549"/>
          <ac:spMkLst>
            <pc:docMk/>
            <pc:sldMk cId="2252392440" sldId="258"/>
            <ac:spMk id="6" creationId="{5519BD84-1587-4591-9F1B-F102BDA577C7}"/>
          </ac:spMkLst>
        </pc:spChg>
      </pc:sldChg>
      <pc:sldChg chg="modSp mod">
        <pc:chgData name="张 彤" userId="37d2d38f7c981da6" providerId="LiveId" clId="{66E4CB04-5A69-40D2-9A3D-44F2AB87BCF8}" dt="2021-11-29T12:38:24.195" v="394" actId="1076"/>
        <pc:sldMkLst>
          <pc:docMk/>
          <pc:sldMk cId="2034774956" sldId="267"/>
        </pc:sldMkLst>
        <pc:spChg chg="mod">
          <ac:chgData name="张 彤" userId="37d2d38f7c981da6" providerId="LiveId" clId="{66E4CB04-5A69-40D2-9A3D-44F2AB87BCF8}" dt="2021-11-29T12:38:17.381" v="392" actId="20577"/>
          <ac:spMkLst>
            <pc:docMk/>
            <pc:sldMk cId="2034774956" sldId="267"/>
            <ac:spMk id="3" creationId="{17A7D676-659D-4817-AE14-F9FE73A1A810}"/>
          </ac:spMkLst>
        </pc:spChg>
        <pc:picChg chg="mod">
          <ac:chgData name="张 彤" userId="37d2d38f7c981da6" providerId="LiveId" clId="{66E4CB04-5A69-40D2-9A3D-44F2AB87BCF8}" dt="2021-11-29T12:38:24.195" v="394" actId="1076"/>
          <ac:picMkLst>
            <pc:docMk/>
            <pc:sldMk cId="2034774956" sldId="267"/>
            <ac:picMk id="5" creationId="{2D818F5C-BC27-45EE-BD71-60CA71A69109}"/>
          </ac:picMkLst>
        </pc:picChg>
      </pc:sldChg>
      <pc:sldChg chg="addSp delSp modSp new mod ord">
        <pc:chgData name="张 彤" userId="37d2d38f7c981da6" providerId="LiveId" clId="{66E4CB04-5A69-40D2-9A3D-44F2AB87BCF8}" dt="2021-11-29T12:57:59.178" v="502" actId="1076"/>
        <pc:sldMkLst>
          <pc:docMk/>
          <pc:sldMk cId="745905354" sldId="269"/>
        </pc:sldMkLst>
        <pc:spChg chg="mod">
          <ac:chgData name="张 彤" userId="37d2d38f7c981da6" providerId="LiveId" clId="{66E4CB04-5A69-40D2-9A3D-44F2AB87BCF8}" dt="2021-11-29T12:37:05.886" v="342"/>
          <ac:spMkLst>
            <pc:docMk/>
            <pc:sldMk cId="745905354" sldId="269"/>
            <ac:spMk id="2" creationId="{46A9F55A-2747-43EB-BDC8-C3A3FEF74A4B}"/>
          </ac:spMkLst>
        </pc:spChg>
        <pc:spChg chg="mod">
          <ac:chgData name="张 彤" userId="37d2d38f7c981da6" providerId="LiveId" clId="{66E4CB04-5A69-40D2-9A3D-44F2AB87BCF8}" dt="2021-11-29T12:54:32.660" v="477" actId="20577"/>
          <ac:spMkLst>
            <pc:docMk/>
            <pc:sldMk cId="745905354" sldId="269"/>
            <ac:spMk id="3" creationId="{12C9C751-BF78-4A18-BB56-7BB246793426}"/>
          </ac:spMkLst>
        </pc:spChg>
        <pc:spChg chg="add del mod">
          <ac:chgData name="张 彤" userId="37d2d38f7c981da6" providerId="LiveId" clId="{66E4CB04-5A69-40D2-9A3D-44F2AB87BCF8}" dt="2021-11-29T12:55:13.673" v="484" actId="478"/>
          <ac:spMkLst>
            <pc:docMk/>
            <pc:sldMk cId="745905354" sldId="269"/>
            <ac:spMk id="6" creationId="{347AE1C1-78C8-4BC8-ACA6-9D4BC227A429}"/>
          </ac:spMkLst>
        </pc:spChg>
        <pc:spChg chg="add del mod">
          <ac:chgData name="张 彤" userId="37d2d38f7c981da6" providerId="LiveId" clId="{66E4CB04-5A69-40D2-9A3D-44F2AB87BCF8}" dt="2021-11-29T12:55:13.673" v="484" actId="478"/>
          <ac:spMkLst>
            <pc:docMk/>
            <pc:sldMk cId="745905354" sldId="269"/>
            <ac:spMk id="7" creationId="{1BC53E5C-11C0-4B60-9C41-5124E06DA21E}"/>
          </ac:spMkLst>
        </pc:spChg>
        <pc:spChg chg="add del mod">
          <ac:chgData name="张 彤" userId="37d2d38f7c981da6" providerId="LiveId" clId="{66E4CB04-5A69-40D2-9A3D-44F2AB87BCF8}" dt="2021-11-29T12:55:24.708" v="486" actId="478"/>
          <ac:spMkLst>
            <pc:docMk/>
            <pc:sldMk cId="745905354" sldId="269"/>
            <ac:spMk id="9" creationId="{6264F9CE-5303-43E4-B4D5-093140C960C0}"/>
          </ac:spMkLst>
        </pc:spChg>
        <pc:spChg chg="add mod">
          <ac:chgData name="张 彤" userId="37d2d38f7c981da6" providerId="LiveId" clId="{66E4CB04-5A69-40D2-9A3D-44F2AB87BCF8}" dt="2021-11-29T12:42:43.963" v="407" actId="164"/>
          <ac:spMkLst>
            <pc:docMk/>
            <pc:sldMk cId="745905354" sldId="269"/>
            <ac:spMk id="12" creationId="{DADD5E2D-4646-42F4-BCE8-D046603E4A1D}"/>
          </ac:spMkLst>
        </pc:spChg>
        <pc:spChg chg="add mod">
          <ac:chgData name="张 彤" userId="37d2d38f7c981da6" providerId="LiveId" clId="{66E4CB04-5A69-40D2-9A3D-44F2AB87BCF8}" dt="2021-11-29T12:57:55.957" v="501" actId="1076"/>
          <ac:spMkLst>
            <pc:docMk/>
            <pc:sldMk cId="745905354" sldId="269"/>
            <ac:spMk id="14" creationId="{7E9538EB-4C4C-4DC3-8CF3-BFE1CE18DB3E}"/>
          </ac:spMkLst>
        </pc:spChg>
        <pc:spChg chg="add mod">
          <ac:chgData name="张 彤" userId="37d2d38f7c981da6" providerId="LiveId" clId="{66E4CB04-5A69-40D2-9A3D-44F2AB87BCF8}" dt="2021-11-29T12:57:59.178" v="502" actId="1076"/>
          <ac:spMkLst>
            <pc:docMk/>
            <pc:sldMk cId="745905354" sldId="269"/>
            <ac:spMk id="17" creationId="{9B3A226A-F560-4783-B2C9-008D863187C2}"/>
          </ac:spMkLst>
        </pc:spChg>
        <pc:grpChg chg="add mod">
          <ac:chgData name="张 彤" userId="37d2d38f7c981da6" providerId="LiveId" clId="{66E4CB04-5A69-40D2-9A3D-44F2AB87BCF8}" dt="2021-11-29T12:56:14.356" v="494" actId="1076"/>
          <ac:grpSpMkLst>
            <pc:docMk/>
            <pc:sldMk cId="745905354" sldId="269"/>
            <ac:grpSpMk id="13" creationId="{61FC7E0E-D4A3-4B50-B44F-F5E07B7E70A7}"/>
          </ac:grpSpMkLst>
        </pc:grpChg>
        <pc:picChg chg="add del mod">
          <ac:chgData name="张 彤" userId="37d2d38f7c981da6" providerId="LiveId" clId="{66E4CB04-5A69-40D2-9A3D-44F2AB87BCF8}" dt="2021-11-29T12:55:03.238" v="482" actId="478"/>
          <ac:picMkLst>
            <pc:docMk/>
            <pc:sldMk cId="745905354" sldId="269"/>
            <ac:picMk id="5" creationId="{C0BD0F89-F12D-46A5-A66F-6A3CDD2AEE51}"/>
          </ac:picMkLst>
        </pc:picChg>
        <pc:picChg chg="add del mod">
          <ac:chgData name="张 彤" userId="37d2d38f7c981da6" providerId="LiveId" clId="{66E4CB04-5A69-40D2-9A3D-44F2AB87BCF8}" dt="2021-11-29T12:36:27.577" v="333"/>
          <ac:picMkLst>
            <pc:docMk/>
            <pc:sldMk cId="745905354" sldId="269"/>
            <ac:picMk id="8" creationId="{BCE4B08D-FD58-4064-8A06-386DC6C4949D}"/>
          </ac:picMkLst>
        </pc:picChg>
        <pc:picChg chg="add mod">
          <ac:chgData name="张 彤" userId="37d2d38f7c981da6" providerId="LiveId" clId="{66E4CB04-5A69-40D2-9A3D-44F2AB87BCF8}" dt="2021-11-29T12:42:43.963" v="407" actId="164"/>
          <ac:picMkLst>
            <pc:docMk/>
            <pc:sldMk cId="745905354" sldId="269"/>
            <ac:picMk id="11" creationId="{AE431CF8-FBB8-4359-A98B-43B3B60044DC}"/>
          </ac:picMkLst>
        </pc:picChg>
        <pc:picChg chg="add mod">
          <ac:chgData name="张 彤" userId="37d2d38f7c981da6" providerId="LiveId" clId="{66E4CB04-5A69-40D2-9A3D-44F2AB87BCF8}" dt="2021-11-29T12:56:11.988" v="492" actId="1076"/>
          <ac:picMkLst>
            <pc:docMk/>
            <pc:sldMk cId="745905354" sldId="269"/>
            <ac:picMk id="15" creationId="{07E4D4B3-6DBF-4EAF-B1F9-4DB5B7F8086E}"/>
          </ac:picMkLst>
        </pc:picChg>
        <pc:cxnChg chg="add mod">
          <ac:chgData name="张 彤" userId="37d2d38f7c981da6" providerId="LiveId" clId="{66E4CB04-5A69-40D2-9A3D-44F2AB87BCF8}" dt="2021-11-29T12:56:16.841" v="495" actId="1076"/>
          <ac:cxnSpMkLst>
            <pc:docMk/>
            <pc:sldMk cId="745905354" sldId="269"/>
            <ac:cxnSpMk id="16" creationId="{F42E4966-F582-486B-B1E7-EB308DF7596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0A058-7BE0-4D1A-A5FF-70862AF08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DNA</a:t>
            </a:r>
            <a:r>
              <a:rPr lang="zh-CN" altLang="en-US"/>
              <a:t>存储解码课程设计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67094B-C8DA-4223-B4D9-1208D8EB01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11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E1C03-4E28-444F-9314-D85D107B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Preprocessing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A6888-7451-4A73-A024-496E19FCF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Stitch the</a:t>
            </a:r>
            <a:r>
              <a:rPr lang="zh-CN" altLang="en-US" dirty="0"/>
              <a:t> </a:t>
            </a:r>
            <a:r>
              <a:rPr lang="en-US" altLang="zh-CN" dirty="0"/>
              <a:t>paired-end reads using </a:t>
            </a:r>
            <a:r>
              <a:rPr lang="en-US" altLang="zh-CN" b="1" dirty="0"/>
              <a:t>PEAR</a:t>
            </a:r>
          </a:p>
          <a:p>
            <a:r>
              <a:rPr lang="en-US" altLang="zh-CN" dirty="0"/>
              <a:t>Retain only sequences whose length is 60/100nt</a:t>
            </a:r>
          </a:p>
          <a:p>
            <a:r>
              <a:rPr lang="en-US" altLang="zh-CN" dirty="0"/>
              <a:t>Collapse identical sequence and store the collapsed sequence and number of occurrences in the data</a:t>
            </a:r>
          </a:p>
          <a:p>
            <a:r>
              <a:rPr lang="en-US" altLang="zh-CN" dirty="0"/>
              <a:t>Sort the sequences based their abundance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BCBFE6-887A-45A9-BA2D-2F100A7541DE}"/>
              </a:ext>
            </a:extLst>
          </p:cNvPr>
          <p:cNvSpPr txBox="1"/>
          <p:nvPr/>
        </p:nvSpPr>
        <p:spPr>
          <a:xfrm>
            <a:off x="765708" y="5339237"/>
            <a:ext cx="10753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PingFangSC-Regular"/>
              </a:rPr>
              <a:t>[1]Zhang,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PingFangSC-Regular"/>
              </a:rPr>
              <a:t>Jiajie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PingFangSC-Regular"/>
              </a:rPr>
              <a:t>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PingFangSC-Regular"/>
              </a:rPr>
              <a:t>Kobert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PingFangSC-Regular"/>
              </a:rPr>
              <a:t>, et al. 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PingFangSC-Regular"/>
              </a:rPr>
              <a:t>PEAR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PingFangSC-Regular"/>
              </a:rPr>
              <a:t>: a fast and accurate Illumina Paired-End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PingFangSC-Regular"/>
              </a:rPr>
              <a:t>reAd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PingFangSC-Regular"/>
              </a:rPr>
              <a:t>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PingFangSC-Regular"/>
              </a:rPr>
              <a:t>mergeR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PingFangSC-Regular"/>
              </a:rPr>
              <a:t>.[J]. Bioinformatics, 2014.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865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2B36A-609A-4DED-9186-038A5DA7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Droplet Recovery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83327-89D3-4AC7-8260-A0F1262DD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Translating {A,C,G,T} to {0,1,2,3}</a:t>
            </a:r>
          </a:p>
          <a:p>
            <a:r>
              <a:rPr lang="en-US" altLang="zh-CN" dirty="0"/>
              <a:t>Extract Seed, data payload, and the RS code from the sequence</a:t>
            </a:r>
          </a:p>
          <a:p>
            <a:r>
              <a:rPr lang="en-US" altLang="zh-CN" dirty="0"/>
              <a:t>Exclude the sequence with error, which is founded by RS code</a:t>
            </a:r>
          </a:p>
          <a:p>
            <a:r>
              <a:rPr lang="en-US" altLang="zh-CN" dirty="0"/>
              <a:t>Attempt to correct the substitution error with RS code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ED4F1B8-6DD9-4B32-99BF-3185CC5342BE}"/>
                  </a:ext>
                </a:extLst>
              </p:cNvPr>
              <p:cNvSpPr txBox="1"/>
              <p:nvPr/>
            </p:nvSpPr>
            <p:spPr>
              <a:xfrm>
                <a:off x="2748777" y="4488366"/>
                <a:ext cx="93447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/>
                  <a:t>By adding </a:t>
                </a:r>
                <a:r>
                  <a:rPr lang="en-US" altLang="zh-CN" b="1" i="1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i="1" dirty="0"/>
                  <a:t> check symbols to the data, a </a:t>
                </a:r>
                <a:r>
                  <a:rPr lang="en-US" altLang="zh-CN" b="1" i="1" u="sng" dirty="0"/>
                  <a:t>Reed-Solomon</a:t>
                </a:r>
                <a:r>
                  <a:rPr lang="en-US" altLang="zh-CN" b="1" i="1" dirty="0"/>
                  <a:t> code can detect any combination of up to and including </a:t>
                </a:r>
                <a:r>
                  <a:rPr lang="en-US" altLang="zh-CN" b="1" i="1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i="1" dirty="0"/>
                  <a:t> erroneous symbols, or correct up to and including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i="1" dirty="0"/>
                  <a:t>symbols </a:t>
                </a:r>
                <a:r>
                  <a:rPr lang="en-US" altLang="zh-CN" dirty="0"/>
                  <a:t>- Wikipedia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ED4F1B8-6DD9-4B32-99BF-3185CC534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777" y="4488366"/>
                <a:ext cx="9344722" cy="646331"/>
              </a:xfrm>
              <a:prstGeom prst="rect">
                <a:avLst/>
              </a:prstGeom>
              <a:blipFill>
                <a:blip r:embed="rId2"/>
                <a:stretch>
                  <a:fillRect l="-587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467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18967-16C2-4624-9CC2-E49EFFCD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Segment Inference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6E0C0-E102-42C4-9F82-AC0F0EDEE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Generate a list of segment identifiers</a:t>
            </a:r>
          </a:p>
          <a:p>
            <a:r>
              <a:rPr lang="en-US" altLang="zh-CN" dirty="0"/>
              <a:t>Run a message passing algorithm, which works as follows:</a:t>
            </a:r>
          </a:p>
          <a:p>
            <a:pPr lvl="1"/>
            <a:r>
              <a:rPr lang="en-US" altLang="zh-CN" dirty="0"/>
              <a:t>If the droplet contains inferred segments, the algorithm will XOR these segments from the droplet and remove them from the identity list of droplet</a:t>
            </a:r>
          </a:p>
          <a:p>
            <a:pPr lvl="1"/>
            <a:r>
              <a:rPr lang="en-US" altLang="zh-CN" dirty="0"/>
              <a:t>If the droplet has only one segment left in the list, the algorithm will set the segment to the droplet’s data payload</a:t>
            </a:r>
          </a:p>
          <a:p>
            <a:pPr lvl="1"/>
            <a:r>
              <a:rPr lang="en-US" altLang="zh-CN" dirty="0"/>
              <a:t>Recursively propagate the new inferred segment to all previous droplets until no more updates are made</a:t>
            </a:r>
          </a:p>
          <a:p>
            <a:pPr lvl="1"/>
            <a:r>
              <a:rPr lang="en-US" altLang="zh-CN" dirty="0"/>
              <a:t>If the file is not recovered, the decoder will move to the next sequence in the file and execute the droplet inference and segment inference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960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DF5A0-7ADA-44D6-8AD5-CF9A2F9B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解码结果</a:t>
            </a:r>
          </a:p>
        </p:txBody>
      </p:sp>
      <p:pic>
        <p:nvPicPr>
          <p:cNvPr id="4" name="内容占位符 3" descr="图片包含 图形用户界面&#10;&#10;描述已自动生成">
            <a:extLst>
              <a:ext uri="{FF2B5EF4-FFF2-40B4-BE49-F238E27FC236}">
                <a16:creationId xmlns:a16="http://schemas.microsoft.com/office/drawing/2014/main" id="{800155B4-83C2-4487-A922-EBBD23453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68" y="1852747"/>
            <a:ext cx="73599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8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4A0D1-2156-4D60-99CE-AEB7A87A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7856B-C128-48CE-9A5B-CE66A5F7E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设计解码程序对</a:t>
            </a:r>
            <a:r>
              <a:rPr lang="en-US" altLang="zh-CN" dirty="0"/>
              <a:t>DNA</a:t>
            </a:r>
            <a:r>
              <a:rPr lang="zh-CN" altLang="en-US" dirty="0"/>
              <a:t>编码测序文件“</a:t>
            </a:r>
            <a:r>
              <a:rPr lang="en-US" altLang="zh-CN" dirty="0"/>
              <a:t>50-SF</a:t>
            </a:r>
            <a:r>
              <a:rPr lang="zh-CN" altLang="en-US" dirty="0"/>
              <a:t>”进行解码</a:t>
            </a:r>
            <a:endParaRPr lang="en-US" altLang="zh-CN" dirty="0"/>
          </a:p>
          <a:p>
            <a:r>
              <a:rPr lang="zh-CN" altLang="en-US" dirty="0"/>
              <a:t>成功恢复出神奈川冲浪图片</a:t>
            </a:r>
          </a:p>
        </p:txBody>
      </p:sp>
    </p:spTree>
    <p:extLst>
      <p:ext uri="{BB962C8B-B14F-4D97-AF65-F5344CB8AC3E}">
        <p14:creationId xmlns:p14="http://schemas.microsoft.com/office/powerpoint/2010/main" val="81517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DNA</a:t>
            </a:r>
            <a:r>
              <a:rPr lang="zh-CN" altLang="en-US" dirty="0"/>
              <a:t>存储系统概述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182" y="1825625"/>
            <a:ext cx="8713636" cy="4351338"/>
          </a:xfrm>
        </p:spPr>
      </p:pic>
      <p:sp>
        <p:nvSpPr>
          <p:cNvPr id="5" name="矩形 4"/>
          <p:cNvSpPr/>
          <p:nvPr/>
        </p:nvSpPr>
        <p:spPr>
          <a:xfrm>
            <a:off x="4481763" y="5702968"/>
            <a:ext cx="691816" cy="336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DNA</a:t>
            </a:r>
            <a:r>
              <a:rPr lang="zh-CN" altLang="en-US" dirty="0"/>
              <a:t>存储系统概述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相比于传统存储系统的优势：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	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）存储密度大、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）能耗低、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3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）存储周期长、等等</a:t>
            </a:r>
            <a:endParaRPr lang="en-US" altLang="zh-CN" sz="24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未来工程应用需要解决的问题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—DNA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测序的碱基错误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DNA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测序存在碱基测序错误（</a:t>
            </a: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10%-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30%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乃至更高的错误）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碱基测序错误包括：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替换错误 （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DNA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测序序列中一个或者多个碱基被替换为其它碱基）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	</a:t>
            </a:r>
          </a:p>
          <a:p>
            <a:pPr marL="914400" lvl="1" indent="-457200">
              <a:buFont typeface="+mj-lt"/>
              <a:buAutoNum type="alphaUcPeriod"/>
            </a:pP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插入错误 （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DNA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测序序列插入一个或者多个不存在的碱基）</a:t>
            </a:r>
            <a:endParaRPr lang="en-US" altLang="zh-CN" sz="2000" dirty="0">
              <a:solidFill>
                <a:srgbClr val="121212"/>
              </a:solidFill>
              <a:latin typeface="-apple-system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删除错误 （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DNA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测序序列中一个或者多个碱基被删除） </a:t>
            </a:r>
            <a:endParaRPr lang="en-US" altLang="zh-CN" sz="2000" dirty="0">
              <a:solidFill>
                <a:srgbClr val="121212"/>
              </a:solidFill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840F0-95AB-4020-9E98-398AAF7E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DBAD6-E916-4E9C-A40D-37B1F2773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798"/>
            <a:ext cx="10515600" cy="4351338"/>
          </a:xfrm>
        </p:spPr>
        <p:txBody>
          <a:bodyPr/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神奈川冲浪编码方案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2504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条</a:t>
            </a:r>
            <a:r>
              <a:rPr lang="zh-CN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序列长度</a:t>
            </a:r>
            <a:r>
              <a:rPr lang="en-US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碱基，地址</a:t>
            </a:r>
            <a:r>
              <a:rPr lang="en-US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碱基，数据</a:t>
            </a:r>
            <a:r>
              <a:rPr lang="en-US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64</a:t>
            </a:r>
            <a:r>
              <a:rPr lang="zh-CN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碱基，</a:t>
            </a:r>
            <a:r>
              <a:rPr lang="en-US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Reed-Solomon</a:t>
            </a:r>
            <a:r>
              <a:rPr lang="zh-CN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编码</a:t>
            </a:r>
            <a:r>
              <a:rPr lang="en-US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碱基，文件切割成</a:t>
            </a:r>
            <a:r>
              <a:rPr lang="en-US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1494</a:t>
            </a:r>
            <a:r>
              <a:rPr lang="zh-CN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条编码片段</a:t>
            </a:r>
            <a:r>
              <a:rPr lang="zh-CN" altLang="en-US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该编码特点是只需要</a:t>
            </a:r>
            <a:r>
              <a:rPr lang="en-US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2025</a:t>
            </a:r>
            <a:r>
              <a:rPr lang="zh-CN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条序列就可解码，每条序列可以检测出</a:t>
            </a:r>
            <a:r>
              <a:rPr lang="en-US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个替换错误，纠正</a:t>
            </a:r>
            <a:r>
              <a:rPr lang="en-US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个替换错误。</a:t>
            </a:r>
            <a:endParaRPr lang="zh-CN" altLang="en-US" sz="2800" kern="100" dirty="0"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B02751-98FE-4CEE-8D4B-1F43B47F05B7}"/>
              </a:ext>
            </a:extLst>
          </p:cNvPr>
          <p:cNvSpPr/>
          <p:nvPr/>
        </p:nvSpPr>
        <p:spPr>
          <a:xfrm>
            <a:off x="2142641" y="3265755"/>
            <a:ext cx="1077132" cy="32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Seed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E23BD7-0C44-4956-9625-F8C7E7BBC6EA}"/>
              </a:ext>
            </a:extLst>
          </p:cNvPr>
          <p:cNvSpPr/>
          <p:nvPr/>
        </p:nvSpPr>
        <p:spPr>
          <a:xfrm>
            <a:off x="3219772" y="3264330"/>
            <a:ext cx="4351149" cy="3293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87AFEB-AB94-4AA8-B039-CE2F78E81F03}"/>
              </a:ext>
            </a:extLst>
          </p:cNvPr>
          <p:cNvSpPr txBox="1"/>
          <p:nvPr/>
        </p:nvSpPr>
        <p:spPr>
          <a:xfrm>
            <a:off x="2382139" y="3704584"/>
            <a:ext cx="8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16nt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0CED7B-4B0C-41E4-9795-D82656C7FCD5}"/>
              </a:ext>
            </a:extLst>
          </p:cNvPr>
          <p:cNvSpPr/>
          <p:nvPr/>
        </p:nvSpPr>
        <p:spPr>
          <a:xfrm>
            <a:off x="7570760" y="3264329"/>
            <a:ext cx="1247613" cy="3293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RS Code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74832A-DD77-48EF-A77D-6B05649FC855}"/>
              </a:ext>
            </a:extLst>
          </p:cNvPr>
          <p:cNvSpPr txBox="1"/>
          <p:nvPr/>
        </p:nvSpPr>
        <p:spPr>
          <a:xfrm>
            <a:off x="5097651" y="3716208"/>
            <a:ext cx="8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64nt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767FFF-146D-4D15-ADC3-CAB3BEE338C6}"/>
              </a:ext>
            </a:extLst>
          </p:cNvPr>
          <p:cNvSpPr txBox="1"/>
          <p:nvPr/>
        </p:nvSpPr>
        <p:spPr>
          <a:xfrm>
            <a:off x="7870398" y="3736917"/>
            <a:ext cx="8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20nt</a:t>
            </a:r>
            <a:endParaRPr lang="zh-CN" altLang="en-US" dirty="0"/>
          </a:p>
        </p:txBody>
      </p:sp>
      <p:pic>
        <p:nvPicPr>
          <p:cNvPr id="10" name="内容占位符 4" descr="图片包含 桌子, 照片, 男人, 大&#10;&#10;描述已自动生成">
            <a:extLst>
              <a:ext uri="{FF2B5EF4-FFF2-40B4-BE49-F238E27FC236}">
                <a16:creationId xmlns:a16="http://schemas.microsoft.com/office/drawing/2014/main" id="{288DE6BE-A250-4F33-8924-3BA9D7F28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348" y="4869913"/>
            <a:ext cx="2521820" cy="1738446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85DDB57-0D94-4F66-9A1F-1AEDB99C5C1F}"/>
              </a:ext>
            </a:extLst>
          </p:cNvPr>
          <p:cNvSpPr/>
          <p:nvPr/>
        </p:nvSpPr>
        <p:spPr>
          <a:xfrm>
            <a:off x="1929539" y="3057041"/>
            <a:ext cx="5738247" cy="3498742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291B79-B5ED-4DB4-815F-A354D4166C5E}"/>
              </a:ext>
            </a:extLst>
          </p:cNvPr>
          <p:cNvSpPr/>
          <p:nvPr/>
        </p:nvSpPr>
        <p:spPr>
          <a:xfrm>
            <a:off x="2156248" y="5685381"/>
            <a:ext cx="1077132" cy="32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Seed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F21B9E-1B66-431E-99F8-BFBA34BE3C25}"/>
              </a:ext>
            </a:extLst>
          </p:cNvPr>
          <p:cNvSpPr/>
          <p:nvPr/>
        </p:nvSpPr>
        <p:spPr>
          <a:xfrm>
            <a:off x="3233379" y="5683956"/>
            <a:ext cx="4351149" cy="3293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BDE5E5-2929-4B0C-9BDD-482DD71E8FFF}"/>
              </a:ext>
            </a:extLst>
          </p:cNvPr>
          <p:cNvSpPr txBox="1"/>
          <p:nvPr/>
        </p:nvSpPr>
        <p:spPr>
          <a:xfrm>
            <a:off x="2395746" y="6124210"/>
            <a:ext cx="8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16nt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AEB85BC-D859-4077-94D8-1DD67387A62C}"/>
              </a:ext>
            </a:extLst>
          </p:cNvPr>
          <p:cNvSpPr/>
          <p:nvPr/>
        </p:nvSpPr>
        <p:spPr>
          <a:xfrm>
            <a:off x="7584367" y="5683955"/>
            <a:ext cx="1247613" cy="3293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RS Code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7B9238-7CD5-4F75-BA39-8B7FBC850C7D}"/>
              </a:ext>
            </a:extLst>
          </p:cNvPr>
          <p:cNvSpPr txBox="1"/>
          <p:nvPr/>
        </p:nvSpPr>
        <p:spPr>
          <a:xfrm>
            <a:off x="5111258" y="6135834"/>
            <a:ext cx="8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64nt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02A842-463A-4843-8A21-9D114B5D21E6}"/>
              </a:ext>
            </a:extLst>
          </p:cNvPr>
          <p:cNvSpPr txBox="1"/>
          <p:nvPr/>
        </p:nvSpPr>
        <p:spPr>
          <a:xfrm>
            <a:off x="7884005" y="6156543"/>
            <a:ext cx="8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20nt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66420C-7ACB-4DE1-9321-197425A30AD4}"/>
              </a:ext>
            </a:extLst>
          </p:cNvPr>
          <p:cNvSpPr txBox="1"/>
          <p:nvPr/>
        </p:nvSpPr>
        <p:spPr>
          <a:xfrm>
            <a:off x="743919" y="3305014"/>
            <a:ext cx="82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条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86C257C-C3AE-41F4-802C-CB2BAA3E1A79}"/>
              </a:ext>
            </a:extLst>
          </p:cNvPr>
          <p:cNvSpPr txBox="1"/>
          <p:nvPr/>
        </p:nvSpPr>
        <p:spPr>
          <a:xfrm>
            <a:off x="730717" y="5739136"/>
            <a:ext cx="111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2504</a:t>
            </a:r>
            <a:r>
              <a:rPr lang="zh-CN" altLang="en-US" dirty="0"/>
              <a:t>条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45A942F-C54B-43D5-9588-0A1CDB387419}"/>
              </a:ext>
            </a:extLst>
          </p:cNvPr>
          <p:cNvSpPr/>
          <p:nvPr/>
        </p:nvSpPr>
        <p:spPr>
          <a:xfrm>
            <a:off x="2642461" y="4313188"/>
            <a:ext cx="54244" cy="666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0FB8E4E-C2AB-40E0-B811-9ABD95CE9BEB}"/>
              </a:ext>
            </a:extLst>
          </p:cNvPr>
          <p:cNvSpPr/>
          <p:nvPr/>
        </p:nvSpPr>
        <p:spPr>
          <a:xfrm>
            <a:off x="2642461" y="4551097"/>
            <a:ext cx="54244" cy="666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D49B7CF-632A-4F78-9B7F-098E01919CF6}"/>
              </a:ext>
            </a:extLst>
          </p:cNvPr>
          <p:cNvSpPr/>
          <p:nvPr/>
        </p:nvSpPr>
        <p:spPr>
          <a:xfrm>
            <a:off x="2642461" y="4756611"/>
            <a:ext cx="54244" cy="666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A851D72-20C5-49B3-B715-C3D3BAC32C23}"/>
              </a:ext>
            </a:extLst>
          </p:cNvPr>
          <p:cNvSpPr/>
          <p:nvPr/>
        </p:nvSpPr>
        <p:spPr>
          <a:xfrm>
            <a:off x="7311325" y="3057041"/>
            <a:ext cx="1933414" cy="7516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0936039-C6EF-4A89-BE96-EDF4767A9158}"/>
              </a:ext>
            </a:extLst>
          </p:cNvPr>
          <p:cNvSpPr txBox="1"/>
          <p:nvPr/>
        </p:nvSpPr>
        <p:spPr>
          <a:xfrm>
            <a:off x="9244739" y="3082850"/>
            <a:ext cx="1688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Inner Code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Reed-Solomon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9403D39-B903-4712-AA7F-35AFBBDCA1EA}"/>
              </a:ext>
            </a:extLst>
          </p:cNvPr>
          <p:cNvSpPr txBox="1"/>
          <p:nvPr/>
        </p:nvSpPr>
        <p:spPr>
          <a:xfrm>
            <a:off x="6390468" y="4571936"/>
            <a:ext cx="1688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Outer Code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LT Code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7C8864A-A6D6-46AA-817F-E1BEFC7BE39B}"/>
              </a:ext>
            </a:extLst>
          </p:cNvPr>
          <p:cNvSpPr/>
          <p:nvPr/>
        </p:nvSpPr>
        <p:spPr>
          <a:xfrm>
            <a:off x="1097797" y="4279853"/>
            <a:ext cx="54244" cy="666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528B2CD-5E7A-4531-AD24-180F9202E2F9}"/>
              </a:ext>
            </a:extLst>
          </p:cNvPr>
          <p:cNvSpPr/>
          <p:nvPr/>
        </p:nvSpPr>
        <p:spPr>
          <a:xfrm>
            <a:off x="1097797" y="4517762"/>
            <a:ext cx="54244" cy="666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569167D-9387-4980-B07B-8CAB205DDC44}"/>
              </a:ext>
            </a:extLst>
          </p:cNvPr>
          <p:cNvSpPr/>
          <p:nvPr/>
        </p:nvSpPr>
        <p:spPr>
          <a:xfrm>
            <a:off x="1097797" y="4723276"/>
            <a:ext cx="54244" cy="666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37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74E4E-F406-4ADC-B93B-CDFAF8B8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编码方案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894F2FA4-8FF5-4D58-84F3-AE4D712DF5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97" y="1488189"/>
            <a:ext cx="7743701" cy="43868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19BD84-1587-4591-9F1B-F102BDA577C7}"/>
              </a:ext>
            </a:extLst>
          </p:cNvPr>
          <p:cNvSpPr txBox="1"/>
          <p:nvPr/>
        </p:nvSpPr>
        <p:spPr>
          <a:xfrm>
            <a:off x="838200" y="6038890"/>
            <a:ext cx="1087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- </a:t>
            </a:r>
            <a:r>
              <a:rPr lang="en-US" altLang="zh-CN" sz="1400" dirty="0" err="1"/>
              <a:t>Erlich</a:t>
            </a:r>
            <a:r>
              <a:rPr lang="en-US" altLang="zh-CN" sz="1400" dirty="0"/>
              <a:t>, Yaniv, Zielinski, et al. DNA Fountain enables a robust and efficient storage architecture.[J]. Science, 2017.</a:t>
            </a:r>
          </a:p>
          <a:p>
            <a:r>
              <a:rPr lang="en-US" altLang="zh-CN" sz="1400" dirty="0"/>
              <a:t>- </a:t>
            </a:r>
            <a:r>
              <a:rPr lang="en-US" altLang="zh-CN" sz="1400" dirty="0" err="1"/>
              <a:t>Erlich</a:t>
            </a:r>
            <a:r>
              <a:rPr lang="en-US" altLang="zh-CN" sz="1400" dirty="0"/>
              <a:t> Y , Zielinski D . Capacity-approaching DNA storage. 2016.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239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9F55A-2747-43EB-BDC8-C3A3FEF7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9C751-BF78-4A18-BB56-7BB246793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Outer Code: LT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</a:p>
          <a:p>
            <a:r>
              <a:rPr lang="en-US" altLang="zh-CN" dirty="0"/>
              <a:t>Inner Code: Reed Solomon Code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- M. </a:t>
            </a:r>
            <a:r>
              <a:rPr lang="en-US" altLang="zh-CN" sz="1400" dirty="0" err="1"/>
              <a:t>Luby</a:t>
            </a:r>
            <a:r>
              <a:rPr lang="en-US" altLang="zh-CN" sz="1400" dirty="0"/>
              <a:t>, “LT-codes,” in Proc. 43rd </a:t>
            </a:r>
            <a:r>
              <a:rPr lang="en-US" altLang="zh-CN" sz="1400" dirty="0" err="1"/>
              <a:t>Annu</a:t>
            </a:r>
            <a:r>
              <a:rPr lang="en-US" altLang="zh-CN" sz="1400" dirty="0"/>
              <a:t>. IEEE </a:t>
            </a:r>
            <a:r>
              <a:rPr lang="en-US" altLang="zh-CN" sz="1400" dirty="0" err="1"/>
              <a:t>Symp</a:t>
            </a:r>
            <a:r>
              <a:rPr lang="en-US" altLang="zh-CN" sz="1400" dirty="0"/>
              <a:t>. Foundations of Computer Science (FOCS), Vancouver, BC, Canada, Nov. 2002, pp. 271–280.</a:t>
            </a:r>
          </a:p>
          <a:p>
            <a:pPr marL="0" indent="0">
              <a:buNone/>
            </a:pPr>
            <a:r>
              <a:rPr lang="en-US" altLang="zh-CN" sz="1400" dirty="0"/>
              <a:t>- </a:t>
            </a:r>
            <a:r>
              <a:rPr lang="en-US" altLang="zh-CN" sz="1400" dirty="0" err="1"/>
              <a:t>Mceliece</a:t>
            </a:r>
            <a:r>
              <a:rPr lang="en-US" altLang="zh-CN" sz="1400" dirty="0"/>
              <a:t> R J . The theory of information and </a:t>
            </a:r>
            <a:r>
              <a:rPr lang="en-US" altLang="zh-CN" sz="1400" dirty="0" err="1"/>
              <a:t>coding:a</a:t>
            </a:r>
            <a:r>
              <a:rPr lang="en-US" altLang="zh-CN" sz="1400" dirty="0"/>
              <a:t> mathematical framework for communication[M]. Addison-Wesley Pub. Co. Advanced Book Program, 1977.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1FC7E0E-D4A3-4B50-B44F-F5E07B7E70A7}"/>
              </a:ext>
            </a:extLst>
          </p:cNvPr>
          <p:cNvGrpSpPr/>
          <p:nvPr/>
        </p:nvGrpSpPr>
        <p:grpSpPr>
          <a:xfrm>
            <a:off x="6593478" y="2861959"/>
            <a:ext cx="3986939" cy="1900997"/>
            <a:chOff x="6806501" y="3235980"/>
            <a:chExt cx="3986939" cy="1900997"/>
          </a:xfrm>
        </p:grpSpPr>
        <p:pic>
          <p:nvPicPr>
            <p:cNvPr id="11" name="图片 10" descr="日程表&#10;&#10;中度可信度描述已自动生成">
              <a:extLst>
                <a:ext uri="{FF2B5EF4-FFF2-40B4-BE49-F238E27FC236}">
                  <a16:creationId xmlns:a16="http://schemas.microsoft.com/office/drawing/2014/main" id="{AE431CF8-FBB8-4359-A98B-43B3B6004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6501" y="3235980"/>
              <a:ext cx="3986939" cy="1900997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ADD5E2D-4646-42F4-BCE8-D046603E4A1D}"/>
                </a:ext>
              </a:extLst>
            </p:cNvPr>
            <p:cNvSpPr/>
            <p:nvPr/>
          </p:nvSpPr>
          <p:spPr>
            <a:xfrm>
              <a:off x="9984783" y="4858719"/>
              <a:ext cx="697424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E9538EB-4C4C-4DC3-8CF3-BFE1CE18DB3E}"/>
              </a:ext>
            </a:extLst>
          </p:cNvPr>
          <p:cNvSpPr txBox="1"/>
          <p:nvPr/>
        </p:nvSpPr>
        <p:spPr>
          <a:xfrm>
            <a:off x="8676064" y="4897868"/>
            <a:ext cx="237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Reed-Solomon Code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42E4966-F582-486B-B1E7-EB308DF75960}"/>
              </a:ext>
            </a:extLst>
          </p:cNvPr>
          <p:cNvCxnSpPr>
            <a:cxnSpLocks/>
          </p:cNvCxnSpPr>
          <p:nvPr/>
        </p:nvCxnSpPr>
        <p:spPr>
          <a:xfrm>
            <a:off x="5463153" y="3856576"/>
            <a:ext cx="81666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图示&#10;&#10;描述已自动生成">
            <a:extLst>
              <a:ext uri="{FF2B5EF4-FFF2-40B4-BE49-F238E27FC236}">
                <a16:creationId xmlns:a16="http://schemas.microsoft.com/office/drawing/2014/main" id="{07E4D4B3-6DBF-4EAF-B1F9-4DB5B7F80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07" y="2715953"/>
            <a:ext cx="4762159" cy="199095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B3A226A-F560-4783-B2C9-008D863187C2}"/>
              </a:ext>
            </a:extLst>
          </p:cNvPr>
          <p:cNvSpPr txBox="1"/>
          <p:nvPr/>
        </p:nvSpPr>
        <p:spPr>
          <a:xfrm>
            <a:off x="4237939" y="4955558"/>
            <a:ext cx="103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LT 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90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F9064-323E-4AA1-AF27-AF2B487E3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EEF50-41B1-4276-829F-548D07410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876"/>
            <a:ext cx="10515600" cy="4351338"/>
          </a:xfrm>
        </p:spPr>
        <p:txBody>
          <a:bodyPr/>
          <a:lstStyle/>
          <a:p>
            <a:r>
              <a:rPr lang="en-US" altLang="zh-CN" dirty="0"/>
              <a:t>DNA</a:t>
            </a:r>
            <a:r>
              <a:rPr lang="zh-CN" altLang="en-US" dirty="0"/>
              <a:t>编码结果：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29316C-9640-4628-9CDA-A4B5C9004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124" y="1868246"/>
            <a:ext cx="6025443" cy="414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545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94049-D392-48E1-A235-650F4F07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DNA</a:t>
            </a:r>
            <a:r>
              <a:rPr lang="zh-CN" altLang="en-US" dirty="0"/>
              <a:t>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7D676-659D-4817-AE14-F9FE73A1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DNA</a:t>
            </a:r>
            <a:r>
              <a:rPr lang="zh-CN" altLang="en-US" dirty="0"/>
              <a:t>存储系统中储存的</a:t>
            </a:r>
            <a:r>
              <a:rPr lang="en-US" altLang="zh-CN" dirty="0"/>
              <a:t>DNA</a:t>
            </a:r>
            <a:r>
              <a:rPr lang="zh-CN" altLang="en-US" dirty="0"/>
              <a:t>进行测序，我们得到了文件“</a:t>
            </a:r>
            <a:r>
              <a:rPr lang="en-US" altLang="zh-CN" dirty="0"/>
              <a:t>50-SF</a:t>
            </a:r>
            <a:r>
              <a:rPr lang="zh-CN" altLang="en-US" dirty="0"/>
              <a:t>”文件，它包括</a:t>
            </a:r>
            <a:r>
              <a:rPr lang="en-US" altLang="zh-CN" dirty="0"/>
              <a:t>27726</a:t>
            </a:r>
            <a:r>
              <a:rPr lang="zh-CN" altLang="en-US" dirty="0"/>
              <a:t>个测序序列，这些序列包含了神奈川冲浪全部的信息。同时，测序结果存在插入，删除，替换错误。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2D818F5C-BC27-45EE-BD71-60CA71A691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5" y="3134532"/>
            <a:ext cx="4758689" cy="356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7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608B3-0442-41C2-B8D7-E5529E4F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解码方案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8D9E98-3555-4DD7-A145-82C1B97E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Divided into 3 steps: Preprocessing, droplet recovery, and segment inference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5E46666-DDE8-4709-B28C-1D6B97997FDA}"/>
              </a:ext>
            </a:extLst>
          </p:cNvPr>
          <p:cNvGrpSpPr/>
          <p:nvPr/>
        </p:nvGrpSpPr>
        <p:grpSpPr>
          <a:xfrm>
            <a:off x="3979190" y="3157780"/>
            <a:ext cx="3080288" cy="2401996"/>
            <a:chOff x="3932695" y="2034153"/>
            <a:chExt cx="3080288" cy="240199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83749B7-79EC-4D88-A365-2F3A0F4E2109}"/>
                </a:ext>
              </a:extLst>
            </p:cNvPr>
            <p:cNvSpPr/>
            <p:nvPr/>
          </p:nvSpPr>
          <p:spPr>
            <a:xfrm>
              <a:off x="3932695" y="2034153"/>
              <a:ext cx="3080288" cy="526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Preprocessing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8318069-F26F-4CA3-8F71-C6077CFD5A4E}"/>
                </a:ext>
              </a:extLst>
            </p:cNvPr>
            <p:cNvSpPr/>
            <p:nvPr/>
          </p:nvSpPr>
          <p:spPr>
            <a:xfrm>
              <a:off x="3932695" y="2971680"/>
              <a:ext cx="3080288" cy="526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Droplet Recovery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49BA0F5-9466-4A20-A20B-68BD23A149EF}"/>
                </a:ext>
              </a:extLst>
            </p:cNvPr>
            <p:cNvSpPr/>
            <p:nvPr/>
          </p:nvSpPr>
          <p:spPr>
            <a:xfrm>
              <a:off x="3932695" y="3909207"/>
              <a:ext cx="3080288" cy="526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Segment Inference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415EC6D-BDCA-498E-9971-40DF925975FC}"/>
                </a:ext>
              </a:extLst>
            </p:cNvPr>
            <p:cNvCxnSpPr>
              <a:endCxn id="5" idx="0"/>
            </p:cNvCxnSpPr>
            <p:nvPr/>
          </p:nvCxnSpPr>
          <p:spPr>
            <a:xfrm>
              <a:off x="5472839" y="2561095"/>
              <a:ext cx="0" cy="410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52145B4C-F58F-4710-82E9-DED68202D4A8}"/>
                </a:ext>
              </a:extLst>
            </p:cNvPr>
            <p:cNvCxnSpPr/>
            <p:nvPr/>
          </p:nvCxnSpPr>
          <p:spPr>
            <a:xfrm>
              <a:off x="5472839" y="3498622"/>
              <a:ext cx="0" cy="410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92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713</Words>
  <Application>Microsoft Office PowerPoint</Application>
  <PresentationFormat>宽屏</PresentationFormat>
  <Paragraphs>83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-apple-system</vt:lpstr>
      <vt:lpstr>PingFangSC-Regular</vt:lpstr>
      <vt:lpstr>仿宋</vt:lpstr>
      <vt:lpstr>Arial</vt:lpstr>
      <vt:lpstr>Calibri</vt:lpstr>
      <vt:lpstr>Cambria Math</vt:lpstr>
      <vt:lpstr>Office 主题</vt:lpstr>
      <vt:lpstr>DNA存储解码课程设计</vt:lpstr>
      <vt:lpstr>DNA存储系统概述 </vt:lpstr>
      <vt:lpstr>DNA存储系统概述 </vt:lpstr>
      <vt:lpstr>编码方案</vt:lpstr>
      <vt:lpstr>编码方案</vt:lpstr>
      <vt:lpstr>编码方案</vt:lpstr>
      <vt:lpstr>编码结果</vt:lpstr>
      <vt:lpstr>DNA测序</vt:lpstr>
      <vt:lpstr>解码方案</vt:lpstr>
      <vt:lpstr>Preprocessing</vt:lpstr>
      <vt:lpstr>Droplet Recovery</vt:lpstr>
      <vt:lpstr>Segment Inference</vt:lpstr>
      <vt:lpstr>解码结果</vt:lpstr>
      <vt:lpstr>课程设计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课程设计</dc:title>
  <dc:creator>Admin</dc:creator>
  <cp:lastModifiedBy>张 彤</cp:lastModifiedBy>
  <cp:revision>2</cp:revision>
  <dcterms:created xsi:type="dcterms:W3CDTF">2021-11-28T12:02:34Z</dcterms:created>
  <dcterms:modified xsi:type="dcterms:W3CDTF">2021-11-29T12:58:01Z</dcterms:modified>
</cp:coreProperties>
</file>