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A94"/>
    <a:srgbClr val="4C6CA1"/>
    <a:srgbClr val="C31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0"/>
    <p:restoredTop sz="94630"/>
  </p:normalViewPr>
  <p:slideViewPr>
    <p:cSldViewPr snapToGrid="0" snapToObjects="1">
      <p:cViewPr>
        <p:scale>
          <a:sx n="78" d="100"/>
          <a:sy n="78" d="100"/>
        </p:scale>
        <p:origin x="-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1A62-D28A-6F46-A9BF-FE16CE011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6C664-7878-1740-8011-CACE55415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1F854-F2CE-D14A-84AD-998E6ADB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E75-0E25-F548-9BDB-B05F98454C3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B7DCA-4102-0943-AAF2-0AAE6313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A1C9B-D4F2-0149-BB6A-08CACF37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2EC1-DDDB-4644-BE04-EEA7935B9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9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5B69-59E0-D141-830F-385CE992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278E8-00B1-8348-9C9C-B9E2C7F7F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DEB75-0C14-A84E-B09D-0DE6D627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E75-0E25-F548-9BDB-B05F98454C3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5ADC-92BE-194C-91E7-ADDAA745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13052-3CEB-9E4D-AA47-7F8AAF00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2EC1-DDDB-4644-BE04-EEA7935B9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5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61526-4CD0-9545-B2DB-FEBCE2AB7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649F6-CC86-F740-A04C-74E09B82A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3A9D9-E420-B341-8114-AAB04194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E75-0E25-F548-9BDB-B05F98454C3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3209C-C444-A640-96E7-6FA69FFB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7646-F8B8-3B4C-A2DC-5FDC3412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2EC1-DDDB-4644-BE04-EEA7935B9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4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4978-DD59-B941-A4CF-14E5CB7F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3949D-704C-254D-8DDF-3A4E24C7A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60DFB-0379-004D-BCE3-46A6B78A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E75-0E25-F548-9BDB-B05F98454C3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230BE-FEB0-CB45-BE67-1249EFB1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DC519-0C07-D448-9F63-D3A3F8B8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2EC1-DDDB-4644-BE04-EEA7935B9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4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30B0-F3B0-594A-ACE7-685DFBE4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0B5C5-65FD-AF4D-9B55-B26753B6F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DBBE8-E49F-584D-852A-2EAF29E1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E75-0E25-F548-9BDB-B05F98454C3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681B8-29C5-074D-8EDE-5FEB2BA8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729B0-746B-9148-A45B-515C9C10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2EC1-DDDB-4644-BE04-EEA7935B9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7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AB28-6279-5647-9C68-2C4EB15F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8C29-3688-AF40-AEC1-5BB4F61BF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41C3B-A03F-A243-8800-DDED9BDE1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0EF55-C517-7042-91A1-89994CDB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E75-0E25-F548-9BDB-B05F98454C3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46FCF-FA21-344C-95CD-83D905DF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72B7E-64EB-814D-8342-C711FE81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2EC1-DDDB-4644-BE04-EEA7935B9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1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4A24-E771-C74E-A121-22C4DEFF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D8667-AFAB-A14D-BFCF-76C29254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02EA0-0904-1F42-976D-DCA2C12F0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F5A1A-3C77-5E43-A10F-0BB0DA16D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62E70-AB17-DE4B-A050-5AE424339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253F4-F967-CA49-9DE1-E5367FA9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E75-0E25-F548-9BDB-B05F98454C3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9CFD1-61BE-164D-8F2E-9B30865A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C4490-461A-8742-97FF-5723142D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2EC1-DDDB-4644-BE04-EEA7935B9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2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AFE8-6DFC-414E-98C8-21630E90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5F990-709B-5B47-9567-63CAD175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E75-0E25-F548-9BDB-B05F98454C3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76B81-BF76-C74D-863B-B96408CB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4D582-6291-324C-8F03-0F146E4E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2EC1-DDDB-4644-BE04-EEA7935B9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0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6EE51-46FB-FE49-9265-2CE47C85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E75-0E25-F548-9BDB-B05F98454C3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D9AE8-E56D-D44C-80E8-E12956DE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2C7E0-3D36-3E47-93FD-55E1C8D0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2EC1-DDDB-4644-BE04-EEA7935B9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5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8EF5-4046-7D48-AC17-63539EE7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0C139-36E4-FD42-A74E-D2D6CEB70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96859-C2DD-6947-AA78-BF915312C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6DED1-DB67-4140-992F-A8AF9837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E75-0E25-F548-9BDB-B05F98454C3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095F0-4E21-174D-AEFB-C0AAF7D2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BD820-4DB5-0A42-B036-3EFFB495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2EC1-DDDB-4644-BE04-EEA7935B9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8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6331-1DA7-D940-9A34-EAACD603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BA033-4498-AE4A-8BE2-60C75D2D8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F5A58-289E-6246-A2B7-63306DC5A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A58E0-5B9F-BD4B-8A92-92ABD66E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E75-0E25-F548-9BDB-B05F98454C3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FE164-7ED6-B44B-8ED4-1B7ADB05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DAC29-267F-F94C-AC79-BC803BB7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2EC1-DDDB-4644-BE04-EEA7935B9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7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CCEDF-6572-8F43-959A-C83561A1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3414-AD57-E440-A0B4-6045AC7E5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14493-9697-2A48-935B-723A6B55D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4E75-0E25-F548-9BDB-B05F98454C3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3698A-1F75-9147-B801-B284ED81E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FA10D-775F-BD4D-A416-83235FCF3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22EC1-DDDB-4644-BE04-EEA7935B9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5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iangle 11">
            <a:extLst>
              <a:ext uri="{FF2B5EF4-FFF2-40B4-BE49-F238E27FC236}">
                <a16:creationId xmlns:a16="http://schemas.microsoft.com/office/drawing/2014/main" id="{511E9172-0065-BC47-9EAB-DF4EE65D6782}"/>
              </a:ext>
            </a:extLst>
          </p:cNvPr>
          <p:cNvSpPr/>
          <p:nvPr/>
        </p:nvSpPr>
        <p:spPr>
          <a:xfrm rot="10800000">
            <a:off x="3660007" y="1959810"/>
            <a:ext cx="3420364" cy="2959027"/>
          </a:xfrm>
          <a:prstGeom prst="triangle">
            <a:avLst>
              <a:gd name="adj" fmla="val 100000"/>
            </a:avLst>
          </a:prstGeom>
          <a:solidFill>
            <a:srgbClr val="4C6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8CB2B-B854-104D-801D-EB21C466D978}"/>
              </a:ext>
            </a:extLst>
          </p:cNvPr>
          <p:cNvSpPr/>
          <p:nvPr/>
        </p:nvSpPr>
        <p:spPr>
          <a:xfrm>
            <a:off x="1384104" y="1959811"/>
            <a:ext cx="2275900" cy="2959027"/>
          </a:xfrm>
          <a:prstGeom prst="rect">
            <a:avLst/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BCDF9-5B05-FE4B-807F-8DC34E7773EB}"/>
              </a:ext>
            </a:extLst>
          </p:cNvPr>
          <p:cNvSpPr/>
          <p:nvPr/>
        </p:nvSpPr>
        <p:spPr>
          <a:xfrm>
            <a:off x="7080371" y="1959814"/>
            <a:ext cx="2275900" cy="2959027"/>
          </a:xfrm>
          <a:prstGeom prst="rect">
            <a:avLst/>
          </a:prstGeom>
          <a:solidFill>
            <a:srgbClr val="F2B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A858B8AA-FF8F-F749-98ED-ABEF41DFF3B7}"/>
              </a:ext>
            </a:extLst>
          </p:cNvPr>
          <p:cNvSpPr/>
          <p:nvPr/>
        </p:nvSpPr>
        <p:spPr>
          <a:xfrm>
            <a:off x="3660005" y="1959814"/>
            <a:ext cx="3420366" cy="2959027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B6F1E-388C-5042-B63A-9DC547261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4479" y1="56237" x2="24479" y2="56237"/>
                        <a14:foregroundMark x1="28229" y1="56237" x2="28229" y2="56237"/>
                        <a14:foregroundMark x1="26875" y1="44785" x2="26875" y2="44785"/>
                        <a14:foregroundMark x1="52500" y1="55215" x2="52500" y2="55215"/>
                        <a14:foregroundMark x1="89479" y1="23517" x2="89479" y2="23517"/>
                        <a14:foregroundMark x1="89792" y1="22086" x2="89792" y2="22086"/>
                        <a14:backgroundMark x1="19688" y1="30266" x2="19688" y2="30266"/>
                        <a14:backgroundMark x1="12188" y1="23108" x2="21146" y2="23517"/>
                        <a14:backgroundMark x1="21146" y1="23517" x2="48438" y2="13088"/>
                        <a14:backgroundMark x1="48438" y1="13088" x2="49167" y2="13088"/>
                        <a14:backgroundMark x1="49167" y1="12679" x2="15000" y2="25971"/>
                        <a14:backgroundMark x1="15000" y1="25971" x2="9792" y2="42331"/>
                        <a14:backgroundMark x1="9792" y1="42331" x2="15417" y2="63190"/>
                        <a14:backgroundMark x1="15417" y1="63190" x2="11771" y2="543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2240" y="2204736"/>
            <a:ext cx="5606932" cy="2850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693F55-97C0-9C47-8278-33C3B410A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3556" b="96000" l="5333" r="97778">
                        <a14:foregroundMark x1="31556" y1="19111" x2="31556" y2="19111"/>
                        <a14:foregroundMark x1="31556" y1="19111" x2="54222" y2="19111"/>
                        <a14:foregroundMark x1="54222" y1="19111" x2="61778" y2="23111"/>
                        <a14:foregroundMark x1="72444" y1="44889" x2="21333" y2="42667"/>
                        <a14:foregroundMark x1="21333" y1="42667" x2="24000" y2="20444"/>
                        <a14:foregroundMark x1="24000" y1="20444" x2="43111" y2="8444"/>
                        <a14:foregroundMark x1="43111" y1="8444" x2="64889" y2="8889"/>
                        <a14:foregroundMark x1="64889" y1="8889" x2="84444" y2="26222"/>
                        <a14:foregroundMark x1="84444" y1="26222" x2="58222" y2="32000"/>
                        <a14:foregroundMark x1="58222" y1="32000" x2="45778" y2="52000"/>
                        <a14:foregroundMark x1="45778" y1="52000" x2="23556" y2="42667"/>
                        <a14:foregroundMark x1="23556" y1="42667" x2="37333" y2="17333"/>
                        <a14:foregroundMark x1="37333" y1="17333" x2="65333" y2="3556"/>
                        <a14:foregroundMark x1="65333" y1="3556" x2="61333" y2="32444"/>
                        <a14:foregroundMark x1="61333" y1="32444" x2="59111" y2="32444"/>
                        <a14:foregroundMark x1="88889" y1="41333" x2="93778" y2="38222"/>
                        <a14:foregroundMark x1="41333" y1="93333" x2="31556" y2="92000"/>
                        <a14:foregroundMark x1="54667" y1="95556" x2="54667" y2="96444"/>
                        <a14:foregroundMark x1="93778" y1="38667" x2="97778" y2="39556"/>
                        <a14:foregroundMark x1="8444" y1="40889" x2="8444" y2="40889"/>
                        <a14:foregroundMark x1="5333" y1="59556" x2="5333" y2="59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5554" y="2204736"/>
            <a:ext cx="2429089" cy="242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0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Zhang</dc:creator>
  <cp:lastModifiedBy>Tony Zhang</cp:lastModifiedBy>
  <cp:revision>2</cp:revision>
  <dcterms:created xsi:type="dcterms:W3CDTF">2018-06-28T03:45:50Z</dcterms:created>
  <dcterms:modified xsi:type="dcterms:W3CDTF">2018-06-28T04:03:14Z</dcterms:modified>
</cp:coreProperties>
</file>