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4" r:id="rId11"/>
    <p:sldId id="262" r:id="rId12"/>
    <p:sldId id="275" r:id="rId13"/>
    <p:sldId id="27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QzsN6F5iOvpaxnahMAkKru8cO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74"/>
  </p:normalViewPr>
  <p:slideViewPr>
    <p:cSldViewPr snapToGrid="0">
      <p:cViewPr varScale="1">
        <p:scale>
          <a:sx n="77" d="100"/>
          <a:sy n="77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74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68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117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069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8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3C1DC-9054-7672-1F32-700EC075E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813"/>
            <a:ext cx="5497975" cy="89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Helvetica Neue"/>
              <a:buNone/>
              <a:defRPr sz="3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 txBox="1"/>
          <p:nvPr/>
        </p:nvSpPr>
        <p:spPr>
          <a:xfrm>
            <a:off x="3102600" y="6488700"/>
            <a:ext cx="59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Name - Project Name</a:t>
            </a:r>
            <a:endParaRPr sz="1200" i="1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021796"/>
            <a:ext cx="5157787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94427" y="119788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021796"/>
            <a:ext cx="5183188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525141" y="-1631060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4725" y="352193"/>
            <a:ext cx="10705617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D19-0AB1-5AA6-0324-3115DAEDAC5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87714" y="185508"/>
            <a:ext cx="4304285" cy="70064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Xây</a:t>
            </a: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dựng</a:t>
            </a: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 website </a:t>
            </a: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bán</a:t>
            </a: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hàng</a:t>
            </a: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điện</a:t>
            </a: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tử</a:t>
            </a:r>
            <a:endParaRPr sz="48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Class Name:	</a:t>
            </a: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K21PFP-01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Group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Name: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Group_Name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Members: </a:t>
            </a: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Bùi Minh Toàn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MSSV: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 smtClean="0"/>
              <a:t>DATA RELATIONSHIP</a:t>
            </a: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344634" y="926876"/>
            <a:ext cx="6072455" cy="164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en-US" sz="41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4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100" dirty="0">
                <a:latin typeface="Times New Roman" pitchFamily="18" charset="0"/>
                <a:cs typeface="Times New Roman" pitchFamily="18" charset="0"/>
              </a:rPr>
              <a:t> Data relationship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122" name="Picture 2" descr="Relationship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47" y="1698723"/>
            <a:ext cx="6480314" cy="41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smtClean="0"/>
              <a:t>IMPLÊMNTATION TOOLS</a:t>
            </a: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165100" y="1074738"/>
            <a:ext cx="11845925" cy="5410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Mongoose DB 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Tailwin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2" y="1223711"/>
            <a:ext cx="3762375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2" y="3944812"/>
            <a:ext cx="4019550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40" y="3974370"/>
            <a:ext cx="1962150" cy="222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26" y="3779838"/>
            <a:ext cx="2423382" cy="24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 smtClean="0"/>
              <a:t>DEMO PRODUCT</a:t>
            </a: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2664923" y="2967045"/>
            <a:ext cx="6300173" cy="75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 dirty="0" smtClean="0"/>
              <a:t>Demo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sz="2400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5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sz="2800" dirty="0" smtClean="0"/>
              <a:t>PROJECT SUMARY</a:t>
            </a:r>
            <a:endParaRPr sz="2800" dirty="0"/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5728175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Google Shape;177;p12"/>
          <p:cNvSpPr txBox="1">
            <a:spLocks/>
          </p:cNvSpPr>
          <p:nvPr/>
        </p:nvSpPr>
        <p:spPr>
          <a:xfrm>
            <a:off x="5893904" y="1074056"/>
            <a:ext cx="5728175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indent="-457200">
              <a:buFont typeface="+mj-lt"/>
              <a:buAutoNum type="arabicPeriod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mại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457200">
              <a:buFont typeface="+mj-lt"/>
              <a:buAutoNum type="arabicPeriod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EXPERIENCE LEARNED</a:t>
            </a:r>
            <a:endParaRPr dirty="0"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51113" y="2087267"/>
            <a:ext cx="996894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các thầy cô trong khoa Công nghệ thông tin – Viện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VTC ACADEMY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đã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nỗ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837" y="1664596"/>
            <a:ext cx="3310326" cy="35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>
              <a:spcBef>
                <a:spcPts val="0"/>
              </a:spcBef>
              <a:buSzPts val="2400"/>
              <a:buNone/>
            </a:pPr>
            <a:r>
              <a:rPr lang="en-US" sz="41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1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1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41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76200">
              <a:spcBef>
                <a:spcPts val="0"/>
              </a:spcBef>
              <a:buSzPts val="2400"/>
              <a:buNone/>
            </a:pPr>
            <a:endParaRPr sz="44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>
              <a:spcBef>
                <a:spcPts val="0"/>
              </a:spcBef>
              <a:buSzPts val="2400"/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VECTA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2013.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34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Internet, 57% 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sắm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ty.</a:t>
            </a:r>
          </a:p>
          <a:p>
            <a:pPr>
              <a:buFont typeface="Wingdings" pitchFamily="2" charset="2"/>
              <a:buChar char="ü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ty</a:t>
            </a:r>
          </a:p>
          <a:p>
            <a:pPr>
              <a:buFont typeface="Wingdings" pitchFamily="2" charset="2"/>
              <a:buChar char="ü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marL="152400" lvl="0" indent="0">
              <a:spcBef>
                <a:spcPts val="0"/>
              </a:spcBef>
              <a:buSzPts val="2400"/>
              <a:buNone/>
            </a:pPr>
            <a:endParaRPr sz="44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CUSTOMER REQUIREMENTS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>
              <a:spcBef>
                <a:spcPts val="0"/>
              </a:spcBef>
              <a:buSzPts val="2400"/>
              <a:buNone/>
            </a:pP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4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+mj-lt"/>
              </a:rPr>
              <a:t>Biểu đồ hoạt động (Activity Diagram)</a:t>
            </a: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Sequencediagram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relationship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76200">
              <a:spcBef>
                <a:spcPts val="0"/>
              </a:spcBef>
              <a:buSzPts val="2400"/>
              <a:buNone/>
            </a:pPr>
            <a:endParaRPr sz="4100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4100" dirty="0" err="1" smtClean="0"/>
              <a:t>Sơ</a:t>
            </a:r>
            <a:r>
              <a:rPr lang="en-US" sz="4100" dirty="0" smtClean="0"/>
              <a:t> </a:t>
            </a:r>
            <a:r>
              <a:rPr lang="en-US" sz="4100" dirty="0" err="1" smtClean="0"/>
              <a:t>đồ</a:t>
            </a:r>
            <a:r>
              <a:rPr lang="en-US" sz="4100" dirty="0" smtClean="0"/>
              <a:t> </a:t>
            </a:r>
            <a:r>
              <a:rPr lang="en-US" sz="4100" dirty="0" err="1" smtClean="0"/>
              <a:t>Usecase</a:t>
            </a:r>
            <a:r>
              <a:rPr lang="en-US" sz="4100" dirty="0" smtClean="0"/>
              <a:t> </a:t>
            </a:r>
            <a:r>
              <a:rPr lang="en-US" sz="4100" dirty="0" err="1" smtClean="0"/>
              <a:t>tổng</a:t>
            </a:r>
            <a:r>
              <a:rPr lang="en-US" sz="4100" dirty="0" smtClean="0"/>
              <a:t> </a:t>
            </a:r>
            <a:r>
              <a:rPr lang="en-US" sz="4100" dirty="0" err="1" smtClean="0"/>
              <a:t>quát</a:t>
            </a:r>
            <a:endParaRPr sz="4100"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23" y="1659835"/>
            <a:ext cx="8328990" cy="519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ACTIVITY DIAGRAM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3102" y="1059525"/>
            <a:ext cx="6923497" cy="71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vi-VN" sz="4100" dirty="0">
                <a:latin typeface="+mj-lt"/>
              </a:rPr>
              <a:t>Biểu đồ hoạt động (Activity Diagram)</a:t>
            </a:r>
            <a:endParaRPr lang="en-US" sz="4100" dirty="0">
              <a:latin typeface="+mj-lt"/>
              <a:cs typeface="Times New Roman" pitchFamily="18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5" y="1574791"/>
            <a:ext cx="5138531" cy="449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30" y="1585359"/>
            <a:ext cx="5675243" cy="448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ACTIVITY DIAGRAM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3102" y="1059525"/>
            <a:ext cx="6923497" cy="71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vi-VN" sz="4100" dirty="0">
                <a:latin typeface="+mj-lt"/>
              </a:rPr>
              <a:t>Biểu đồ hoạt động (Activity Diagram)</a:t>
            </a:r>
            <a:endParaRPr lang="en-US" sz="4100" dirty="0">
              <a:latin typeface="+mj-lt"/>
              <a:cs typeface="Times New Roman" pitchFamily="18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50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8" y="1585358"/>
            <a:ext cx="4820479" cy="472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78" y="1580455"/>
            <a:ext cx="5091493" cy="473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7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ACTIVITY DIAGRAM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3102" y="1059525"/>
            <a:ext cx="6923497" cy="71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vi-VN" sz="4100" dirty="0">
                <a:latin typeface="+mj-lt"/>
              </a:rPr>
              <a:t>Biểu đồ hoạt động (Activity Diagram)</a:t>
            </a:r>
            <a:endParaRPr lang="en-US" sz="4100" dirty="0">
              <a:latin typeface="+mj-lt"/>
              <a:cs typeface="Times New Roman" pitchFamily="18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4" y="1501114"/>
            <a:ext cx="4800599" cy="473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9" y="1501114"/>
            <a:ext cx="3287505" cy="473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ACTIVITY DIAGRAM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3102" y="1059525"/>
            <a:ext cx="6923497" cy="71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vi-VN" sz="4100" dirty="0">
                <a:latin typeface="+mj-lt"/>
              </a:rPr>
              <a:t>Biểu đồ hoạt động (Activity Diagram)</a:t>
            </a:r>
            <a:endParaRPr lang="en-US" sz="4100" dirty="0">
              <a:latin typeface="+mj-lt"/>
              <a:cs typeface="Times New Roman" pitchFamily="18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098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4" y="1501114"/>
            <a:ext cx="2371723" cy="459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41" y="1501114"/>
            <a:ext cx="2459281" cy="459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98" y="1585659"/>
            <a:ext cx="2257044" cy="413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5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528</Words>
  <Application>Microsoft Office PowerPoint</Application>
  <PresentationFormat>Widescreen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Wingdings</vt:lpstr>
      <vt:lpstr>Helvetica Neue</vt:lpstr>
      <vt:lpstr>Arial</vt:lpstr>
      <vt:lpstr>Times New Roman</vt:lpstr>
      <vt:lpstr>Helvetica Neue Light</vt:lpstr>
      <vt:lpstr>VTCA-SlideTheme</vt:lpstr>
      <vt:lpstr>Xây dựng website bán hàng điện tử</vt:lpstr>
      <vt:lpstr>OBJECTIVES</vt:lpstr>
      <vt:lpstr>INTRODUCTION TO PROJECT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SEQUENCE DIAGRAM</vt:lpstr>
      <vt:lpstr>DATA RELATIONSHIP</vt:lpstr>
      <vt:lpstr>IMPLÊMNTATION TOOLS</vt:lpstr>
      <vt:lpstr>DEMO PRODUCT</vt:lpstr>
      <vt:lpstr>PROJECT SUMARY</vt:lpstr>
      <vt:lpstr>EXPERIENCE LEARNED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sinhnx@vtc.edu.vn</dc:creator>
  <cp:lastModifiedBy>USER</cp:lastModifiedBy>
  <cp:revision>15</cp:revision>
  <dcterms:created xsi:type="dcterms:W3CDTF">2019-05-17T12:57:33Z</dcterms:created>
  <dcterms:modified xsi:type="dcterms:W3CDTF">2024-06-03T10:16:24Z</dcterms:modified>
</cp:coreProperties>
</file>