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83" r:id="rId4"/>
  </p:sldMasterIdLst>
  <p:notesMasterIdLst>
    <p:notesMasterId r:id="rId20"/>
  </p:notesMasterIdLst>
  <p:sldIdLst>
    <p:sldId id="278" r:id="rId5"/>
    <p:sldId id="279" r:id="rId6"/>
    <p:sldId id="290" r:id="rId7"/>
    <p:sldId id="292" r:id="rId8"/>
    <p:sldId id="293" r:id="rId9"/>
    <p:sldId id="294" r:id="rId10"/>
    <p:sldId id="296" r:id="rId11"/>
    <p:sldId id="297" r:id="rId12"/>
    <p:sldId id="285" r:id="rId13"/>
    <p:sldId id="280" r:id="rId14"/>
    <p:sldId id="288" r:id="rId15"/>
    <p:sldId id="289" r:id="rId16"/>
    <p:sldId id="281" r:id="rId17"/>
    <p:sldId id="282" r:id="rId18"/>
    <p:sldId id="283" r:id="rId19"/>
  </p:sldIdLst>
  <p:sldSz cx="12192000" cy="6858000"/>
  <p:notesSz cx="6858000" cy="9144000"/>
  <p:embeddedFontLs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CEA7E8F-9BD1-44DE-881C-2FF05B164D66}">
          <p14:sldIdLst>
            <p14:sldId id="278"/>
            <p14:sldId id="279"/>
            <p14:sldId id="290"/>
            <p14:sldId id="292"/>
            <p14:sldId id="293"/>
            <p14:sldId id="294"/>
            <p14:sldId id="296"/>
            <p14:sldId id="297"/>
            <p14:sldId id="285"/>
            <p14:sldId id="280"/>
            <p14:sldId id="288"/>
            <p14:sldId id="289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D1B11D-9FAD-C5D6-6484-F23E1E38F611}" name="Stephan Mitteldorf" initials="SM" userId="S::mail@stephan-mitteldorf.com::2f5005c2-0112-4557-8144-9e7fd761ef9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0D785-A5F8-79BC-C91C-95EF9C588A43}" v="52" dt="2024-11-20T18:28:25.902"/>
    <p1510:client id="{EEEEF4D8-D15B-42AB-86C2-4B7483720A30}" v="1082" dt="2024-11-21T09:49:07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2" autoAdjust="0"/>
    <p:restoredTop sz="97684" autoAdjust="0"/>
  </p:normalViewPr>
  <p:slideViewPr>
    <p:cSldViewPr snapToGrid="0" showGuides="1">
      <p:cViewPr varScale="1">
        <p:scale>
          <a:sx n="59" d="100"/>
          <a:sy n="59" d="100"/>
        </p:scale>
        <p:origin x="792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1" d="100"/>
        <a:sy n="61" d="100"/>
      </p:scale>
      <p:origin x="0" y="-1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3107C-E474-47F4-B2C2-93FF3958C4E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2390-0F26-4C9B-9F21-BF5A3963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3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32390-0F26-4C9B-9F21-BF5A396362E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46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ACAC5-562A-A030-30E2-6218B5D1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D12B241-0B29-CF4E-269B-5973CE7FC7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E8180D1-7430-7872-83B1-A83767D24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integrate automation via LLM into an iterative query development process by identifying subqueries and using a LLM to generate them, then test them on samples and if they work as intended use them to extend the query until we have generated the target query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CF35CB-CA28-4376-023E-4E30952EC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32390-0F26-4C9B-9F21-BF5A396362E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83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6A626-A0B9-CB3F-A53E-E7B9DB665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B027866-24F0-5B24-2098-BDE7B8390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9E1FEA4-9569-A7B9-3C63-CD7447F12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integrate automation via LLM into an iterative query development process by identifying subqueries and using a LLM to generate them, then test them on samples and if they work as intended use them to extend the query until we have generated the target query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929761-5B4B-9C60-29F2-8C69A37D8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32390-0F26-4C9B-9F21-BF5A396362E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37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904F7-FBFC-6DA2-8720-511DDA619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FF2D3E7-5F1E-FD88-512E-6FEAADC84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323296-2D02-99C0-F34D-4AFF6EB3D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integrate automation via LLM into an iterative query development process by identifying subqueries and using a LLM to generate them, then test them on samples and if they work as intended use them to extend the query until we have generated the target query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F65C5C-0542-2CFE-E3EE-6D222FCF0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32390-0F26-4C9B-9F21-BF5A396362E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58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58492-2A69-EAEE-9C79-57A334217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43BF859-705C-6283-CB9B-4E300F823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FEA23F9-58D2-1851-7DFC-99CD083FE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integrate automation via LLM into an iterative query development process by identifying subqueries and using a LLM to generate them, then test them on samples and if they work as intended use them to extend the query until we have generated the target query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5EF1D4-3173-7E5B-38FE-D40033BD3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32390-0F26-4C9B-9F21-BF5A396362E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95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1E574-E9B0-85D6-8136-0A730CC1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4617B8-23CD-D294-4DDB-D84DD1FE14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BDB904-0319-87F7-6B46-6F6B8F0F9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integrate automation via LLM into an iterative query development process by identifying subqueries and using a LLM to generate them, then test them on samples and if they work as intended use them to extend the query until we have generated the target query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D2C7D9-CB3A-8812-BFAC-AFD054A44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32390-0F26-4C9B-9F21-BF5A396362E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35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FE3F4-FC3B-1FC1-8B54-B4143CD14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955BE4D-AB9D-1AA6-C057-079FDF2A1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4308B94-D6AF-1B70-F12F-859AB767E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integrate automation via LLM into an iterative query development process by identifying subqueries and using a LLM to generate them, then test them on samples and if they work as intended use them to extend the query until we have generated the target query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5D3508-E191-A501-F831-77527E0D2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32390-0F26-4C9B-9F21-BF5A396362E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4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E7557-FFC8-901D-6795-F4D3C031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457" y="1152000"/>
            <a:ext cx="6878767" cy="1080000"/>
          </a:xfrm>
        </p:spPr>
        <p:txBody>
          <a:bodyPr anchor="b">
            <a:noAutofit/>
          </a:bodyPr>
          <a:lstStyle>
            <a:lvl1pPr algn="l">
              <a:lnSpc>
                <a:spcPts val="38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BFB9975-C99E-A336-7637-E27BE6035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6263" y="453524"/>
            <a:ext cx="1702800" cy="9657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42D6A7C-82FB-4F02-5BF7-B3823B00A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89" y="5734050"/>
            <a:ext cx="2229230" cy="828000"/>
          </a:xfrm>
          <a:prstGeom prst="rect">
            <a:avLst/>
          </a:prstGeom>
        </p:spPr>
      </p:pic>
      <p:sp>
        <p:nvSpPr>
          <p:cNvPr id="21" name="Untertitel 2">
            <a:extLst>
              <a:ext uri="{FF2B5EF4-FFF2-40B4-BE49-F238E27FC236}">
                <a16:creationId xmlns:a16="http://schemas.microsoft.com/office/drawing/2014/main" id="{5C27F83D-4502-F633-8DDB-783242CE76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7456" y="2388247"/>
            <a:ext cx="6878767" cy="755133"/>
          </a:xfrm>
        </p:spPr>
        <p:txBody>
          <a:bodyPr>
            <a:noAutofit/>
          </a:bodyPr>
          <a:lstStyle>
            <a:lvl1pPr marL="0" indent="0" algn="l">
              <a:lnSpc>
                <a:spcPts val="26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A0946B-53F8-C491-D622-E024CF242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89" y="5734050"/>
            <a:ext cx="2229230" cy="82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1FC248-B606-0116-FD28-120EE89332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31" y="3624398"/>
            <a:ext cx="7516383" cy="3483871"/>
          </a:xfrm>
          <a:prstGeom prst="rect">
            <a:avLst/>
          </a:prstGeom>
        </p:spPr>
      </p:pic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CE95946F-CA58-2176-770A-1DC52C0C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8DF-87BC-4F05-9800-3B3F03471F0B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3322A462-DC68-44A0-BE9D-84F8ED04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DFFF29C2-705C-90FD-4CC1-BEA50BBC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42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echts, 1 Foto li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DE1BAAB-8D5B-55C6-B8EA-E60452A15D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 w 12191999"/>
              <a:gd name="connsiteY1" fmla="*/ 0 h 6858000"/>
              <a:gd name="connsiteX2" fmla="*/ 1 w 12191999"/>
              <a:gd name="connsiteY2" fmla="*/ 6368304 h 6858000"/>
              <a:gd name="connsiteX3" fmla="*/ 5847965 w 12191999"/>
              <a:gd name="connsiteY3" fmla="*/ 6368304 h 6858000"/>
              <a:gd name="connsiteX4" fmla="*/ 5847965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" y="0"/>
                </a:lnTo>
                <a:lnTo>
                  <a:pt x="1" y="6368304"/>
                </a:lnTo>
                <a:lnTo>
                  <a:pt x="5847965" y="6368304"/>
                </a:lnTo>
                <a:lnTo>
                  <a:pt x="5847965" y="0"/>
                </a:ln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FE0C809C-BC8A-54E7-5DF8-E7F1D5083D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914" y="1125538"/>
            <a:ext cx="4967286" cy="4608512"/>
          </a:xfrm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25" name="Datumsplatzhalter 18">
            <a:extLst>
              <a:ext uri="{FF2B5EF4-FFF2-40B4-BE49-F238E27FC236}">
                <a16:creationId xmlns:a16="http://schemas.microsoft.com/office/drawing/2014/main" id="{8E5480C6-7741-1C41-8BF8-3EA9E8BBD9E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17200" y="6435861"/>
            <a:ext cx="98107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114C94-825F-44FF-959C-12BFFDC6A906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26" name="Fußzeilenplatzhalter 19">
            <a:extLst>
              <a:ext uri="{FF2B5EF4-FFF2-40B4-BE49-F238E27FC236}">
                <a16:creationId xmlns:a16="http://schemas.microsoft.com/office/drawing/2014/main" id="{168B19FA-F412-AB45-9344-25D6B61F94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2067" y="6435861"/>
            <a:ext cx="592415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7" name="Foliennummernplatzhalter 20">
            <a:extLst>
              <a:ext uri="{FF2B5EF4-FFF2-40B4-BE49-F238E27FC236}">
                <a16:creationId xmlns:a16="http://schemas.microsoft.com/office/drawing/2014/main" id="{F9352A85-7174-0B49-83D0-96331E463E1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31078" y="6419049"/>
            <a:ext cx="487680" cy="39874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1E4068-782C-84C1-29EA-3F28226D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2" y="592976"/>
            <a:ext cx="4479174" cy="7813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AAECAB-6CDF-AA98-5C7E-1653955A51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2201" y="1613290"/>
            <a:ext cx="5359400" cy="45319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65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echts, 1 Foto schmal li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89FF2E1B-285E-93C7-4ABE-C370A284C742}"/>
              </a:ext>
            </a:extLst>
          </p:cNvPr>
          <p:cNvSpPr/>
          <p:nvPr userDrawn="1"/>
        </p:nvSpPr>
        <p:spPr>
          <a:xfrm>
            <a:off x="-2" y="0"/>
            <a:ext cx="12191999" cy="6858000"/>
          </a:xfrm>
          <a:custGeom>
            <a:avLst/>
            <a:gdLst>
              <a:gd name="connsiteX0" fmla="*/ 3945774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8246225 w 12191999"/>
              <a:gd name="connsiteY3" fmla="*/ 6858000 h 6858000"/>
              <a:gd name="connsiteX4" fmla="*/ 3945774 w 12191999"/>
              <a:gd name="connsiteY4" fmla="*/ 6858000 h 6858000"/>
              <a:gd name="connsiteX5" fmla="*/ 0 w 12191999"/>
              <a:gd name="connsiteY5" fmla="*/ 6858000 h 6858000"/>
              <a:gd name="connsiteX6" fmla="*/ 0 w 12191999"/>
              <a:gd name="connsiteY6" fmla="*/ 6367464 h 6858000"/>
              <a:gd name="connsiteX7" fmla="*/ 3945774 w 12191999"/>
              <a:gd name="connsiteY7" fmla="*/ 63674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3945774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8246225" y="6858000"/>
                </a:lnTo>
                <a:lnTo>
                  <a:pt x="3945774" y="6858000"/>
                </a:lnTo>
                <a:lnTo>
                  <a:pt x="0" y="6858000"/>
                </a:lnTo>
                <a:lnTo>
                  <a:pt x="0" y="6367464"/>
                </a:lnTo>
                <a:lnTo>
                  <a:pt x="3945774" y="6367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DE1BAAB-8D5B-55C6-B8EA-E60452A15D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 w 12191999"/>
              <a:gd name="connsiteY1" fmla="*/ 0 h 6858000"/>
              <a:gd name="connsiteX2" fmla="*/ 1 w 12191999"/>
              <a:gd name="connsiteY2" fmla="*/ 6368304 h 6858000"/>
              <a:gd name="connsiteX3" fmla="*/ 5847965 w 12191999"/>
              <a:gd name="connsiteY3" fmla="*/ 6368304 h 6858000"/>
              <a:gd name="connsiteX4" fmla="*/ 5847965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" y="0"/>
                </a:lnTo>
                <a:lnTo>
                  <a:pt x="1" y="6368304"/>
                </a:lnTo>
                <a:lnTo>
                  <a:pt x="5847965" y="6368304"/>
                </a:lnTo>
                <a:lnTo>
                  <a:pt x="5847965" y="0"/>
                </a:ln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FE0C809C-BC8A-54E7-5DF8-E7F1D5083D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914" y="1125538"/>
            <a:ext cx="2984027" cy="4606924"/>
          </a:xfrm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25" name="Datumsplatzhalter 18">
            <a:extLst>
              <a:ext uri="{FF2B5EF4-FFF2-40B4-BE49-F238E27FC236}">
                <a16:creationId xmlns:a16="http://schemas.microsoft.com/office/drawing/2014/main" id="{8E5480C6-7741-1C41-8BF8-3EA9E8BBD9E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18403" y="6435861"/>
            <a:ext cx="98107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114C94-825F-44FF-959C-12BFFDC6A906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26" name="Fußzeilenplatzhalter 19">
            <a:extLst>
              <a:ext uri="{FF2B5EF4-FFF2-40B4-BE49-F238E27FC236}">
                <a16:creationId xmlns:a16="http://schemas.microsoft.com/office/drawing/2014/main" id="{168B19FA-F412-AB45-9344-25D6B61F94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2067" y="6435861"/>
            <a:ext cx="592415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7" name="Foliennummernplatzhalter 20">
            <a:extLst>
              <a:ext uri="{FF2B5EF4-FFF2-40B4-BE49-F238E27FC236}">
                <a16:creationId xmlns:a16="http://schemas.microsoft.com/office/drawing/2014/main" id="{F9352A85-7174-0B49-83D0-96331E463E1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31078" y="6419049"/>
            <a:ext cx="487680" cy="39874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1E4068-782C-84C1-29EA-3F28226D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68" y="592976"/>
            <a:ext cx="6260607" cy="7747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AAECAB-6CDF-AA98-5C7E-1653955A51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0768" y="1613290"/>
            <a:ext cx="7140832" cy="45319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Ebene</a:t>
            </a:r>
          </a:p>
        </p:txBody>
      </p:sp>
    </p:spTree>
    <p:extLst>
      <p:ext uri="{BB962C8B-B14F-4D97-AF65-F5344CB8AC3E}">
        <p14:creationId xmlns:p14="http://schemas.microsoft.com/office/powerpoint/2010/main" val="561237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6" name="Datumsplatzhalter 11">
            <a:extLst>
              <a:ext uri="{FF2B5EF4-FFF2-40B4-BE49-F238E27FC236}">
                <a16:creationId xmlns:a16="http://schemas.microsoft.com/office/drawing/2014/main" id="{4F7000DD-05D4-D54A-B59A-DDB6337A887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C5896236-1E3E-4AA1-AD96-9D4CCBC8B831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1F401671-1486-B146-9DD1-BB94F737B0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8" name="Foliennummernplatzhalter 18">
            <a:extLst>
              <a:ext uri="{FF2B5EF4-FFF2-40B4-BE49-F238E27FC236}">
                <a16:creationId xmlns:a16="http://schemas.microsoft.com/office/drawing/2014/main" id="{91E662FA-07A6-C140-AE6D-E58695D125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7CB8F9E-96C3-CD9E-6E5C-1D47ECD0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72883"/>
            <a:ext cx="8251200" cy="8014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3FB7E81-A454-E75A-B5BC-ABC2FF8223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19175" y="1602997"/>
            <a:ext cx="10514013" cy="45422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6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251CD2C7-DCE5-7441-9D8C-6916161CC81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0E44BBED-D1E2-4349-BC1D-7F346CD4FDC3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13" name="Fußzeilenplatzhalter 16">
            <a:extLst>
              <a:ext uri="{FF2B5EF4-FFF2-40B4-BE49-F238E27FC236}">
                <a16:creationId xmlns:a16="http://schemas.microsoft.com/office/drawing/2014/main" id="{17506149-14B6-7E4F-9BEF-5F3ABF17D0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5" name="Foliennummernplatzhalter 18">
            <a:extLst>
              <a:ext uri="{FF2B5EF4-FFF2-40B4-BE49-F238E27FC236}">
                <a16:creationId xmlns:a16="http://schemas.microsoft.com/office/drawing/2014/main" id="{C89A0A17-80EE-194A-B1EA-6215E39737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9B53E66-39E7-DB6F-DA2B-0CED6AB6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2" y="595109"/>
            <a:ext cx="8265600" cy="77925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E07C939-41A1-D2D2-C629-787035D6F6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19175" y="1602995"/>
            <a:ext cx="10514013" cy="4542214"/>
          </a:xfrm>
        </p:spPr>
        <p:txBody>
          <a:bodyPr numCol="2" spcCol="360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0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92C76DE-904A-4541-B2A9-02109BEA3B7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EA94B424-61AD-4529-9E83-F9323A586626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13" name="Fußzeilenplatzhalter 16">
            <a:extLst>
              <a:ext uri="{FF2B5EF4-FFF2-40B4-BE49-F238E27FC236}">
                <a16:creationId xmlns:a16="http://schemas.microsoft.com/office/drawing/2014/main" id="{AAA81FBE-53BF-8B45-AF62-219896709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5" name="Foliennummernplatzhalter 18">
            <a:extLst>
              <a:ext uri="{FF2B5EF4-FFF2-40B4-BE49-F238E27FC236}">
                <a16:creationId xmlns:a16="http://schemas.microsoft.com/office/drawing/2014/main" id="{3AB3A4D0-AB52-3546-B9BA-C7D5F8ECC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FDB31CF3-5426-6946-B853-C28D5973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800" y="595109"/>
            <a:ext cx="8801100" cy="779261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267AF4-81A3-E22E-2B21-A0B9E1BCC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19175" y="1602997"/>
            <a:ext cx="10514013" cy="4542207"/>
          </a:xfrm>
        </p:spPr>
        <p:txBody>
          <a:bodyPr numCol="3" spcCol="360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180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4E3504-8807-AAC3-3BB5-592E1C1D6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F18EFDA-BA95-A077-1585-972EF2B7CB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2024063"/>
            <a:ext cx="3600000" cy="655637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Topic eingeben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5215D7C-484C-D6CE-53FC-D6717F8390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394" y="2024063"/>
            <a:ext cx="3600000" cy="655637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Topic eingeben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07E632AE-3E08-7ED1-5048-2468F691DC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2125" y="2024063"/>
            <a:ext cx="3600000" cy="655637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algn="ctr">
              <a:lnSpc>
                <a:spcPts val="2800"/>
              </a:lnSpc>
              <a:spcAft>
                <a:spcPts val="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Topic eingeben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29BCF30-E90C-6A24-1621-4B7BB05CD7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213" y="2679700"/>
            <a:ext cx="3600450" cy="3694113"/>
          </a:xfrm>
          <a:solidFill>
            <a:schemeClr val="accent4"/>
          </a:solidFill>
        </p:spPr>
        <p:txBody>
          <a:bodyPr lIns="180000" tIns="144000" rIns="180000" bIns="14400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6AC3EE7C-AB72-A877-55A3-92C1B35976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2944" y="2679700"/>
            <a:ext cx="3600450" cy="3694113"/>
          </a:xfrm>
          <a:solidFill>
            <a:schemeClr val="accent4"/>
          </a:solidFill>
        </p:spPr>
        <p:txBody>
          <a:bodyPr lIns="180000" tIns="144000" rIns="180000" bIns="14400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DE627DA0-3C16-2C03-EDF7-EFA79FD345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1675" y="2679700"/>
            <a:ext cx="3600450" cy="3694113"/>
          </a:xfrm>
          <a:solidFill>
            <a:schemeClr val="accent4"/>
          </a:solidFill>
        </p:spPr>
        <p:txBody>
          <a:bodyPr lIns="180000" tIns="144000" rIns="180000" bIns="14400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1" name="Datumsplatzhalter 11">
            <a:extLst>
              <a:ext uri="{FF2B5EF4-FFF2-40B4-BE49-F238E27FC236}">
                <a16:creationId xmlns:a16="http://schemas.microsoft.com/office/drawing/2014/main" id="{50B39508-8F42-E940-894C-330134D059D5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02E10C45-030B-4CF1-9340-F5656BDABE50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22" name="Fußzeilenplatzhalter 16">
            <a:extLst>
              <a:ext uri="{FF2B5EF4-FFF2-40B4-BE49-F238E27FC236}">
                <a16:creationId xmlns:a16="http://schemas.microsoft.com/office/drawing/2014/main" id="{A7A09A9A-36B6-D348-A67D-8028AB5A1F0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23" name="Foliennummernplatzhalter 18">
            <a:extLst>
              <a:ext uri="{FF2B5EF4-FFF2-40B4-BE49-F238E27FC236}">
                <a16:creationId xmlns:a16="http://schemas.microsoft.com/office/drawing/2014/main" id="{01ED5AAF-709D-6643-8C76-C837EEB6175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2E2C81-3929-20FE-90D2-E0C38A94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92975"/>
            <a:ext cx="9632201" cy="7813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73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29BCF30-E90C-6A24-1621-4B7BB05CD7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6704" y="3752850"/>
            <a:ext cx="3600000" cy="2620963"/>
          </a:xfrm>
          <a:noFill/>
        </p:spPr>
        <p:txBody>
          <a:bodyPr lIns="0" tIns="216000" rIns="0" bIns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41D4E67-B91A-CE1A-2AE7-47FD51EF5C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12125" y="2024063"/>
            <a:ext cx="3600000" cy="1728787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7E5FBE4F-24A7-E469-A5F0-850C9CBAC2C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93394" y="2024063"/>
            <a:ext cx="3600000" cy="1728787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E16F5B04-0956-E20A-11DA-D45DA715A9E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6704" y="2024063"/>
            <a:ext cx="3600000" cy="1728787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1" name="Datumsplatzhalter 11">
            <a:extLst>
              <a:ext uri="{FF2B5EF4-FFF2-40B4-BE49-F238E27FC236}">
                <a16:creationId xmlns:a16="http://schemas.microsoft.com/office/drawing/2014/main" id="{C3545D76-0AE9-5743-A471-7BC4006A8893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B4A2975D-23B5-4CC0-908E-B0B4D4902AAF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22" name="Fußzeilenplatzhalter 16">
            <a:extLst>
              <a:ext uri="{FF2B5EF4-FFF2-40B4-BE49-F238E27FC236}">
                <a16:creationId xmlns:a16="http://schemas.microsoft.com/office/drawing/2014/main" id="{B676051C-A25A-ED4A-A27A-625F8B0461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23" name="Foliennummernplatzhalter 18">
            <a:extLst>
              <a:ext uri="{FF2B5EF4-FFF2-40B4-BE49-F238E27FC236}">
                <a16:creationId xmlns:a16="http://schemas.microsoft.com/office/drawing/2014/main" id="{F991DB6E-02D6-214B-88B4-81D423F063B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FA4306-B349-94DF-7DF9-F40543D3F1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54D4C1C1-6D11-2F4E-B895-C40CC24D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92976"/>
            <a:ext cx="9632201" cy="7813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68B877E8-AF42-CDA6-CBFF-D78BD13EF37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93394" y="3752850"/>
            <a:ext cx="3600000" cy="2620963"/>
          </a:xfrm>
          <a:noFill/>
        </p:spPr>
        <p:txBody>
          <a:bodyPr lIns="0" tIns="216000" rIns="0" bIns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AAB65387-3AE6-5EAB-94C8-4FC3194F180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12125" y="3752850"/>
            <a:ext cx="3600000" cy="2620963"/>
          </a:xfrm>
          <a:noFill/>
        </p:spPr>
        <p:txBody>
          <a:bodyPr lIns="0" tIns="216000" rIns="0" bIns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509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ohne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CC2FD-2659-63A2-86BB-93261D5A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592976"/>
            <a:ext cx="9632197" cy="781396"/>
          </a:xfrm>
        </p:spPr>
        <p:txBody>
          <a:bodyPr anchor="b">
            <a:normAutofit/>
          </a:bodyPr>
          <a:lstStyle>
            <a:lvl1pPr>
              <a:lnSpc>
                <a:spcPts val="2800"/>
              </a:lnSpc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4E3504-8807-AAC3-3BB5-592E1C1D6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29BCF30-E90C-6A24-1621-4B7BB05CD7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724" y="1963973"/>
            <a:ext cx="3420000" cy="406501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6AC3EE7C-AB72-A877-55A3-92C1B35976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0969" y="1963971"/>
            <a:ext cx="3420000" cy="4065017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DE627DA0-3C16-2C03-EDF7-EFA79FD345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82214" y="1963973"/>
            <a:ext cx="3420000" cy="406501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1"/>
            </a:lvl1pPr>
            <a:lvl2pPr marL="0" indent="0">
              <a:lnSpc>
                <a:spcPts val="2200"/>
              </a:lnSpc>
              <a:spcAft>
                <a:spcPts val="2200"/>
              </a:spcAft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2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2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2BEFE5B-41FC-E6B9-68E2-A2875D90C1FF}"/>
              </a:ext>
            </a:extLst>
          </p:cNvPr>
          <p:cNvCxnSpPr/>
          <p:nvPr userDrawn="1"/>
        </p:nvCxnSpPr>
        <p:spPr>
          <a:xfrm>
            <a:off x="482148" y="1963972"/>
            <a:ext cx="0" cy="4065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718A23D-A409-D0F1-6015-A83F471A35B0}"/>
              </a:ext>
            </a:extLst>
          </p:cNvPr>
          <p:cNvCxnSpPr/>
          <p:nvPr userDrawn="1"/>
        </p:nvCxnSpPr>
        <p:spPr>
          <a:xfrm>
            <a:off x="4293394" y="1963972"/>
            <a:ext cx="0" cy="4065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B3E9F95-6A85-69E4-BCAB-8D05B3673277}"/>
              </a:ext>
            </a:extLst>
          </p:cNvPr>
          <p:cNvCxnSpPr/>
          <p:nvPr userDrawn="1"/>
        </p:nvCxnSpPr>
        <p:spPr>
          <a:xfrm>
            <a:off x="8112125" y="1963972"/>
            <a:ext cx="0" cy="4065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umsplatzhalter 11">
            <a:extLst>
              <a:ext uri="{FF2B5EF4-FFF2-40B4-BE49-F238E27FC236}">
                <a16:creationId xmlns:a16="http://schemas.microsoft.com/office/drawing/2014/main" id="{F55EACEF-F39A-964E-BB90-7A895B02A02A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C2EA756F-C5D4-4DF2-A59C-EB0C20F34CAF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27" name="Fußzeilenplatzhalter 16">
            <a:extLst>
              <a:ext uri="{FF2B5EF4-FFF2-40B4-BE49-F238E27FC236}">
                <a16:creationId xmlns:a16="http://schemas.microsoft.com/office/drawing/2014/main" id="{E2DBA025-2B8E-EB42-9BAD-AAABDD09D7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28" name="Foliennummernplatzhalter 18">
            <a:extLst>
              <a:ext uri="{FF2B5EF4-FFF2-40B4-BE49-F238E27FC236}">
                <a16:creationId xmlns:a16="http://schemas.microsoft.com/office/drawing/2014/main" id="{8302298F-B91A-214F-8E6A-8B39F7B9E02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84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iger Hintergr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14BDB-0E7B-97D1-6588-3BF8E9D8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484413"/>
            <a:ext cx="8785225" cy="889957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61D5674-6A86-B8DB-35FF-A4AAFC78E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2C57716-6203-2FF0-7E6C-33439B757C1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913" y="1598686"/>
            <a:ext cx="11269662" cy="4746552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4ADE11E-7362-62EF-BBF2-AEFCF090A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8925" y="1781246"/>
            <a:ext cx="4283075" cy="4003675"/>
          </a:xfrm>
          <a:solidFill>
            <a:schemeClr val="tx2"/>
          </a:solidFill>
        </p:spPr>
        <p:txBody>
          <a:bodyPr lIns="252000" tIns="180000" rIns="468000" bIns="180000">
            <a:noAutofit/>
          </a:bodyPr>
          <a:lstStyle>
            <a:lvl1pPr>
              <a:lnSpc>
                <a:spcPts val="18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1800"/>
              </a:spcAft>
              <a:defRPr sz="1400">
                <a:solidFill>
                  <a:schemeClr val="bg1"/>
                </a:solidFill>
              </a:defRPr>
            </a:lvl2pPr>
            <a:lvl3pPr>
              <a:lnSpc>
                <a:spcPts val="1800"/>
              </a:lnSpc>
              <a:spcAft>
                <a:spcPts val="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4pPr>
            <a:lvl5pPr>
              <a:lnSpc>
                <a:spcPts val="18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17">
            <a:extLst>
              <a:ext uri="{FF2B5EF4-FFF2-40B4-BE49-F238E27FC236}">
                <a16:creationId xmlns:a16="http://schemas.microsoft.com/office/drawing/2014/main" id="{202938A6-A543-074F-A0F6-4717C497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403" y="6436010"/>
            <a:ext cx="981075" cy="365125"/>
          </a:xfrm>
        </p:spPr>
        <p:txBody>
          <a:bodyPr/>
          <a:lstStyle/>
          <a:p>
            <a:fld id="{5B9B2392-4448-43D3-8955-04B41129F541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8" name="Fußzeilenplatzhalter 18">
            <a:extLst>
              <a:ext uri="{FF2B5EF4-FFF2-40B4-BE49-F238E27FC236}">
                <a16:creationId xmlns:a16="http://schemas.microsoft.com/office/drawing/2014/main" id="{4727707A-3842-B448-B330-D269BB43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2067" y="6436010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9" name="Foliennummernplatzhalter 19">
            <a:extLst>
              <a:ext uri="{FF2B5EF4-FFF2-40B4-BE49-F238E27FC236}">
                <a16:creationId xmlns:a16="http://schemas.microsoft.com/office/drawing/2014/main" id="{ED562575-345B-C64B-B115-17E64825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1078" y="6419198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14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8E766A-EC20-9C9C-B13C-029F825225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787" y="-627015"/>
            <a:ext cx="10703154" cy="75633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1E7557-FFC8-901D-6795-F4D3C031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457" y="1152000"/>
            <a:ext cx="6878767" cy="1080000"/>
          </a:xfrm>
        </p:spPr>
        <p:txBody>
          <a:bodyPr anchor="b">
            <a:noAutofit/>
          </a:bodyPr>
          <a:lstStyle>
            <a:lvl1pPr algn="l">
              <a:lnSpc>
                <a:spcPts val="38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42D6A7C-82FB-4F02-5BF7-B3823B00A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89" y="5734050"/>
            <a:ext cx="2229230" cy="828000"/>
          </a:xfrm>
          <a:prstGeom prst="rect">
            <a:avLst/>
          </a:prstGeom>
        </p:spPr>
      </p:pic>
      <p:sp>
        <p:nvSpPr>
          <p:cNvPr id="21" name="Untertitel 2">
            <a:extLst>
              <a:ext uri="{FF2B5EF4-FFF2-40B4-BE49-F238E27FC236}">
                <a16:creationId xmlns:a16="http://schemas.microsoft.com/office/drawing/2014/main" id="{5C27F83D-4502-F633-8DDB-783242CE7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456" y="2388247"/>
            <a:ext cx="6878767" cy="75513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A0946B-53F8-C491-D622-E024CF242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89" y="5734050"/>
            <a:ext cx="2229230" cy="82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6FAD342-F481-A821-81B2-A75DD97277B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6263" y="453524"/>
            <a:ext cx="1702800" cy="9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33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D0AD9-2B95-9705-B1E3-575CFA20E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9174" y="980100"/>
            <a:ext cx="9698039" cy="747100"/>
          </a:xfrm>
        </p:spPr>
        <p:txBody>
          <a:bodyPr>
            <a:noAutofit/>
          </a:bodyPr>
          <a:lstStyle>
            <a:lvl1pPr>
              <a:lnSpc>
                <a:spcPts val="3800"/>
              </a:lnSpc>
              <a:defRPr sz="3200"/>
            </a:lvl1pPr>
          </a:lstStyle>
          <a:p>
            <a:r>
              <a:rPr lang="de-DE" dirty="0"/>
              <a:t>Agenda oder anderer Titel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979E497-7F1D-13FF-273A-66F394B82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B527D4D-097B-0BF0-CCBE-05581D114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023BE26B-4180-A341-DBF2-770D955CD2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46C80394-76D9-4179-B1B4-7E3D8DDF66C6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D5245BBC-2455-D065-7A34-D1FB0A538D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AAAC8BDF-B7E9-33EC-9618-A8919AE9A3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457A34-5A4A-BFB0-49AB-5E5A0DDE5F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0825" y="2241550"/>
            <a:ext cx="9196388" cy="38544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tabLst>
                <a:tab pos="1080000" algn="l"/>
              </a:tabLst>
              <a:defRPr sz="2200"/>
            </a:lvl1pPr>
            <a:lvl2pPr marL="0" indent="0">
              <a:buNone/>
              <a:tabLst>
                <a:tab pos="360000" algn="l"/>
              </a:tabLst>
              <a:defRPr sz="2200"/>
            </a:lvl2pPr>
            <a:lvl3pPr marL="0" indent="0">
              <a:buFont typeface="Arial" panose="020B0604020202020204" pitchFamily="34" charset="0"/>
              <a:buNone/>
              <a:tabLst>
                <a:tab pos="360000" algn="l"/>
              </a:tabLst>
              <a:defRPr sz="2200"/>
            </a:lvl3pPr>
            <a:lvl4pPr marL="0" indent="0">
              <a:buFont typeface="Arial" panose="020B0604020202020204" pitchFamily="34" charset="0"/>
              <a:buNone/>
              <a:tabLst>
                <a:tab pos="360000" algn="l"/>
              </a:tabLst>
              <a:defRPr sz="2200"/>
            </a:lvl4pPr>
            <a:lvl5pPr marL="0" indent="0">
              <a:buNone/>
              <a:tabLst>
                <a:tab pos="360000" algn="l"/>
              </a:tabLst>
              <a:defRPr sz="2200"/>
            </a:lvl5pPr>
          </a:lstStyle>
          <a:p>
            <a:pPr lvl="0"/>
            <a:r>
              <a:rPr lang="de-DE" dirty="0"/>
              <a:t>TOP	Inhalt</a:t>
            </a:r>
          </a:p>
        </p:txBody>
      </p:sp>
    </p:spTree>
    <p:extLst>
      <p:ext uri="{BB962C8B-B14F-4D97-AF65-F5344CB8AC3E}">
        <p14:creationId xmlns:p14="http://schemas.microsoft.com/office/powerpoint/2010/main" val="127749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59934D1-F734-FF1C-BFC1-1EAA8DB6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376D27B5-0ECD-C123-AC95-719850865A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7" name="Datumsplatzhalter 11">
            <a:extLst>
              <a:ext uri="{FF2B5EF4-FFF2-40B4-BE49-F238E27FC236}">
                <a16:creationId xmlns:a16="http://schemas.microsoft.com/office/drawing/2014/main" id="{CDCF92D8-4B95-DF44-A9AF-C7F5AEFC57B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FF3283A3-4C4E-4666-B692-88EE44C269A3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8C8C90BF-C283-E944-A653-CCFD6362E1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0" name="Foliennummernplatzhalter 18">
            <a:extLst>
              <a:ext uri="{FF2B5EF4-FFF2-40B4-BE49-F238E27FC236}">
                <a16:creationId xmlns:a16="http://schemas.microsoft.com/office/drawing/2014/main" id="{E69C4AE1-4DC2-484B-BAAF-344521E5BB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9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 dunk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59934D1-F734-FF1C-BFC1-1EAA8DB6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61034E9-BF32-EE54-9BB3-21D167667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F7C4F451-12A0-13E5-C2F0-2022A308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403" y="6434148"/>
            <a:ext cx="9810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6BFEBE-B82D-4464-9446-CF0DE772660D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12672835-55E3-4050-E4DC-C9D4088E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2067" y="6434148"/>
            <a:ext cx="592415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501A26A-2020-7D52-9C48-36C2F1C3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1078" y="6417336"/>
            <a:ext cx="487680" cy="398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3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5EACE4D8-C271-7C29-514F-433B0C2AB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81425" y="2584450"/>
            <a:ext cx="6228000" cy="5073727"/>
          </a:xfrm>
          <a:prstGeom prst="rect">
            <a:avLst/>
          </a:prstGeom>
        </p:spPr>
      </p:pic>
      <p:grpSp>
        <p:nvGrpSpPr>
          <p:cNvPr id="2" name="Claim">
            <a:extLst>
              <a:ext uri="{FF2B5EF4-FFF2-40B4-BE49-F238E27FC236}">
                <a16:creationId xmlns:a16="http://schemas.microsoft.com/office/drawing/2014/main" id="{BECE7720-C769-E970-03ED-CAE933BE3B1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987425" y="6568750"/>
            <a:ext cx="1874044" cy="131707"/>
            <a:chOff x="436104" y="6563646"/>
            <a:chExt cx="1940291" cy="136362"/>
          </a:xfrm>
          <a:solidFill>
            <a:schemeClr val="bg1"/>
          </a:solidFill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F6F08C16-6A01-673A-9FE2-DE154255B5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6104" y="6563646"/>
              <a:ext cx="1890036" cy="136362"/>
            </a:xfrm>
            <a:custGeom>
              <a:avLst/>
              <a:gdLst>
                <a:gd name="connsiteX0" fmla="*/ 1871359 w 1890036"/>
                <a:gd name="connsiteY0" fmla="*/ 61443 h 136362"/>
                <a:gd name="connsiteX1" fmla="*/ 1841529 w 1890036"/>
                <a:gd name="connsiteY1" fmla="*/ 61443 h 136362"/>
                <a:gd name="connsiteX2" fmla="*/ 1841529 w 1890036"/>
                <a:gd name="connsiteY2" fmla="*/ 60878 h 136362"/>
                <a:gd name="connsiteX3" fmla="*/ 1856582 w 1890036"/>
                <a:gd name="connsiteY3" fmla="*/ 43567 h 136362"/>
                <a:gd name="connsiteX4" fmla="*/ 1871359 w 1890036"/>
                <a:gd name="connsiteY4" fmla="*/ 60878 h 136362"/>
                <a:gd name="connsiteX5" fmla="*/ 1871359 w 1890036"/>
                <a:gd name="connsiteY5" fmla="*/ 61443 h 136362"/>
                <a:gd name="connsiteX6" fmla="*/ 1890037 w 1890036"/>
                <a:gd name="connsiteY6" fmla="*/ 71136 h 136362"/>
                <a:gd name="connsiteX7" fmla="*/ 1890037 w 1890036"/>
                <a:gd name="connsiteY7" fmla="*/ 63269 h 136362"/>
                <a:gd name="connsiteX8" fmla="*/ 1856582 w 1890036"/>
                <a:gd name="connsiteY8" fmla="*/ 27556 h 136362"/>
                <a:gd name="connsiteX9" fmla="*/ 1822838 w 1890036"/>
                <a:gd name="connsiteY9" fmla="*/ 63269 h 136362"/>
                <a:gd name="connsiteX10" fmla="*/ 1822838 w 1890036"/>
                <a:gd name="connsiteY10" fmla="*/ 73658 h 136362"/>
                <a:gd name="connsiteX11" fmla="*/ 1856858 w 1890036"/>
                <a:gd name="connsiteY11" fmla="*/ 108951 h 136362"/>
                <a:gd name="connsiteX12" fmla="*/ 1884139 w 1890036"/>
                <a:gd name="connsiteY12" fmla="*/ 106560 h 136362"/>
                <a:gd name="connsiteX13" fmla="*/ 1887082 w 1890036"/>
                <a:gd name="connsiteY13" fmla="*/ 102909 h 136362"/>
                <a:gd name="connsiteX14" fmla="*/ 1887082 w 1890036"/>
                <a:gd name="connsiteY14" fmla="*/ 93636 h 136362"/>
                <a:gd name="connsiteX15" fmla="*/ 1884560 w 1890036"/>
                <a:gd name="connsiteY15" fmla="*/ 91534 h 136362"/>
                <a:gd name="connsiteX16" fmla="*/ 1884139 w 1890036"/>
                <a:gd name="connsiteY16" fmla="*/ 91534 h 136362"/>
                <a:gd name="connsiteX17" fmla="*/ 1858263 w 1890036"/>
                <a:gd name="connsiteY17" fmla="*/ 92940 h 136362"/>
                <a:gd name="connsiteX18" fmla="*/ 1841384 w 1890036"/>
                <a:gd name="connsiteY18" fmla="*/ 75064 h 136362"/>
                <a:gd name="connsiteX19" fmla="*/ 1841384 w 1890036"/>
                <a:gd name="connsiteY19" fmla="*/ 74643 h 136362"/>
                <a:gd name="connsiteX20" fmla="*/ 1887226 w 1890036"/>
                <a:gd name="connsiteY20" fmla="*/ 74643 h 136362"/>
                <a:gd name="connsiteX21" fmla="*/ 1890037 w 1890036"/>
                <a:gd name="connsiteY21" fmla="*/ 71136 h 136362"/>
                <a:gd name="connsiteX22" fmla="*/ 1789934 w 1890036"/>
                <a:gd name="connsiteY22" fmla="*/ 114310 h 136362"/>
                <a:gd name="connsiteX23" fmla="*/ 1774041 w 1890036"/>
                <a:gd name="connsiteY23" fmla="*/ 122322 h 136362"/>
                <a:gd name="connsiteX24" fmla="*/ 1757293 w 1890036"/>
                <a:gd name="connsiteY24" fmla="*/ 113036 h 136362"/>
                <a:gd name="connsiteX25" fmla="*/ 1757293 w 1890036"/>
                <a:gd name="connsiteY25" fmla="*/ 111775 h 136362"/>
                <a:gd name="connsiteX26" fmla="*/ 1760814 w 1890036"/>
                <a:gd name="connsiteY26" fmla="*/ 101924 h 136362"/>
                <a:gd name="connsiteX27" fmla="*/ 1773331 w 1890036"/>
                <a:gd name="connsiteY27" fmla="*/ 104879 h 136362"/>
                <a:gd name="connsiteX28" fmla="*/ 1789934 w 1890036"/>
                <a:gd name="connsiteY28" fmla="*/ 113324 h 136362"/>
                <a:gd name="connsiteX29" fmla="*/ 1789934 w 1890036"/>
                <a:gd name="connsiteY29" fmla="*/ 114310 h 136362"/>
                <a:gd name="connsiteX30" fmla="*/ 1788397 w 1890036"/>
                <a:gd name="connsiteY30" fmla="*/ 55808 h 136362"/>
                <a:gd name="connsiteX31" fmla="*/ 1773344 w 1890036"/>
                <a:gd name="connsiteY31" fmla="*/ 66920 h 136362"/>
                <a:gd name="connsiteX32" fmla="*/ 1758147 w 1890036"/>
                <a:gd name="connsiteY32" fmla="*/ 55808 h 136362"/>
                <a:gd name="connsiteX33" fmla="*/ 1758147 w 1890036"/>
                <a:gd name="connsiteY33" fmla="*/ 54679 h 136362"/>
                <a:gd name="connsiteX34" fmla="*/ 1773331 w 1890036"/>
                <a:gd name="connsiteY34" fmla="*/ 42727 h 136362"/>
                <a:gd name="connsiteX35" fmla="*/ 1788397 w 1890036"/>
                <a:gd name="connsiteY35" fmla="*/ 54679 h 136362"/>
                <a:gd name="connsiteX36" fmla="*/ 1788397 w 1890036"/>
                <a:gd name="connsiteY36" fmla="*/ 55808 h 136362"/>
                <a:gd name="connsiteX37" fmla="*/ 1810031 w 1890036"/>
                <a:gd name="connsiteY37" fmla="*/ 38235 h 136362"/>
                <a:gd name="connsiteX38" fmla="*/ 1810031 w 1890036"/>
                <a:gd name="connsiteY38" fmla="*/ 32337 h 136362"/>
                <a:gd name="connsiteX39" fmla="*/ 1806235 w 1890036"/>
                <a:gd name="connsiteY39" fmla="*/ 28541 h 136362"/>
                <a:gd name="connsiteX40" fmla="*/ 1773331 w 1890036"/>
                <a:gd name="connsiteY40" fmla="*/ 28541 h 136362"/>
                <a:gd name="connsiteX41" fmla="*/ 1739876 w 1890036"/>
                <a:gd name="connsiteY41" fmla="*/ 54403 h 136362"/>
                <a:gd name="connsiteX42" fmla="*/ 1739876 w 1890036"/>
                <a:gd name="connsiteY42" fmla="*/ 55388 h 136362"/>
                <a:gd name="connsiteX43" fmla="*/ 1745642 w 1890036"/>
                <a:gd name="connsiteY43" fmla="*/ 71846 h 136362"/>
                <a:gd name="connsiteX44" fmla="*/ 1740021 w 1890036"/>
                <a:gd name="connsiteY44" fmla="*/ 83220 h 136362"/>
                <a:gd name="connsiteX45" fmla="*/ 1740021 w 1890036"/>
                <a:gd name="connsiteY45" fmla="*/ 83365 h 136362"/>
                <a:gd name="connsiteX46" fmla="*/ 1746339 w 1890036"/>
                <a:gd name="connsiteY46" fmla="*/ 96302 h 136362"/>
                <a:gd name="connsiteX47" fmla="*/ 1739180 w 1890036"/>
                <a:gd name="connsiteY47" fmla="*/ 111775 h 136362"/>
                <a:gd name="connsiteX48" fmla="*/ 1739180 w 1890036"/>
                <a:gd name="connsiteY48" fmla="*/ 113036 h 136362"/>
                <a:gd name="connsiteX49" fmla="*/ 1774041 w 1890036"/>
                <a:gd name="connsiteY49" fmla="*/ 136362 h 136362"/>
                <a:gd name="connsiteX50" fmla="*/ 1808481 w 1890036"/>
                <a:gd name="connsiteY50" fmla="*/ 114310 h 136362"/>
                <a:gd name="connsiteX51" fmla="*/ 1808481 w 1890036"/>
                <a:gd name="connsiteY51" fmla="*/ 113324 h 136362"/>
                <a:gd name="connsiteX52" fmla="*/ 1776996 w 1890036"/>
                <a:gd name="connsiteY52" fmla="*/ 90812 h 136362"/>
                <a:gd name="connsiteX53" fmla="*/ 1760393 w 1890036"/>
                <a:gd name="connsiteY53" fmla="*/ 86872 h 136362"/>
                <a:gd name="connsiteX54" fmla="*/ 1755612 w 1890036"/>
                <a:gd name="connsiteY54" fmla="*/ 82235 h 136362"/>
                <a:gd name="connsiteX55" fmla="*/ 1758003 w 1890036"/>
                <a:gd name="connsiteY55" fmla="*/ 78584 h 136362"/>
                <a:gd name="connsiteX56" fmla="*/ 1773344 w 1890036"/>
                <a:gd name="connsiteY56" fmla="*/ 80974 h 136362"/>
                <a:gd name="connsiteX57" fmla="*/ 1806655 w 1890036"/>
                <a:gd name="connsiteY57" fmla="*/ 55388 h 136362"/>
                <a:gd name="connsiteX58" fmla="*/ 1806655 w 1890036"/>
                <a:gd name="connsiteY58" fmla="*/ 54403 h 136362"/>
                <a:gd name="connsiteX59" fmla="*/ 1803148 w 1890036"/>
                <a:gd name="connsiteY59" fmla="*/ 43147 h 136362"/>
                <a:gd name="connsiteX60" fmla="*/ 1807785 w 1890036"/>
                <a:gd name="connsiteY60" fmla="*/ 41321 h 136362"/>
                <a:gd name="connsiteX61" fmla="*/ 1810031 w 1890036"/>
                <a:gd name="connsiteY61" fmla="*/ 38235 h 136362"/>
                <a:gd name="connsiteX62" fmla="*/ 1702060 w 1890036"/>
                <a:gd name="connsiteY62" fmla="*/ 92795 h 136362"/>
                <a:gd name="connsiteX63" fmla="*/ 1688544 w 1890036"/>
                <a:gd name="connsiteY63" fmla="*/ 93780 h 136362"/>
                <a:gd name="connsiteX64" fmla="*/ 1673491 w 1890036"/>
                <a:gd name="connsiteY64" fmla="*/ 73671 h 136362"/>
                <a:gd name="connsiteX65" fmla="*/ 1673491 w 1890036"/>
                <a:gd name="connsiteY65" fmla="*/ 62835 h 136362"/>
                <a:gd name="connsiteX66" fmla="*/ 1688544 w 1890036"/>
                <a:gd name="connsiteY66" fmla="*/ 42727 h 136362"/>
                <a:gd name="connsiteX67" fmla="*/ 1702060 w 1890036"/>
                <a:gd name="connsiteY67" fmla="*/ 43712 h 136362"/>
                <a:gd name="connsiteX68" fmla="*/ 1702060 w 1890036"/>
                <a:gd name="connsiteY68" fmla="*/ 92795 h 136362"/>
                <a:gd name="connsiteX69" fmla="*/ 1720594 w 1890036"/>
                <a:gd name="connsiteY69" fmla="*/ 101503 h 136362"/>
                <a:gd name="connsiteX70" fmla="*/ 1720594 w 1890036"/>
                <a:gd name="connsiteY70" fmla="*/ 3651 h 136362"/>
                <a:gd name="connsiteX71" fmla="*/ 1717796 w 1890036"/>
                <a:gd name="connsiteY71" fmla="*/ 841 h 136362"/>
                <a:gd name="connsiteX72" fmla="*/ 1704871 w 1890036"/>
                <a:gd name="connsiteY72" fmla="*/ 841 h 136362"/>
                <a:gd name="connsiteX73" fmla="*/ 1702060 w 1890036"/>
                <a:gd name="connsiteY73" fmla="*/ 3651 h 136362"/>
                <a:gd name="connsiteX74" fmla="*/ 1702060 w 1890036"/>
                <a:gd name="connsiteY74" fmla="*/ 28541 h 136362"/>
                <a:gd name="connsiteX75" fmla="*/ 1688544 w 1890036"/>
                <a:gd name="connsiteY75" fmla="*/ 27556 h 136362"/>
                <a:gd name="connsiteX76" fmla="*/ 1654944 w 1890036"/>
                <a:gd name="connsiteY76" fmla="*/ 62835 h 136362"/>
                <a:gd name="connsiteX77" fmla="*/ 1654944 w 1890036"/>
                <a:gd name="connsiteY77" fmla="*/ 73671 h 136362"/>
                <a:gd name="connsiteX78" fmla="*/ 1688544 w 1890036"/>
                <a:gd name="connsiteY78" fmla="*/ 108951 h 136362"/>
                <a:gd name="connsiteX79" fmla="*/ 1716811 w 1890036"/>
                <a:gd name="connsiteY79" fmla="*/ 105299 h 136362"/>
                <a:gd name="connsiteX80" fmla="*/ 1720594 w 1890036"/>
                <a:gd name="connsiteY80" fmla="*/ 101503 h 136362"/>
                <a:gd name="connsiteX81" fmla="*/ 1621069 w 1890036"/>
                <a:gd name="connsiteY81" fmla="*/ 61443 h 136362"/>
                <a:gd name="connsiteX82" fmla="*/ 1591239 w 1890036"/>
                <a:gd name="connsiteY82" fmla="*/ 61443 h 136362"/>
                <a:gd name="connsiteX83" fmla="*/ 1591239 w 1890036"/>
                <a:gd name="connsiteY83" fmla="*/ 60878 h 136362"/>
                <a:gd name="connsiteX84" fmla="*/ 1606292 w 1890036"/>
                <a:gd name="connsiteY84" fmla="*/ 43567 h 136362"/>
                <a:gd name="connsiteX85" fmla="*/ 1621069 w 1890036"/>
                <a:gd name="connsiteY85" fmla="*/ 60878 h 136362"/>
                <a:gd name="connsiteX86" fmla="*/ 1621069 w 1890036"/>
                <a:gd name="connsiteY86" fmla="*/ 61443 h 136362"/>
                <a:gd name="connsiteX87" fmla="*/ 1639747 w 1890036"/>
                <a:gd name="connsiteY87" fmla="*/ 71136 h 136362"/>
                <a:gd name="connsiteX88" fmla="*/ 1639747 w 1890036"/>
                <a:gd name="connsiteY88" fmla="*/ 63269 h 136362"/>
                <a:gd name="connsiteX89" fmla="*/ 1606292 w 1890036"/>
                <a:gd name="connsiteY89" fmla="*/ 27556 h 136362"/>
                <a:gd name="connsiteX90" fmla="*/ 1572548 w 1890036"/>
                <a:gd name="connsiteY90" fmla="*/ 63269 h 136362"/>
                <a:gd name="connsiteX91" fmla="*/ 1572548 w 1890036"/>
                <a:gd name="connsiteY91" fmla="*/ 73658 h 136362"/>
                <a:gd name="connsiteX92" fmla="*/ 1606568 w 1890036"/>
                <a:gd name="connsiteY92" fmla="*/ 108951 h 136362"/>
                <a:gd name="connsiteX93" fmla="*/ 1633849 w 1890036"/>
                <a:gd name="connsiteY93" fmla="*/ 106560 h 136362"/>
                <a:gd name="connsiteX94" fmla="*/ 1636792 w 1890036"/>
                <a:gd name="connsiteY94" fmla="*/ 102909 h 136362"/>
                <a:gd name="connsiteX95" fmla="*/ 1636792 w 1890036"/>
                <a:gd name="connsiteY95" fmla="*/ 93636 h 136362"/>
                <a:gd name="connsiteX96" fmla="*/ 1634270 w 1890036"/>
                <a:gd name="connsiteY96" fmla="*/ 91534 h 136362"/>
                <a:gd name="connsiteX97" fmla="*/ 1633849 w 1890036"/>
                <a:gd name="connsiteY97" fmla="*/ 91534 h 136362"/>
                <a:gd name="connsiteX98" fmla="*/ 1607973 w 1890036"/>
                <a:gd name="connsiteY98" fmla="*/ 92940 h 136362"/>
                <a:gd name="connsiteX99" fmla="*/ 1591094 w 1890036"/>
                <a:gd name="connsiteY99" fmla="*/ 75064 h 136362"/>
                <a:gd name="connsiteX100" fmla="*/ 1591094 w 1890036"/>
                <a:gd name="connsiteY100" fmla="*/ 74643 h 136362"/>
                <a:gd name="connsiteX101" fmla="*/ 1636936 w 1890036"/>
                <a:gd name="connsiteY101" fmla="*/ 74643 h 136362"/>
                <a:gd name="connsiteX102" fmla="*/ 1639747 w 1890036"/>
                <a:gd name="connsiteY102" fmla="*/ 71136 h 136362"/>
                <a:gd name="connsiteX103" fmla="*/ 1553830 w 1890036"/>
                <a:gd name="connsiteY103" fmla="*/ 104879 h 136362"/>
                <a:gd name="connsiteX104" fmla="*/ 1553830 w 1890036"/>
                <a:gd name="connsiteY104" fmla="*/ 3651 h 136362"/>
                <a:gd name="connsiteX105" fmla="*/ 1551164 w 1890036"/>
                <a:gd name="connsiteY105" fmla="*/ 841 h 136362"/>
                <a:gd name="connsiteX106" fmla="*/ 1538107 w 1890036"/>
                <a:gd name="connsiteY106" fmla="*/ 841 h 136362"/>
                <a:gd name="connsiteX107" fmla="*/ 1535296 w 1890036"/>
                <a:gd name="connsiteY107" fmla="*/ 3651 h 136362"/>
                <a:gd name="connsiteX108" fmla="*/ 1535296 w 1890036"/>
                <a:gd name="connsiteY108" fmla="*/ 104879 h 136362"/>
                <a:gd name="connsiteX109" fmla="*/ 1538107 w 1890036"/>
                <a:gd name="connsiteY109" fmla="*/ 107821 h 136362"/>
                <a:gd name="connsiteX110" fmla="*/ 1551164 w 1890036"/>
                <a:gd name="connsiteY110" fmla="*/ 107821 h 136362"/>
                <a:gd name="connsiteX111" fmla="*/ 1553830 w 1890036"/>
                <a:gd name="connsiteY111" fmla="*/ 104879 h 136362"/>
                <a:gd name="connsiteX112" fmla="*/ 1519679 w 1890036"/>
                <a:gd name="connsiteY112" fmla="*/ 31352 h 136362"/>
                <a:gd name="connsiteX113" fmla="*/ 1516868 w 1890036"/>
                <a:gd name="connsiteY113" fmla="*/ 28541 h 136362"/>
                <a:gd name="connsiteX114" fmla="*/ 1503220 w 1890036"/>
                <a:gd name="connsiteY114" fmla="*/ 28541 h 136362"/>
                <a:gd name="connsiteX115" fmla="*/ 1500698 w 1890036"/>
                <a:gd name="connsiteY115" fmla="*/ 31076 h 136362"/>
                <a:gd name="connsiteX116" fmla="*/ 1491832 w 1890036"/>
                <a:gd name="connsiteY116" fmla="*/ 90536 h 136362"/>
                <a:gd name="connsiteX117" fmla="*/ 1491136 w 1890036"/>
                <a:gd name="connsiteY117" fmla="*/ 92506 h 136362"/>
                <a:gd name="connsiteX118" fmla="*/ 1490151 w 1890036"/>
                <a:gd name="connsiteY118" fmla="*/ 90536 h 136362"/>
                <a:gd name="connsiteX119" fmla="*/ 1478474 w 1890036"/>
                <a:gd name="connsiteY119" fmla="*/ 43304 h 136362"/>
                <a:gd name="connsiteX120" fmla="*/ 1470606 w 1890036"/>
                <a:gd name="connsiteY120" fmla="*/ 37249 h 136362"/>
                <a:gd name="connsiteX121" fmla="*/ 1460754 w 1890036"/>
                <a:gd name="connsiteY121" fmla="*/ 37249 h 136362"/>
                <a:gd name="connsiteX122" fmla="*/ 1452887 w 1890036"/>
                <a:gd name="connsiteY122" fmla="*/ 43304 h 136362"/>
                <a:gd name="connsiteX123" fmla="*/ 1441209 w 1890036"/>
                <a:gd name="connsiteY123" fmla="*/ 90536 h 136362"/>
                <a:gd name="connsiteX124" fmla="*/ 1440224 w 1890036"/>
                <a:gd name="connsiteY124" fmla="*/ 92506 h 136362"/>
                <a:gd name="connsiteX125" fmla="*/ 1439528 w 1890036"/>
                <a:gd name="connsiteY125" fmla="*/ 90536 h 136362"/>
                <a:gd name="connsiteX126" fmla="*/ 1430662 w 1890036"/>
                <a:gd name="connsiteY126" fmla="*/ 31076 h 136362"/>
                <a:gd name="connsiteX127" fmla="*/ 1428140 w 1890036"/>
                <a:gd name="connsiteY127" fmla="*/ 28541 h 136362"/>
                <a:gd name="connsiteX128" fmla="*/ 1414493 w 1890036"/>
                <a:gd name="connsiteY128" fmla="*/ 28541 h 136362"/>
                <a:gd name="connsiteX129" fmla="*/ 1411682 w 1890036"/>
                <a:gd name="connsiteY129" fmla="*/ 31352 h 136362"/>
                <a:gd name="connsiteX130" fmla="*/ 1411682 w 1890036"/>
                <a:gd name="connsiteY130" fmla="*/ 31772 h 136362"/>
                <a:gd name="connsiteX131" fmla="*/ 1424475 w 1890036"/>
                <a:gd name="connsiteY131" fmla="*/ 96434 h 136362"/>
                <a:gd name="connsiteX132" fmla="*/ 1436993 w 1890036"/>
                <a:gd name="connsiteY132" fmla="*/ 108241 h 136362"/>
                <a:gd name="connsiteX133" fmla="*/ 1440789 w 1890036"/>
                <a:gd name="connsiteY133" fmla="*/ 108241 h 136362"/>
                <a:gd name="connsiteX134" fmla="*/ 1454148 w 1890036"/>
                <a:gd name="connsiteY134" fmla="*/ 97287 h 136362"/>
                <a:gd name="connsiteX135" fmla="*/ 1465260 w 1890036"/>
                <a:gd name="connsiteY135" fmla="*/ 54259 h 136362"/>
                <a:gd name="connsiteX136" fmla="*/ 1465680 w 1890036"/>
                <a:gd name="connsiteY136" fmla="*/ 53562 h 136362"/>
                <a:gd name="connsiteX137" fmla="*/ 1466100 w 1890036"/>
                <a:gd name="connsiteY137" fmla="*/ 54259 h 136362"/>
                <a:gd name="connsiteX138" fmla="*/ 1477213 w 1890036"/>
                <a:gd name="connsiteY138" fmla="*/ 97287 h 136362"/>
                <a:gd name="connsiteX139" fmla="*/ 1490571 w 1890036"/>
                <a:gd name="connsiteY139" fmla="*/ 108241 h 136362"/>
                <a:gd name="connsiteX140" fmla="*/ 1494367 w 1890036"/>
                <a:gd name="connsiteY140" fmla="*/ 108241 h 136362"/>
                <a:gd name="connsiteX141" fmla="*/ 1506885 w 1890036"/>
                <a:gd name="connsiteY141" fmla="*/ 96434 h 136362"/>
                <a:gd name="connsiteX142" fmla="*/ 1519679 w 1890036"/>
                <a:gd name="connsiteY142" fmla="*/ 31772 h 136362"/>
                <a:gd name="connsiteX143" fmla="*/ 1519679 w 1890036"/>
                <a:gd name="connsiteY143" fmla="*/ 31352 h 136362"/>
                <a:gd name="connsiteX144" fmla="*/ 1382889 w 1890036"/>
                <a:gd name="connsiteY144" fmla="*/ 73947 h 136362"/>
                <a:gd name="connsiteX145" fmla="*/ 1367837 w 1890036"/>
                <a:gd name="connsiteY145" fmla="*/ 92940 h 136362"/>
                <a:gd name="connsiteX146" fmla="*/ 1352784 w 1890036"/>
                <a:gd name="connsiteY146" fmla="*/ 73947 h 136362"/>
                <a:gd name="connsiteX147" fmla="*/ 1352784 w 1890036"/>
                <a:gd name="connsiteY147" fmla="*/ 62560 h 136362"/>
                <a:gd name="connsiteX148" fmla="*/ 1367837 w 1890036"/>
                <a:gd name="connsiteY148" fmla="*/ 43567 h 136362"/>
                <a:gd name="connsiteX149" fmla="*/ 1382889 w 1890036"/>
                <a:gd name="connsiteY149" fmla="*/ 62560 h 136362"/>
                <a:gd name="connsiteX150" fmla="*/ 1382889 w 1890036"/>
                <a:gd name="connsiteY150" fmla="*/ 73947 h 136362"/>
                <a:gd name="connsiteX151" fmla="*/ 1401436 w 1890036"/>
                <a:gd name="connsiteY151" fmla="*/ 73947 h 136362"/>
                <a:gd name="connsiteX152" fmla="*/ 1401436 w 1890036"/>
                <a:gd name="connsiteY152" fmla="*/ 62560 h 136362"/>
                <a:gd name="connsiteX153" fmla="*/ 1367837 w 1890036"/>
                <a:gd name="connsiteY153" fmla="*/ 27556 h 136362"/>
                <a:gd name="connsiteX154" fmla="*/ 1334237 w 1890036"/>
                <a:gd name="connsiteY154" fmla="*/ 62560 h 136362"/>
                <a:gd name="connsiteX155" fmla="*/ 1334237 w 1890036"/>
                <a:gd name="connsiteY155" fmla="*/ 73947 h 136362"/>
                <a:gd name="connsiteX156" fmla="*/ 1367837 w 1890036"/>
                <a:gd name="connsiteY156" fmla="*/ 108951 h 136362"/>
                <a:gd name="connsiteX157" fmla="*/ 1401436 w 1890036"/>
                <a:gd name="connsiteY157" fmla="*/ 73947 h 136362"/>
                <a:gd name="connsiteX158" fmla="*/ 1316215 w 1890036"/>
                <a:gd name="connsiteY158" fmla="*/ 104866 h 136362"/>
                <a:gd name="connsiteX159" fmla="*/ 1316215 w 1890036"/>
                <a:gd name="connsiteY159" fmla="*/ 59040 h 136362"/>
                <a:gd name="connsiteX160" fmla="*/ 1291919 w 1890036"/>
                <a:gd name="connsiteY160" fmla="*/ 27556 h 136362"/>
                <a:gd name="connsiteX161" fmla="*/ 1269117 w 1890036"/>
                <a:gd name="connsiteY161" fmla="*/ 34294 h 136362"/>
                <a:gd name="connsiteX162" fmla="*/ 1269117 w 1890036"/>
                <a:gd name="connsiteY162" fmla="*/ 31352 h 136362"/>
                <a:gd name="connsiteX163" fmla="*/ 1266306 w 1890036"/>
                <a:gd name="connsiteY163" fmla="*/ 28541 h 136362"/>
                <a:gd name="connsiteX164" fmla="*/ 1254090 w 1890036"/>
                <a:gd name="connsiteY164" fmla="*/ 28541 h 136362"/>
                <a:gd name="connsiteX165" fmla="*/ 1251279 w 1890036"/>
                <a:gd name="connsiteY165" fmla="*/ 31352 h 136362"/>
                <a:gd name="connsiteX166" fmla="*/ 1251279 w 1890036"/>
                <a:gd name="connsiteY166" fmla="*/ 104879 h 136362"/>
                <a:gd name="connsiteX167" fmla="*/ 1254090 w 1890036"/>
                <a:gd name="connsiteY167" fmla="*/ 107821 h 136362"/>
                <a:gd name="connsiteX168" fmla="*/ 1267015 w 1890036"/>
                <a:gd name="connsiteY168" fmla="*/ 107821 h 136362"/>
                <a:gd name="connsiteX169" fmla="*/ 1269826 w 1890036"/>
                <a:gd name="connsiteY169" fmla="*/ 104879 h 136362"/>
                <a:gd name="connsiteX170" fmla="*/ 1269826 w 1890036"/>
                <a:gd name="connsiteY170" fmla="*/ 48361 h 136362"/>
                <a:gd name="connsiteX171" fmla="*/ 1285720 w 1890036"/>
                <a:gd name="connsiteY171" fmla="*/ 43291 h 136362"/>
                <a:gd name="connsiteX172" fmla="*/ 1297686 w 1890036"/>
                <a:gd name="connsiteY172" fmla="*/ 59040 h 136362"/>
                <a:gd name="connsiteX173" fmla="*/ 1297686 w 1890036"/>
                <a:gd name="connsiteY173" fmla="*/ 104866 h 136362"/>
                <a:gd name="connsiteX174" fmla="*/ 1300497 w 1890036"/>
                <a:gd name="connsiteY174" fmla="*/ 107821 h 136362"/>
                <a:gd name="connsiteX175" fmla="*/ 1313422 w 1890036"/>
                <a:gd name="connsiteY175" fmla="*/ 107821 h 136362"/>
                <a:gd name="connsiteX176" fmla="*/ 1316215 w 1890036"/>
                <a:gd name="connsiteY176" fmla="*/ 104866 h 136362"/>
                <a:gd name="connsiteX177" fmla="*/ 1236082 w 1890036"/>
                <a:gd name="connsiteY177" fmla="*/ 106560 h 136362"/>
                <a:gd name="connsiteX178" fmla="*/ 1235373 w 1890036"/>
                <a:gd name="connsiteY178" fmla="*/ 104879 h 136362"/>
                <a:gd name="connsiteX179" fmla="*/ 1199093 w 1890036"/>
                <a:gd name="connsiteY179" fmla="*/ 53983 h 136362"/>
                <a:gd name="connsiteX180" fmla="*/ 1235097 w 1890036"/>
                <a:gd name="connsiteY180" fmla="*/ 7447 h 136362"/>
                <a:gd name="connsiteX181" fmla="*/ 1236082 w 1890036"/>
                <a:gd name="connsiteY181" fmla="*/ 5201 h 136362"/>
                <a:gd name="connsiteX182" fmla="*/ 1233402 w 1890036"/>
                <a:gd name="connsiteY182" fmla="*/ 3507 h 136362"/>
                <a:gd name="connsiteX183" fmla="*/ 1217377 w 1890036"/>
                <a:gd name="connsiteY183" fmla="*/ 3507 h 136362"/>
                <a:gd name="connsiteX184" fmla="*/ 1214146 w 1890036"/>
                <a:gd name="connsiteY184" fmla="*/ 4636 h 136362"/>
                <a:gd name="connsiteX185" fmla="*/ 1179693 w 1890036"/>
                <a:gd name="connsiteY185" fmla="*/ 50883 h 136362"/>
                <a:gd name="connsiteX186" fmla="*/ 1179693 w 1890036"/>
                <a:gd name="connsiteY186" fmla="*/ 6186 h 136362"/>
                <a:gd name="connsiteX187" fmla="*/ 1176882 w 1890036"/>
                <a:gd name="connsiteY187" fmla="*/ 3507 h 136362"/>
                <a:gd name="connsiteX188" fmla="*/ 1162972 w 1890036"/>
                <a:gd name="connsiteY188" fmla="*/ 3507 h 136362"/>
                <a:gd name="connsiteX189" fmla="*/ 1160161 w 1890036"/>
                <a:gd name="connsiteY189" fmla="*/ 6186 h 136362"/>
                <a:gd name="connsiteX190" fmla="*/ 1160161 w 1890036"/>
                <a:gd name="connsiteY190" fmla="*/ 105010 h 136362"/>
                <a:gd name="connsiteX191" fmla="*/ 1162972 w 1890036"/>
                <a:gd name="connsiteY191" fmla="*/ 107821 h 136362"/>
                <a:gd name="connsiteX192" fmla="*/ 1176882 w 1890036"/>
                <a:gd name="connsiteY192" fmla="*/ 107821 h 136362"/>
                <a:gd name="connsiteX193" fmla="*/ 1179693 w 1890036"/>
                <a:gd name="connsiteY193" fmla="*/ 105010 h 136362"/>
                <a:gd name="connsiteX194" fmla="*/ 1179693 w 1890036"/>
                <a:gd name="connsiteY194" fmla="*/ 58343 h 136362"/>
                <a:gd name="connsiteX195" fmla="*/ 1211887 w 1890036"/>
                <a:gd name="connsiteY195" fmla="*/ 106284 h 136362"/>
                <a:gd name="connsiteX196" fmla="*/ 1215131 w 1890036"/>
                <a:gd name="connsiteY196" fmla="*/ 107821 h 136362"/>
                <a:gd name="connsiteX197" fmla="*/ 1233967 w 1890036"/>
                <a:gd name="connsiteY197" fmla="*/ 107821 h 136362"/>
                <a:gd name="connsiteX198" fmla="*/ 1236082 w 1890036"/>
                <a:gd name="connsiteY198" fmla="*/ 106560 h 136362"/>
                <a:gd name="connsiteX199" fmla="*/ 1084792 w 1890036"/>
                <a:gd name="connsiteY199" fmla="*/ 61443 h 136362"/>
                <a:gd name="connsiteX200" fmla="*/ 1054975 w 1890036"/>
                <a:gd name="connsiteY200" fmla="*/ 61443 h 136362"/>
                <a:gd name="connsiteX201" fmla="*/ 1054975 w 1890036"/>
                <a:gd name="connsiteY201" fmla="*/ 60878 h 136362"/>
                <a:gd name="connsiteX202" fmla="*/ 1070028 w 1890036"/>
                <a:gd name="connsiteY202" fmla="*/ 43567 h 136362"/>
                <a:gd name="connsiteX203" fmla="*/ 1084792 w 1890036"/>
                <a:gd name="connsiteY203" fmla="*/ 60878 h 136362"/>
                <a:gd name="connsiteX204" fmla="*/ 1084792 w 1890036"/>
                <a:gd name="connsiteY204" fmla="*/ 61443 h 136362"/>
                <a:gd name="connsiteX205" fmla="*/ 1103483 w 1890036"/>
                <a:gd name="connsiteY205" fmla="*/ 71136 h 136362"/>
                <a:gd name="connsiteX206" fmla="*/ 1103483 w 1890036"/>
                <a:gd name="connsiteY206" fmla="*/ 63269 h 136362"/>
                <a:gd name="connsiteX207" fmla="*/ 1070028 w 1890036"/>
                <a:gd name="connsiteY207" fmla="*/ 27556 h 136362"/>
                <a:gd name="connsiteX208" fmla="*/ 1036283 w 1890036"/>
                <a:gd name="connsiteY208" fmla="*/ 63269 h 136362"/>
                <a:gd name="connsiteX209" fmla="*/ 1036283 w 1890036"/>
                <a:gd name="connsiteY209" fmla="*/ 73658 h 136362"/>
                <a:gd name="connsiteX210" fmla="*/ 1070303 w 1890036"/>
                <a:gd name="connsiteY210" fmla="*/ 108951 h 136362"/>
                <a:gd name="connsiteX211" fmla="*/ 1097585 w 1890036"/>
                <a:gd name="connsiteY211" fmla="*/ 106560 h 136362"/>
                <a:gd name="connsiteX212" fmla="*/ 1100527 w 1890036"/>
                <a:gd name="connsiteY212" fmla="*/ 102909 h 136362"/>
                <a:gd name="connsiteX213" fmla="*/ 1100527 w 1890036"/>
                <a:gd name="connsiteY213" fmla="*/ 93636 h 136362"/>
                <a:gd name="connsiteX214" fmla="*/ 1098005 w 1890036"/>
                <a:gd name="connsiteY214" fmla="*/ 91534 h 136362"/>
                <a:gd name="connsiteX215" fmla="*/ 1097585 w 1890036"/>
                <a:gd name="connsiteY215" fmla="*/ 91534 h 136362"/>
                <a:gd name="connsiteX216" fmla="*/ 1071709 w 1890036"/>
                <a:gd name="connsiteY216" fmla="*/ 92940 h 136362"/>
                <a:gd name="connsiteX217" fmla="*/ 1054830 w 1890036"/>
                <a:gd name="connsiteY217" fmla="*/ 75064 h 136362"/>
                <a:gd name="connsiteX218" fmla="*/ 1054830 w 1890036"/>
                <a:gd name="connsiteY218" fmla="*/ 74643 h 136362"/>
                <a:gd name="connsiteX219" fmla="*/ 1100672 w 1890036"/>
                <a:gd name="connsiteY219" fmla="*/ 74643 h 136362"/>
                <a:gd name="connsiteX220" fmla="*/ 1103483 w 1890036"/>
                <a:gd name="connsiteY220" fmla="*/ 71136 h 136362"/>
                <a:gd name="connsiteX221" fmla="*/ 1023897 w 1890036"/>
                <a:gd name="connsiteY221" fmla="*/ 105444 h 136362"/>
                <a:gd name="connsiteX222" fmla="*/ 1023897 w 1890036"/>
                <a:gd name="connsiteY222" fmla="*/ 96591 h 136362"/>
                <a:gd name="connsiteX223" fmla="*/ 1020942 w 1890036"/>
                <a:gd name="connsiteY223" fmla="*/ 94490 h 136362"/>
                <a:gd name="connsiteX224" fmla="*/ 1013494 w 1890036"/>
                <a:gd name="connsiteY224" fmla="*/ 94490 h 136362"/>
                <a:gd name="connsiteX225" fmla="*/ 1008003 w 1890036"/>
                <a:gd name="connsiteY225" fmla="*/ 86609 h 136362"/>
                <a:gd name="connsiteX226" fmla="*/ 1008003 w 1890036"/>
                <a:gd name="connsiteY226" fmla="*/ 42438 h 136362"/>
                <a:gd name="connsiteX227" fmla="*/ 1020653 w 1890036"/>
                <a:gd name="connsiteY227" fmla="*/ 42438 h 136362"/>
                <a:gd name="connsiteX228" fmla="*/ 1023477 w 1890036"/>
                <a:gd name="connsiteY228" fmla="*/ 39640 h 136362"/>
                <a:gd name="connsiteX229" fmla="*/ 1023477 w 1890036"/>
                <a:gd name="connsiteY229" fmla="*/ 31352 h 136362"/>
                <a:gd name="connsiteX230" fmla="*/ 1020653 w 1890036"/>
                <a:gd name="connsiteY230" fmla="*/ 28541 h 136362"/>
                <a:gd name="connsiteX231" fmla="*/ 1008003 w 1890036"/>
                <a:gd name="connsiteY231" fmla="*/ 28541 h 136362"/>
                <a:gd name="connsiteX232" fmla="*/ 1008003 w 1890036"/>
                <a:gd name="connsiteY232" fmla="*/ 14054 h 136362"/>
                <a:gd name="connsiteX233" fmla="*/ 1005757 w 1890036"/>
                <a:gd name="connsiteY233" fmla="*/ 11952 h 136362"/>
                <a:gd name="connsiteX234" fmla="*/ 1005192 w 1890036"/>
                <a:gd name="connsiteY234" fmla="*/ 11952 h 136362"/>
                <a:gd name="connsiteX235" fmla="*/ 992123 w 1890036"/>
                <a:gd name="connsiteY235" fmla="*/ 14198 h 136362"/>
                <a:gd name="connsiteX236" fmla="*/ 989325 w 1890036"/>
                <a:gd name="connsiteY236" fmla="*/ 17009 h 136362"/>
                <a:gd name="connsiteX237" fmla="*/ 989325 w 1890036"/>
                <a:gd name="connsiteY237" fmla="*/ 28541 h 136362"/>
                <a:gd name="connsiteX238" fmla="*/ 976098 w 1890036"/>
                <a:gd name="connsiteY238" fmla="*/ 28541 h 136362"/>
                <a:gd name="connsiteX239" fmla="*/ 973287 w 1890036"/>
                <a:gd name="connsiteY239" fmla="*/ 31352 h 136362"/>
                <a:gd name="connsiteX240" fmla="*/ 973287 w 1890036"/>
                <a:gd name="connsiteY240" fmla="*/ 37670 h 136362"/>
                <a:gd name="connsiteX241" fmla="*/ 976098 w 1890036"/>
                <a:gd name="connsiteY241" fmla="*/ 40481 h 136362"/>
                <a:gd name="connsiteX242" fmla="*/ 989325 w 1890036"/>
                <a:gd name="connsiteY242" fmla="*/ 42438 h 136362"/>
                <a:gd name="connsiteX243" fmla="*/ 989325 w 1890036"/>
                <a:gd name="connsiteY243" fmla="*/ 86609 h 136362"/>
                <a:gd name="connsiteX244" fmla="*/ 1011655 w 1890036"/>
                <a:gd name="connsiteY244" fmla="*/ 108951 h 136362"/>
                <a:gd name="connsiteX245" fmla="*/ 1021217 w 1890036"/>
                <a:gd name="connsiteY245" fmla="*/ 107966 h 136362"/>
                <a:gd name="connsiteX246" fmla="*/ 1023897 w 1890036"/>
                <a:gd name="connsiteY246" fmla="*/ 105444 h 136362"/>
                <a:gd name="connsiteX247" fmla="*/ 944613 w 1890036"/>
                <a:gd name="connsiteY247" fmla="*/ 90247 h 136362"/>
                <a:gd name="connsiteX248" fmla="*/ 930270 w 1890036"/>
                <a:gd name="connsiteY248" fmla="*/ 94201 h 136362"/>
                <a:gd name="connsiteX249" fmla="*/ 920129 w 1890036"/>
                <a:gd name="connsiteY249" fmla="*/ 85479 h 136362"/>
                <a:gd name="connsiteX250" fmla="*/ 920129 w 1890036"/>
                <a:gd name="connsiteY250" fmla="*/ 84915 h 136362"/>
                <a:gd name="connsiteX251" fmla="*/ 935747 w 1890036"/>
                <a:gd name="connsiteY251" fmla="*/ 72949 h 136362"/>
                <a:gd name="connsiteX252" fmla="*/ 944613 w 1890036"/>
                <a:gd name="connsiteY252" fmla="*/ 72949 h 136362"/>
                <a:gd name="connsiteX253" fmla="*/ 944613 w 1890036"/>
                <a:gd name="connsiteY253" fmla="*/ 90247 h 136362"/>
                <a:gd name="connsiteX254" fmla="*/ 963160 w 1890036"/>
                <a:gd name="connsiteY254" fmla="*/ 105023 h 136362"/>
                <a:gd name="connsiteX255" fmla="*/ 963160 w 1890036"/>
                <a:gd name="connsiteY255" fmla="*/ 54403 h 136362"/>
                <a:gd name="connsiteX256" fmla="*/ 932240 w 1890036"/>
                <a:gd name="connsiteY256" fmla="*/ 27556 h 136362"/>
                <a:gd name="connsiteX257" fmla="*/ 908754 w 1890036"/>
                <a:gd name="connsiteY257" fmla="*/ 29802 h 136362"/>
                <a:gd name="connsiteX258" fmla="*/ 906088 w 1890036"/>
                <a:gd name="connsiteY258" fmla="*/ 32757 h 136362"/>
                <a:gd name="connsiteX259" fmla="*/ 906088 w 1890036"/>
                <a:gd name="connsiteY259" fmla="*/ 41741 h 136362"/>
                <a:gd name="connsiteX260" fmla="*/ 908610 w 1890036"/>
                <a:gd name="connsiteY260" fmla="*/ 44132 h 136362"/>
                <a:gd name="connsiteX261" fmla="*/ 909319 w 1890036"/>
                <a:gd name="connsiteY261" fmla="*/ 44132 h 136362"/>
                <a:gd name="connsiteX262" fmla="*/ 932240 w 1890036"/>
                <a:gd name="connsiteY262" fmla="*/ 43002 h 136362"/>
                <a:gd name="connsiteX263" fmla="*/ 944613 w 1890036"/>
                <a:gd name="connsiteY263" fmla="*/ 54403 h 136362"/>
                <a:gd name="connsiteX264" fmla="*/ 944613 w 1890036"/>
                <a:gd name="connsiteY264" fmla="*/ 60603 h 136362"/>
                <a:gd name="connsiteX265" fmla="*/ 935747 w 1890036"/>
                <a:gd name="connsiteY265" fmla="*/ 60603 h 136362"/>
                <a:gd name="connsiteX266" fmla="*/ 901451 w 1890036"/>
                <a:gd name="connsiteY266" fmla="*/ 84915 h 136362"/>
                <a:gd name="connsiteX267" fmla="*/ 901451 w 1890036"/>
                <a:gd name="connsiteY267" fmla="*/ 85479 h 136362"/>
                <a:gd name="connsiteX268" fmla="*/ 925764 w 1890036"/>
                <a:gd name="connsiteY268" fmla="*/ 108951 h 136362"/>
                <a:gd name="connsiteX269" fmla="*/ 945598 w 1890036"/>
                <a:gd name="connsiteY269" fmla="*/ 102764 h 136362"/>
                <a:gd name="connsiteX270" fmla="*/ 945598 w 1890036"/>
                <a:gd name="connsiteY270" fmla="*/ 105023 h 136362"/>
                <a:gd name="connsiteX271" fmla="*/ 948409 w 1890036"/>
                <a:gd name="connsiteY271" fmla="*/ 107821 h 136362"/>
                <a:gd name="connsiteX272" fmla="*/ 960349 w 1890036"/>
                <a:gd name="connsiteY272" fmla="*/ 107821 h 136362"/>
                <a:gd name="connsiteX273" fmla="*/ 963160 w 1890036"/>
                <a:gd name="connsiteY273" fmla="*/ 105010 h 136362"/>
                <a:gd name="connsiteX274" fmla="*/ 963160 w 1890036"/>
                <a:gd name="connsiteY274" fmla="*/ 105023 h 136362"/>
                <a:gd name="connsiteX275" fmla="*/ 867707 w 1890036"/>
                <a:gd name="connsiteY275" fmla="*/ 61443 h 136362"/>
                <a:gd name="connsiteX276" fmla="*/ 837877 w 1890036"/>
                <a:gd name="connsiteY276" fmla="*/ 61443 h 136362"/>
                <a:gd name="connsiteX277" fmla="*/ 837877 w 1890036"/>
                <a:gd name="connsiteY277" fmla="*/ 60878 h 136362"/>
                <a:gd name="connsiteX278" fmla="*/ 852930 w 1890036"/>
                <a:gd name="connsiteY278" fmla="*/ 43567 h 136362"/>
                <a:gd name="connsiteX279" fmla="*/ 867707 w 1890036"/>
                <a:gd name="connsiteY279" fmla="*/ 60878 h 136362"/>
                <a:gd name="connsiteX280" fmla="*/ 867707 w 1890036"/>
                <a:gd name="connsiteY280" fmla="*/ 61443 h 136362"/>
                <a:gd name="connsiteX281" fmla="*/ 886385 w 1890036"/>
                <a:gd name="connsiteY281" fmla="*/ 71136 h 136362"/>
                <a:gd name="connsiteX282" fmla="*/ 886385 w 1890036"/>
                <a:gd name="connsiteY282" fmla="*/ 63269 h 136362"/>
                <a:gd name="connsiteX283" fmla="*/ 852930 w 1890036"/>
                <a:gd name="connsiteY283" fmla="*/ 27556 h 136362"/>
                <a:gd name="connsiteX284" fmla="*/ 819186 w 1890036"/>
                <a:gd name="connsiteY284" fmla="*/ 63269 h 136362"/>
                <a:gd name="connsiteX285" fmla="*/ 819186 w 1890036"/>
                <a:gd name="connsiteY285" fmla="*/ 73658 h 136362"/>
                <a:gd name="connsiteX286" fmla="*/ 853206 w 1890036"/>
                <a:gd name="connsiteY286" fmla="*/ 108951 h 136362"/>
                <a:gd name="connsiteX287" fmla="*/ 880488 w 1890036"/>
                <a:gd name="connsiteY287" fmla="*/ 106560 h 136362"/>
                <a:gd name="connsiteX288" fmla="*/ 883443 w 1890036"/>
                <a:gd name="connsiteY288" fmla="*/ 102909 h 136362"/>
                <a:gd name="connsiteX289" fmla="*/ 883443 w 1890036"/>
                <a:gd name="connsiteY289" fmla="*/ 93636 h 136362"/>
                <a:gd name="connsiteX290" fmla="*/ 880908 w 1890036"/>
                <a:gd name="connsiteY290" fmla="*/ 91534 h 136362"/>
                <a:gd name="connsiteX291" fmla="*/ 880488 w 1890036"/>
                <a:gd name="connsiteY291" fmla="*/ 91534 h 136362"/>
                <a:gd name="connsiteX292" fmla="*/ 854624 w 1890036"/>
                <a:gd name="connsiteY292" fmla="*/ 92940 h 136362"/>
                <a:gd name="connsiteX293" fmla="*/ 837733 w 1890036"/>
                <a:gd name="connsiteY293" fmla="*/ 75064 h 136362"/>
                <a:gd name="connsiteX294" fmla="*/ 837733 w 1890036"/>
                <a:gd name="connsiteY294" fmla="*/ 74643 h 136362"/>
                <a:gd name="connsiteX295" fmla="*/ 883574 w 1890036"/>
                <a:gd name="connsiteY295" fmla="*/ 74643 h 136362"/>
                <a:gd name="connsiteX296" fmla="*/ 886385 w 1890036"/>
                <a:gd name="connsiteY296" fmla="*/ 71136 h 136362"/>
                <a:gd name="connsiteX297" fmla="*/ 810175 w 1890036"/>
                <a:gd name="connsiteY297" fmla="*/ 40481 h 136362"/>
                <a:gd name="connsiteX298" fmla="*/ 810175 w 1890036"/>
                <a:gd name="connsiteY298" fmla="*/ 30367 h 136362"/>
                <a:gd name="connsiteX299" fmla="*/ 807364 w 1890036"/>
                <a:gd name="connsiteY299" fmla="*/ 27556 h 136362"/>
                <a:gd name="connsiteX300" fmla="*/ 787267 w 1890036"/>
                <a:gd name="connsiteY300" fmla="*/ 34294 h 136362"/>
                <a:gd name="connsiteX301" fmla="*/ 787267 w 1890036"/>
                <a:gd name="connsiteY301" fmla="*/ 31352 h 136362"/>
                <a:gd name="connsiteX302" fmla="*/ 784457 w 1890036"/>
                <a:gd name="connsiteY302" fmla="*/ 28541 h 136362"/>
                <a:gd name="connsiteX303" fmla="*/ 772228 w 1890036"/>
                <a:gd name="connsiteY303" fmla="*/ 28541 h 136362"/>
                <a:gd name="connsiteX304" fmla="*/ 769417 w 1890036"/>
                <a:gd name="connsiteY304" fmla="*/ 31352 h 136362"/>
                <a:gd name="connsiteX305" fmla="*/ 769417 w 1890036"/>
                <a:gd name="connsiteY305" fmla="*/ 104879 h 136362"/>
                <a:gd name="connsiteX306" fmla="*/ 772228 w 1890036"/>
                <a:gd name="connsiteY306" fmla="*/ 107821 h 136362"/>
                <a:gd name="connsiteX307" fmla="*/ 785153 w 1890036"/>
                <a:gd name="connsiteY307" fmla="*/ 107821 h 136362"/>
                <a:gd name="connsiteX308" fmla="*/ 787964 w 1890036"/>
                <a:gd name="connsiteY308" fmla="*/ 104879 h 136362"/>
                <a:gd name="connsiteX309" fmla="*/ 787964 w 1890036"/>
                <a:gd name="connsiteY309" fmla="*/ 48361 h 136362"/>
                <a:gd name="connsiteX310" fmla="*/ 807364 w 1890036"/>
                <a:gd name="connsiteY310" fmla="*/ 43304 h 136362"/>
                <a:gd name="connsiteX311" fmla="*/ 810175 w 1890036"/>
                <a:gd name="connsiteY311" fmla="*/ 40494 h 136362"/>
                <a:gd name="connsiteX312" fmla="*/ 810175 w 1890036"/>
                <a:gd name="connsiteY312" fmla="*/ 40481 h 136362"/>
                <a:gd name="connsiteX313" fmla="*/ 751829 w 1890036"/>
                <a:gd name="connsiteY313" fmla="*/ 103474 h 136362"/>
                <a:gd name="connsiteX314" fmla="*/ 751829 w 1890036"/>
                <a:gd name="connsiteY314" fmla="*/ 94056 h 136362"/>
                <a:gd name="connsiteX315" fmla="*/ 749018 w 1890036"/>
                <a:gd name="connsiteY315" fmla="*/ 91114 h 136362"/>
                <a:gd name="connsiteX316" fmla="*/ 748729 w 1890036"/>
                <a:gd name="connsiteY316" fmla="*/ 91114 h 136362"/>
                <a:gd name="connsiteX317" fmla="*/ 726793 w 1890036"/>
                <a:gd name="connsiteY317" fmla="*/ 92230 h 136362"/>
                <a:gd name="connsiteX318" fmla="*/ 706408 w 1890036"/>
                <a:gd name="connsiteY318" fmla="*/ 65935 h 136362"/>
                <a:gd name="connsiteX319" fmla="*/ 706408 w 1890036"/>
                <a:gd name="connsiteY319" fmla="*/ 45261 h 136362"/>
                <a:gd name="connsiteX320" fmla="*/ 726793 w 1890036"/>
                <a:gd name="connsiteY320" fmla="*/ 18966 h 136362"/>
                <a:gd name="connsiteX321" fmla="*/ 748729 w 1890036"/>
                <a:gd name="connsiteY321" fmla="*/ 20083 h 136362"/>
                <a:gd name="connsiteX322" fmla="*/ 749018 w 1890036"/>
                <a:gd name="connsiteY322" fmla="*/ 20083 h 136362"/>
                <a:gd name="connsiteX323" fmla="*/ 751829 w 1890036"/>
                <a:gd name="connsiteY323" fmla="*/ 17141 h 136362"/>
                <a:gd name="connsiteX324" fmla="*/ 751829 w 1890036"/>
                <a:gd name="connsiteY324" fmla="*/ 7723 h 136362"/>
                <a:gd name="connsiteX325" fmla="*/ 748729 w 1890036"/>
                <a:gd name="connsiteY325" fmla="*/ 4492 h 136362"/>
                <a:gd name="connsiteX326" fmla="*/ 726517 w 1890036"/>
                <a:gd name="connsiteY326" fmla="*/ 2246 h 136362"/>
                <a:gd name="connsiteX327" fmla="*/ 686744 w 1890036"/>
                <a:gd name="connsiteY327" fmla="*/ 45261 h 136362"/>
                <a:gd name="connsiteX328" fmla="*/ 686744 w 1890036"/>
                <a:gd name="connsiteY328" fmla="*/ 65935 h 136362"/>
                <a:gd name="connsiteX329" fmla="*/ 726517 w 1890036"/>
                <a:gd name="connsiteY329" fmla="*/ 108951 h 136362"/>
                <a:gd name="connsiteX330" fmla="*/ 748729 w 1890036"/>
                <a:gd name="connsiteY330" fmla="*/ 106705 h 136362"/>
                <a:gd name="connsiteX331" fmla="*/ 751829 w 1890036"/>
                <a:gd name="connsiteY331" fmla="*/ 103474 h 136362"/>
                <a:gd name="connsiteX332" fmla="*/ 630473 w 1890036"/>
                <a:gd name="connsiteY332" fmla="*/ 105010 h 136362"/>
                <a:gd name="connsiteX333" fmla="*/ 630473 w 1890036"/>
                <a:gd name="connsiteY333" fmla="*/ 89144 h 136362"/>
                <a:gd name="connsiteX334" fmla="*/ 627676 w 1890036"/>
                <a:gd name="connsiteY334" fmla="*/ 86464 h 136362"/>
                <a:gd name="connsiteX335" fmla="*/ 615171 w 1890036"/>
                <a:gd name="connsiteY335" fmla="*/ 86464 h 136362"/>
                <a:gd name="connsiteX336" fmla="*/ 612360 w 1890036"/>
                <a:gd name="connsiteY336" fmla="*/ 89144 h 136362"/>
                <a:gd name="connsiteX337" fmla="*/ 612360 w 1890036"/>
                <a:gd name="connsiteY337" fmla="*/ 105010 h 136362"/>
                <a:gd name="connsiteX338" fmla="*/ 615171 w 1890036"/>
                <a:gd name="connsiteY338" fmla="*/ 107821 h 136362"/>
                <a:gd name="connsiteX339" fmla="*/ 627676 w 1890036"/>
                <a:gd name="connsiteY339" fmla="*/ 107821 h 136362"/>
                <a:gd name="connsiteX340" fmla="*/ 630473 w 1890036"/>
                <a:gd name="connsiteY340" fmla="*/ 105010 h 136362"/>
                <a:gd name="connsiteX341" fmla="*/ 606292 w 1890036"/>
                <a:gd name="connsiteY341" fmla="*/ 17272 h 136362"/>
                <a:gd name="connsiteX342" fmla="*/ 606292 w 1890036"/>
                <a:gd name="connsiteY342" fmla="*/ 6186 h 136362"/>
                <a:gd name="connsiteX343" fmla="*/ 603481 w 1890036"/>
                <a:gd name="connsiteY343" fmla="*/ 3507 h 136362"/>
                <a:gd name="connsiteX344" fmla="*/ 534745 w 1890036"/>
                <a:gd name="connsiteY344" fmla="*/ 3507 h 136362"/>
                <a:gd name="connsiteX345" fmla="*/ 531934 w 1890036"/>
                <a:gd name="connsiteY345" fmla="*/ 6186 h 136362"/>
                <a:gd name="connsiteX346" fmla="*/ 531934 w 1890036"/>
                <a:gd name="connsiteY346" fmla="*/ 17272 h 136362"/>
                <a:gd name="connsiteX347" fmla="*/ 534745 w 1890036"/>
                <a:gd name="connsiteY347" fmla="*/ 19807 h 136362"/>
                <a:gd name="connsiteX348" fmla="*/ 559347 w 1890036"/>
                <a:gd name="connsiteY348" fmla="*/ 19807 h 136362"/>
                <a:gd name="connsiteX349" fmla="*/ 559347 w 1890036"/>
                <a:gd name="connsiteY349" fmla="*/ 105023 h 136362"/>
                <a:gd name="connsiteX350" fmla="*/ 562158 w 1890036"/>
                <a:gd name="connsiteY350" fmla="*/ 107821 h 136362"/>
                <a:gd name="connsiteX351" fmla="*/ 576068 w 1890036"/>
                <a:gd name="connsiteY351" fmla="*/ 107821 h 136362"/>
                <a:gd name="connsiteX352" fmla="*/ 578879 w 1890036"/>
                <a:gd name="connsiteY352" fmla="*/ 105023 h 136362"/>
                <a:gd name="connsiteX353" fmla="*/ 578879 w 1890036"/>
                <a:gd name="connsiteY353" fmla="*/ 19807 h 136362"/>
                <a:gd name="connsiteX354" fmla="*/ 603481 w 1890036"/>
                <a:gd name="connsiteY354" fmla="*/ 19807 h 136362"/>
                <a:gd name="connsiteX355" fmla="*/ 606292 w 1890036"/>
                <a:gd name="connsiteY355" fmla="*/ 17272 h 136362"/>
                <a:gd name="connsiteX356" fmla="*/ 515738 w 1890036"/>
                <a:gd name="connsiteY356" fmla="*/ 105023 h 136362"/>
                <a:gd name="connsiteX357" fmla="*/ 515738 w 1890036"/>
                <a:gd name="connsiteY357" fmla="*/ 6173 h 136362"/>
                <a:gd name="connsiteX358" fmla="*/ 512927 w 1890036"/>
                <a:gd name="connsiteY358" fmla="*/ 3507 h 136362"/>
                <a:gd name="connsiteX359" fmla="*/ 499030 w 1890036"/>
                <a:gd name="connsiteY359" fmla="*/ 3507 h 136362"/>
                <a:gd name="connsiteX360" fmla="*/ 496219 w 1890036"/>
                <a:gd name="connsiteY360" fmla="*/ 6173 h 136362"/>
                <a:gd name="connsiteX361" fmla="*/ 496219 w 1890036"/>
                <a:gd name="connsiteY361" fmla="*/ 105023 h 136362"/>
                <a:gd name="connsiteX362" fmla="*/ 499030 w 1890036"/>
                <a:gd name="connsiteY362" fmla="*/ 107821 h 136362"/>
                <a:gd name="connsiteX363" fmla="*/ 512927 w 1890036"/>
                <a:gd name="connsiteY363" fmla="*/ 107821 h 136362"/>
                <a:gd name="connsiteX364" fmla="*/ 515738 w 1890036"/>
                <a:gd name="connsiteY364" fmla="*/ 105023 h 136362"/>
                <a:gd name="connsiteX365" fmla="*/ 437137 w 1890036"/>
                <a:gd name="connsiteY365" fmla="*/ 104866 h 136362"/>
                <a:gd name="connsiteX366" fmla="*/ 437137 w 1890036"/>
                <a:gd name="connsiteY366" fmla="*/ 59040 h 136362"/>
                <a:gd name="connsiteX367" fmla="*/ 412824 w 1890036"/>
                <a:gd name="connsiteY367" fmla="*/ 27556 h 136362"/>
                <a:gd name="connsiteX368" fmla="*/ 390035 w 1890036"/>
                <a:gd name="connsiteY368" fmla="*/ 34294 h 136362"/>
                <a:gd name="connsiteX369" fmla="*/ 390035 w 1890036"/>
                <a:gd name="connsiteY369" fmla="*/ 31352 h 136362"/>
                <a:gd name="connsiteX370" fmla="*/ 387224 w 1890036"/>
                <a:gd name="connsiteY370" fmla="*/ 28541 h 136362"/>
                <a:gd name="connsiteX371" fmla="*/ 375008 w 1890036"/>
                <a:gd name="connsiteY371" fmla="*/ 28541 h 136362"/>
                <a:gd name="connsiteX372" fmla="*/ 372197 w 1890036"/>
                <a:gd name="connsiteY372" fmla="*/ 31352 h 136362"/>
                <a:gd name="connsiteX373" fmla="*/ 372197 w 1890036"/>
                <a:gd name="connsiteY373" fmla="*/ 104879 h 136362"/>
                <a:gd name="connsiteX374" fmla="*/ 375008 w 1890036"/>
                <a:gd name="connsiteY374" fmla="*/ 107821 h 136362"/>
                <a:gd name="connsiteX375" fmla="*/ 387933 w 1890036"/>
                <a:gd name="connsiteY375" fmla="*/ 107821 h 136362"/>
                <a:gd name="connsiteX376" fmla="*/ 390744 w 1890036"/>
                <a:gd name="connsiteY376" fmla="*/ 104879 h 136362"/>
                <a:gd name="connsiteX377" fmla="*/ 390744 w 1890036"/>
                <a:gd name="connsiteY377" fmla="*/ 48361 h 136362"/>
                <a:gd name="connsiteX378" fmla="*/ 406638 w 1890036"/>
                <a:gd name="connsiteY378" fmla="*/ 43291 h 136362"/>
                <a:gd name="connsiteX379" fmla="*/ 418604 w 1890036"/>
                <a:gd name="connsiteY379" fmla="*/ 59040 h 136362"/>
                <a:gd name="connsiteX380" fmla="*/ 418604 w 1890036"/>
                <a:gd name="connsiteY380" fmla="*/ 104866 h 136362"/>
                <a:gd name="connsiteX381" fmla="*/ 421401 w 1890036"/>
                <a:gd name="connsiteY381" fmla="*/ 107821 h 136362"/>
                <a:gd name="connsiteX382" fmla="*/ 434326 w 1890036"/>
                <a:gd name="connsiteY382" fmla="*/ 107821 h 136362"/>
                <a:gd name="connsiteX383" fmla="*/ 437137 w 1890036"/>
                <a:gd name="connsiteY383" fmla="*/ 104866 h 136362"/>
                <a:gd name="connsiteX384" fmla="*/ 336903 w 1890036"/>
                <a:gd name="connsiteY384" fmla="*/ 114310 h 136362"/>
                <a:gd name="connsiteX385" fmla="*/ 321010 w 1890036"/>
                <a:gd name="connsiteY385" fmla="*/ 122322 h 136362"/>
                <a:gd name="connsiteX386" fmla="*/ 304262 w 1890036"/>
                <a:gd name="connsiteY386" fmla="*/ 113036 h 136362"/>
                <a:gd name="connsiteX387" fmla="*/ 304262 w 1890036"/>
                <a:gd name="connsiteY387" fmla="*/ 111775 h 136362"/>
                <a:gd name="connsiteX388" fmla="*/ 307783 w 1890036"/>
                <a:gd name="connsiteY388" fmla="*/ 101924 h 136362"/>
                <a:gd name="connsiteX389" fmla="*/ 320300 w 1890036"/>
                <a:gd name="connsiteY389" fmla="*/ 104879 h 136362"/>
                <a:gd name="connsiteX390" fmla="*/ 336903 w 1890036"/>
                <a:gd name="connsiteY390" fmla="*/ 113324 h 136362"/>
                <a:gd name="connsiteX391" fmla="*/ 336903 w 1890036"/>
                <a:gd name="connsiteY391" fmla="*/ 114310 h 136362"/>
                <a:gd name="connsiteX392" fmla="*/ 335353 w 1890036"/>
                <a:gd name="connsiteY392" fmla="*/ 55808 h 136362"/>
                <a:gd name="connsiteX393" fmla="*/ 320300 w 1890036"/>
                <a:gd name="connsiteY393" fmla="*/ 66920 h 136362"/>
                <a:gd name="connsiteX394" fmla="*/ 305103 w 1890036"/>
                <a:gd name="connsiteY394" fmla="*/ 55808 h 136362"/>
                <a:gd name="connsiteX395" fmla="*/ 305103 w 1890036"/>
                <a:gd name="connsiteY395" fmla="*/ 54679 h 136362"/>
                <a:gd name="connsiteX396" fmla="*/ 320300 w 1890036"/>
                <a:gd name="connsiteY396" fmla="*/ 42727 h 136362"/>
                <a:gd name="connsiteX397" fmla="*/ 335353 w 1890036"/>
                <a:gd name="connsiteY397" fmla="*/ 54679 h 136362"/>
                <a:gd name="connsiteX398" fmla="*/ 335353 w 1890036"/>
                <a:gd name="connsiteY398" fmla="*/ 55808 h 136362"/>
                <a:gd name="connsiteX399" fmla="*/ 356987 w 1890036"/>
                <a:gd name="connsiteY399" fmla="*/ 38235 h 136362"/>
                <a:gd name="connsiteX400" fmla="*/ 356987 w 1890036"/>
                <a:gd name="connsiteY400" fmla="*/ 32337 h 136362"/>
                <a:gd name="connsiteX401" fmla="*/ 353191 w 1890036"/>
                <a:gd name="connsiteY401" fmla="*/ 28541 h 136362"/>
                <a:gd name="connsiteX402" fmla="*/ 320300 w 1890036"/>
                <a:gd name="connsiteY402" fmla="*/ 28541 h 136362"/>
                <a:gd name="connsiteX403" fmla="*/ 286845 w 1890036"/>
                <a:gd name="connsiteY403" fmla="*/ 54403 h 136362"/>
                <a:gd name="connsiteX404" fmla="*/ 286845 w 1890036"/>
                <a:gd name="connsiteY404" fmla="*/ 55388 h 136362"/>
                <a:gd name="connsiteX405" fmla="*/ 292598 w 1890036"/>
                <a:gd name="connsiteY405" fmla="*/ 71846 h 136362"/>
                <a:gd name="connsiteX406" fmla="*/ 286990 w 1890036"/>
                <a:gd name="connsiteY406" fmla="*/ 83220 h 136362"/>
                <a:gd name="connsiteX407" fmla="*/ 286990 w 1890036"/>
                <a:gd name="connsiteY407" fmla="*/ 83365 h 136362"/>
                <a:gd name="connsiteX408" fmla="*/ 293308 w 1890036"/>
                <a:gd name="connsiteY408" fmla="*/ 96302 h 136362"/>
                <a:gd name="connsiteX409" fmla="*/ 286136 w 1890036"/>
                <a:gd name="connsiteY409" fmla="*/ 111775 h 136362"/>
                <a:gd name="connsiteX410" fmla="*/ 286136 w 1890036"/>
                <a:gd name="connsiteY410" fmla="*/ 113036 h 136362"/>
                <a:gd name="connsiteX411" fmla="*/ 321010 w 1890036"/>
                <a:gd name="connsiteY411" fmla="*/ 136362 h 136362"/>
                <a:gd name="connsiteX412" fmla="*/ 355450 w 1890036"/>
                <a:gd name="connsiteY412" fmla="*/ 114310 h 136362"/>
                <a:gd name="connsiteX413" fmla="*/ 355450 w 1890036"/>
                <a:gd name="connsiteY413" fmla="*/ 113324 h 136362"/>
                <a:gd name="connsiteX414" fmla="*/ 323952 w 1890036"/>
                <a:gd name="connsiteY414" fmla="*/ 90812 h 136362"/>
                <a:gd name="connsiteX415" fmla="*/ 307362 w 1890036"/>
                <a:gd name="connsiteY415" fmla="*/ 86872 h 136362"/>
                <a:gd name="connsiteX416" fmla="*/ 302568 w 1890036"/>
                <a:gd name="connsiteY416" fmla="*/ 82235 h 136362"/>
                <a:gd name="connsiteX417" fmla="*/ 304972 w 1890036"/>
                <a:gd name="connsiteY417" fmla="*/ 78584 h 136362"/>
                <a:gd name="connsiteX418" fmla="*/ 320300 w 1890036"/>
                <a:gd name="connsiteY418" fmla="*/ 80974 h 136362"/>
                <a:gd name="connsiteX419" fmla="*/ 353611 w 1890036"/>
                <a:gd name="connsiteY419" fmla="*/ 55388 h 136362"/>
                <a:gd name="connsiteX420" fmla="*/ 353611 w 1890036"/>
                <a:gd name="connsiteY420" fmla="*/ 54403 h 136362"/>
                <a:gd name="connsiteX421" fmla="*/ 350104 w 1890036"/>
                <a:gd name="connsiteY421" fmla="*/ 43147 h 136362"/>
                <a:gd name="connsiteX422" fmla="*/ 354741 w 1890036"/>
                <a:gd name="connsiteY422" fmla="*/ 41321 h 136362"/>
                <a:gd name="connsiteX423" fmla="*/ 356987 w 1890036"/>
                <a:gd name="connsiteY423" fmla="*/ 38235 h 136362"/>
                <a:gd name="connsiteX424" fmla="*/ 267142 w 1890036"/>
                <a:gd name="connsiteY424" fmla="*/ 104879 h 136362"/>
                <a:gd name="connsiteX425" fmla="*/ 267142 w 1890036"/>
                <a:gd name="connsiteY425" fmla="*/ 31352 h 136362"/>
                <a:gd name="connsiteX426" fmla="*/ 264331 w 1890036"/>
                <a:gd name="connsiteY426" fmla="*/ 28541 h 136362"/>
                <a:gd name="connsiteX427" fmla="*/ 251407 w 1890036"/>
                <a:gd name="connsiteY427" fmla="*/ 28541 h 136362"/>
                <a:gd name="connsiteX428" fmla="*/ 248596 w 1890036"/>
                <a:gd name="connsiteY428" fmla="*/ 31352 h 136362"/>
                <a:gd name="connsiteX429" fmla="*/ 248596 w 1890036"/>
                <a:gd name="connsiteY429" fmla="*/ 104879 h 136362"/>
                <a:gd name="connsiteX430" fmla="*/ 251407 w 1890036"/>
                <a:gd name="connsiteY430" fmla="*/ 107821 h 136362"/>
                <a:gd name="connsiteX431" fmla="*/ 264331 w 1890036"/>
                <a:gd name="connsiteY431" fmla="*/ 107821 h 136362"/>
                <a:gd name="connsiteX432" fmla="*/ 267142 w 1890036"/>
                <a:gd name="connsiteY432" fmla="*/ 104879 h 136362"/>
                <a:gd name="connsiteX433" fmla="*/ 267563 w 1890036"/>
                <a:gd name="connsiteY433" fmla="*/ 15170 h 136362"/>
                <a:gd name="connsiteX434" fmla="*/ 267563 w 1890036"/>
                <a:gd name="connsiteY434" fmla="*/ 2811 h 136362"/>
                <a:gd name="connsiteX435" fmla="*/ 264752 w 1890036"/>
                <a:gd name="connsiteY435" fmla="*/ 0 h 136362"/>
                <a:gd name="connsiteX436" fmla="*/ 251131 w 1890036"/>
                <a:gd name="connsiteY436" fmla="*/ 0 h 136362"/>
                <a:gd name="connsiteX437" fmla="*/ 248175 w 1890036"/>
                <a:gd name="connsiteY437" fmla="*/ 2811 h 136362"/>
                <a:gd name="connsiteX438" fmla="*/ 248175 w 1890036"/>
                <a:gd name="connsiteY438" fmla="*/ 15170 h 136362"/>
                <a:gd name="connsiteX439" fmla="*/ 251131 w 1890036"/>
                <a:gd name="connsiteY439" fmla="*/ 17981 h 136362"/>
                <a:gd name="connsiteX440" fmla="*/ 264752 w 1890036"/>
                <a:gd name="connsiteY440" fmla="*/ 17981 h 136362"/>
                <a:gd name="connsiteX441" fmla="*/ 267563 w 1890036"/>
                <a:gd name="connsiteY441" fmla="*/ 15170 h 136362"/>
                <a:gd name="connsiteX442" fmla="*/ 230587 w 1890036"/>
                <a:gd name="connsiteY442" fmla="*/ 87029 h 136362"/>
                <a:gd name="connsiteX443" fmla="*/ 217098 w 1890036"/>
                <a:gd name="connsiteY443" fmla="*/ 65646 h 136362"/>
                <a:gd name="connsiteX444" fmla="*/ 198669 w 1890036"/>
                <a:gd name="connsiteY444" fmla="*/ 54403 h 136362"/>
                <a:gd name="connsiteX445" fmla="*/ 193034 w 1890036"/>
                <a:gd name="connsiteY445" fmla="*/ 48637 h 136362"/>
                <a:gd name="connsiteX446" fmla="*/ 202754 w 1890036"/>
                <a:gd name="connsiteY446" fmla="*/ 42727 h 136362"/>
                <a:gd name="connsiteX447" fmla="*/ 225951 w 1890036"/>
                <a:gd name="connsiteY447" fmla="*/ 44408 h 136362"/>
                <a:gd name="connsiteX448" fmla="*/ 226502 w 1890036"/>
                <a:gd name="connsiteY448" fmla="*/ 44408 h 136362"/>
                <a:gd name="connsiteX449" fmla="*/ 228762 w 1890036"/>
                <a:gd name="connsiteY449" fmla="*/ 41741 h 136362"/>
                <a:gd name="connsiteX450" fmla="*/ 228762 w 1890036"/>
                <a:gd name="connsiteY450" fmla="*/ 33598 h 136362"/>
                <a:gd name="connsiteX451" fmla="*/ 226226 w 1890036"/>
                <a:gd name="connsiteY451" fmla="*/ 30367 h 136362"/>
                <a:gd name="connsiteX452" fmla="*/ 201204 w 1890036"/>
                <a:gd name="connsiteY452" fmla="*/ 27556 h 136362"/>
                <a:gd name="connsiteX453" fmla="*/ 174500 w 1890036"/>
                <a:gd name="connsiteY453" fmla="*/ 48637 h 136362"/>
                <a:gd name="connsiteX454" fmla="*/ 186296 w 1890036"/>
                <a:gd name="connsiteY454" fmla="*/ 68037 h 136362"/>
                <a:gd name="connsiteX455" fmla="*/ 205565 w 1890036"/>
                <a:gd name="connsiteY455" fmla="*/ 79858 h 136362"/>
                <a:gd name="connsiteX456" fmla="*/ 211752 w 1890036"/>
                <a:gd name="connsiteY456" fmla="*/ 87029 h 136362"/>
                <a:gd name="connsiteX457" fmla="*/ 201769 w 1890036"/>
                <a:gd name="connsiteY457" fmla="*/ 93780 h 136362"/>
                <a:gd name="connsiteX458" fmla="*/ 178152 w 1890036"/>
                <a:gd name="connsiteY458" fmla="*/ 92230 h 136362"/>
                <a:gd name="connsiteX459" fmla="*/ 177587 w 1890036"/>
                <a:gd name="connsiteY459" fmla="*/ 92230 h 136362"/>
                <a:gd name="connsiteX460" fmla="*/ 175196 w 1890036"/>
                <a:gd name="connsiteY460" fmla="*/ 94490 h 136362"/>
                <a:gd name="connsiteX461" fmla="*/ 175196 w 1890036"/>
                <a:gd name="connsiteY461" fmla="*/ 102909 h 136362"/>
                <a:gd name="connsiteX462" fmla="*/ 177863 w 1890036"/>
                <a:gd name="connsiteY462" fmla="*/ 106140 h 136362"/>
                <a:gd name="connsiteX463" fmla="*/ 203030 w 1890036"/>
                <a:gd name="connsiteY463" fmla="*/ 108951 h 136362"/>
                <a:gd name="connsiteX464" fmla="*/ 230587 w 1890036"/>
                <a:gd name="connsiteY464" fmla="*/ 87029 h 136362"/>
                <a:gd name="connsiteX465" fmla="*/ 140612 w 1890036"/>
                <a:gd name="connsiteY465" fmla="*/ 61443 h 136362"/>
                <a:gd name="connsiteX466" fmla="*/ 110782 w 1890036"/>
                <a:gd name="connsiteY466" fmla="*/ 61443 h 136362"/>
                <a:gd name="connsiteX467" fmla="*/ 110782 w 1890036"/>
                <a:gd name="connsiteY467" fmla="*/ 60878 h 136362"/>
                <a:gd name="connsiteX468" fmla="*/ 125835 w 1890036"/>
                <a:gd name="connsiteY468" fmla="*/ 43567 h 136362"/>
                <a:gd name="connsiteX469" fmla="*/ 140612 w 1890036"/>
                <a:gd name="connsiteY469" fmla="*/ 60878 h 136362"/>
                <a:gd name="connsiteX470" fmla="*/ 140612 w 1890036"/>
                <a:gd name="connsiteY470" fmla="*/ 61443 h 136362"/>
                <a:gd name="connsiteX471" fmla="*/ 159290 w 1890036"/>
                <a:gd name="connsiteY471" fmla="*/ 71136 h 136362"/>
                <a:gd name="connsiteX472" fmla="*/ 159290 w 1890036"/>
                <a:gd name="connsiteY472" fmla="*/ 63269 h 136362"/>
                <a:gd name="connsiteX473" fmla="*/ 125835 w 1890036"/>
                <a:gd name="connsiteY473" fmla="*/ 27556 h 136362"/>
                <a:gd name="connsiteX474" fmla="*/ 92090 w 1890036"/>
                <a:gd name="connsiteY474" fmla="*/ 63269 h 136362"/>
                <a:gd name="connsiteX475" fmla="*/ 92090 w 1890036"/>
                <a:gd name="connsiteY475" fmla="*/ 73658 h 136362"/>
                <a:gd name="connsiteX476" fmla="*/ 126110 w 1890036"/>
                <a:gd name="connsiteY476" fmla="*/ 108951 h 136362"/>
                <a:gd name="connsiteX477" fmla="*/ 153392 w 1890036"/>
                <a:gd name="connsiteY477" fmla="*/ 106560 h 136362"/>
                <a:gd name="connsiteX478" fmla="*/ 156348 w 1890036"/>
                <a:gd name="connsiteY478" fmla="*/ 102909 h 136362"/>
                <a:gd name="connsiteX479" fmla="*/ 156348 w 1890036"/>
                <a:gd name="connsiteY479" fmla="*/ 93636 h 136362"/>
                <a:gd name="connsiteX480" fmla="*/ 153812 w 1890036"/>
                <a:gd name="connsiteY480" fmla="*/ 91534 h 136362"/>
                <a:gd name="connsiteX481" fmla="*/ 153392 w 1890036"/>
                <a:gd name="connsiteY481" fmla="*/ 91534 h 136362"/>
                <a:gd name="connsiteX482" fmla="*/ 127529 w 1890036"/>
                <a:gd name="connsiteY482" fmla="*/ 92940 h 136362"/>
                <a:gd name="connsiteX483" fmla="*/ 110637 w 1890036"/>
                <a:gd name="connsiteY483" fmla="*/ 75064 h 136362"/>
                <a:gd name="connsiteX484" fmla="*/ 110637 w 1890036"/>
                <a:gd name="connsiteY484" fmla="*/ 74643 h 136362"/>
                <a:gd name="connsiteX485" fmla="*/ 156479 w 1890036"/>
                <a:gd name="connsiteY485" fmla="*/ 74643 h 136362"/>
                <a:gd name="connsiteX486" fmla="*/ 159290 w 1890036"/>
                <a:gd name="connsiteY486" fmla="*/ 71136 h 136362"/>
                <a:gd name="connsiteX487" fmla="*/ 56100 w 1890036"/>
                <a:gd name="connsiteY487" fmla="*/ 65935 h 136362"/>
                <a:gd name="connsiteX488" fmla="*/ 31340 w 1890036"/>
                <a:gd name="connsiteY488" fmla="*/ 92519 h 136362"/>
                <a:gd name="connsiteX489" fmla="*/ 19519 w 1890036"/>
                <a:gd name="connsiteY489" fmla="*/ 92099 h 136362"/>
                <a:gd name="connsiteX490" fmla="*/ 19519 w 1890036"/>
                <a:gd name="connsiteY490" fmla="*/ 19098 h 136362"/>
                <a:gd name="connsiteX491" fmla="*/ 31340 w 1890036"/>
                <a:gd name="connsiteY491" fmla="*/ 18677 h 136362"/>
                <a:gd name="connsiteX492" fmla="*/ 56100 w 1890036"/>
                <a:gd name="connsiteY492" fmla="*/ 45261 h 136362"/>
                <a:gd name="connsiteX493" fmla="*/ 56100 w 1890036"/>
                <a:gd name="connsiteY493" fmla="*/ 65935 h 136362"/>
                <a:gd name="connsiteX494" fmla="*/ 75488 w 1890036"/>
                <a:gd name="connsiteY494" fmla="*/ 65935 h 136362"/>
                <a:gd name="connsiteX495" fmla="*/ 75488 w 1890036"/>
                <a:gd name="connsiteY495" fmla="*/ 45261 h 136362"/>
                <a:gd name="connsiteX496" fmla="*/ 31340 w 1890036"/>
                <a:gd name="connsiteY496" fmla="*/ 2246 h 136362"/>
                <a:gd name="connsiteX497" fmla="*/ 3652 w 1890036"/>
                <a:gd name="connsiteY497" fmla="*/ 3927 h 136362"/>
                <a:gd name="connsiteX498" fmla="*/ 0 w 1890036"/>
                <a:gd name="connsiteY498" fmla="*/ 8288 h 136362"/>
                <a:gd name="connsiteX499" fmla="*/ 0 w 1890036"/>
                <a:gd name="connsiteY499" fmla="*/ 102909 h 136362"/>
                <a:gd name="connsiteX500" fmla="*/ 3652 w 1890036"/>
                <a:gd name="connsiteY500" fmla="*/ 107269 h 136362"/>
                <a:gd name="connsiteX501" fmla="*/ 31340 w 1890036"/>
                <a:gd name="connsiteY501" fmla="*/ 108951 h 136362"/>
                <a:gd name="connsiteX502" fmla="*/ 75488 w 1890036"/>
                <a:gd name="connsiteY502" fmla="*/ 65935 h 13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</a:cxnLst>
              <a:rect l="l" t="t" r="r" b="b"/>
              <a:pathLst>
                <a:path w="1890036" h="136362">
                  <a:moveTo>
                    <a:pt x="1871359" y="61443"/>
                  </a:moveTo>
                  <a:lnTo>
                    <a:pt x="1841529" y="61443"/>
                  </a:lnTo>
                  <a:lnTo>
                    <a:pt x="1841529" y="60878"/>
                  </a:lnTo>
                  <a:cubicBezTo>
                    <a:pt x="1841529" y="49767"/>
                    <a:pt x="1847860" y="43567"/>
                    <a:pt x="1856582" y="43567"/>
                  </a:cubicBezTo>
                  <a:cubicBezTo>
                    <a:pt x="1865304" y="43567"/>
                    <a:pt x="1871359" y="49898"/>
                    <a:pt x="1871359" y="60878"/>
                  </a:cubicBezTo>
                  <a:lnTo>
                    <a:pt x="1871359" y="61443"/>
                  </a:lnTo>
                  <a:close/>
                  <a:moveTo>
                    <a:pt x="1890037" y="71136"/>
                  </a:moveTo>
                  <a:lnTo>
                    <a:pt x="1890037" y="63269"/>
                  </a:lnTo>
                  <a:cubicBezTo>
                    <a:pt x="1890037" y="42306"/>
                    <a:pt x="1878242" y="27556"/>
                    <a:pt x="1856582" y="27556"/>
                  </a:cubicBezTo>
                  <a:cubicBezTo>
                    <a:pt x="1835066" y="27556"/>
                    <a:pt x="1822838" y="41321"/>
                    <a:pt x="1822838" y="63269"/>
                  </a:cubicBezTo>
                  <a:lnTo>
                    <a:pt x="1822838" y="73658"/>
                  </a:lnTo>
                  <a:cubicBezTo>
                    <a:pt x="1822838" y="101359"/>
                    <a:pt x="1842790" y="108951"/>
                    <a:pt x="1856858" y="108951"/>
                  </a:cubicBezTo>
                  <a:cubicBezTo>
                    <a:pt x="1869520" y="108951"/>
                    <a:pt x="1875010" y="108241"/>
                    <a:pt x="1884139" y="106560"/>
                  </a:cubicBezTo>
                  <a:cubicBezTo>
                    <a:pt x="1886661" y="106140"/>
                    <a:pt x="1887082" y="105155"/>
                    <a:pt x="1887082" y="102909"/>
                  </a:cubicBezTo>
                  <a:lnTo>
                    <a:pt x="1887082" y="93636"/>
                  </a:lnTo>
                  <a:cubicBezTo>
                    <a:pt x="1887082" y="92230"/>
                    <a:pt x="1885965" y="91534"/>
                    <a:pt x="1884560" y="91534"/>
                  </a:cubicBezTo>
                  <a:lnTo>
                    <a:pt x="1884139" y="91534"/>
                  </a:lnTo>
                  <a:cubicBezTo>
                    <a:pt x="1878242" y="92099"/>
                    <a:pt x="1868535" y="92940"/>
                    <a:pt x="1858263" y="92940"/>
                  </a:cubicBezTo>
                  <a:cubicBezTo>
                    <a:pt x="1844760" y="92940"/>
                    <a:pt x="1841384" y="83233"/>
                    <a:pt x="1841384" y="75064"/>
                  </a:cubicBezTo>
                  <a:lnTo>
                    <a:pt x="1841384" y="74643"/>
                  </a:lnTo>
                  <a:lnTo>
                    <a:pt x="1887226" y="74643"/>
                  </a:lnTo>
                  <a:cubicBezTo>
                    <a:pt x="1889196" y="74643"/>
                    <a:pt x="1890037" y="73382"/>
                    <a:pt x="1890037" y="71136"/>
                  </a:cubicBezTo>
                  <a:moveTo>
                    <a:pt x="1789934" y="114310"/>
                  </a:moveTo>
                  <a:cubicBezTo>
                    <a:pt x="1789934" y="119366"/>
                    <a:pt x="1787544" y="122322"/>
                    <a:pt x="1774041" y="122322"/>
                  </a:cubicBezTo>
                  <a:cubicBezTo>
                    <a:pt x="1760814" y="122322"/>
                    <a:pt x="1757293" y="118815"/>
                    <a:pt x="1757293" y="113036"/>
                  </a:cubicBezTo>
                  <a:lnTo>
                    <a:pt x="1757293" y="111775"/>
                  </a:lnTo>
                  <a:cubicBezTo>
                    <a:pt x="1757293" y="106705"/>
                    <a:pt x="1758712" y="104879"/>
                    <a:pt x="1760814" y="101924"/>
                  </a:cubicBezTo>
                  <a:lnTo>
                    <a:pt x="1773331" y="104879"/>
                  </a:lnTo>
                  <a:cubicBezTo>
                    <a:pt x="1788108" y="108399"/>
                    <a:pt x="1789934" y="110225"/>
                    <a:pt x="1789934" y="113324"/>
                  </a:cubicBezTo>
                  <a:lnTo>
                    <a:pt x="1789934" y="114310"/>
                  </a:lnTo>
                  <a:close/>
                  <a:moveTo>
                    <a:pt x="1788397" y="55808"/>
                  </a:moveTo>
                  <a:cubicBezTo>
                    <a:pt x="1788397" y="62849"/>
                    <a:pt x="1785022" y="66920"/>
                    <a:pt x="1773344" y="66920"/>
                  </a:cubicBezTo>
                  <a:cubicBezTo>
                    <a:pt x="1760249" y="66920"/>
                    <a:pt x="1758147" y="61010"/>
                    <a:pt x="1758147" y="55808"/>
                  </a:cubicBezTo>
                  <a:lnTo>
                    <a:pt x="1758147" y="54679"/>
                  </a:lnTo>
                  <a:cubicBezTo>
                    <a:pt x="1758147" y="48072"/>
                    <a:pt x="1761378" y="42727"/>
                    <a:pt x="1773331" y="42727"/>
                  </a:cubicBezTo>
                  <a:cubicBezTo>
                    <a:pt x="1785442" y="42727"/>
                    <a:pt x="1788397" y="47928"/>
                    <a:pt x="1788397" y="54679"/>
                  </a:cubicBezTo>
                  <a:lnTo>
                    <a:pt x="1788397" y="55808"/>
                  </a:lnTo>
                  <a:close/>
                  <a:moveTo>
                    <a:pt x="1810031" y="38235"/>
                  </a:moveTo>
                  <a:lnTo>
                    <a:pt x="1810031" y="32337"/>
                  </a:lnTo>
                  <a:cubicBezTo>
                    <a:pt x="1810031" y="30222"/>
                    <a:pt x="1808336" y="28541"/>
                    <a:pt x="1806235" y="28541"/>
                  </a:cubicBezTo>
                  <a:lnTo>
                    <a:pt x="1773331" y="28541"/>
                  </a:lnTo>
                  <a:cubicBezTo>
                    <a:pt x="1749005" y="28541"/>
                    <a:pt x="1739876" y="40336"/>
                    <a:pt x="1739876" y="54403"/>
                  </a:cubicBezTo>
                  <a:lnTo>
                    <a:pt x="1739876" y="55388"/>
                  </a:lnTo>
                  <a:cubicBezTo>
                    <a:pt x="1739876" y="62428"/>
                    <a:pt x="1741426" y="67485"/>
                    <a:pt x="1745642" y="71846"/>
                  </a:cubicBezTo>
                  <a:cubicBezTo>
                    <a:pt x="1741846" y="74512"/>
                    <a:pt x="1740021" y="78860"/>
                    <a:pt x="1740021" y="83220"/>
                  </a:cubicBezTo>
                  <a:lnTo>
                    <a:pt x="1740021" y="83365"/>
                  </a:lnTo>
                  <a:cubicBezTo>
                    <a:pt x="1740021" y="88421"/>
                    <a:pt x="1742411" y="93347"/>
                    <a:pt x="1746339" y="96302"/>
                  </a:cubicBezTo>
                  <a:cubicBezTo>
                    <a:pt x="1741846" y="100387"/>
                    <a:pt x="1739180" y="106009"/>
                    <a:pt x="1739180" y="111775"/>
                  </a:cubicBezTo>
                  <a:lnTo>
                    <a:pt x="1739180" y="113036"/>
                  </a:lnTo>
                  <a:cubicBezTo>
                    <a:pt x="1739180" y="127799"/>
                    <a:pt x="1751264" y="136362"/>
                    <a:pt x="1774041" y="136362"/>
                  </a:cubicBezTo>
                  <a:cubicBezTo>
                    <a:pt x="1797947" y="136362"/>
                    <a:pt x="1808481" y="128639"/>
                    <a:pt x="1808481" y="114310"/>
                  </a:cubicBezTo>
                  <a:lnTo>
                    <a:pt x="1808481" y="113324"/>
                  </a:lnTo>
                  <a:cubicBezTo>
                    <a:pt x="1808481" y="98272"/>
                    <a:pt x="1796121" y="95317"/>
                    <a:pt x="1776996" y="90812"/>
                  </a:cubicBezTo>
                  <a:lnTo>
                    <a:pt x="1760393" y="86872"/>
                  </a:lnTo>
                  <a:cubicBezTo>
                    <a:pt x="1757162" y="86175"/>
                    <a:pt x="1755612" y="85046"/>
                    <a:pt x="1755612" y="82235"/>
                  </a:cubicBezTo>
                  <a:cubicBezTo>
                    <a:pt x="1755612" y="80974"/>
                    <a:pt x="1756321" y="79700"/>
                    <a:pt x="1758003" y="78584"/>
                  </a:cubicBezTo>
                  <a:cubicBezTo>
                    <a:pt x="1760814" y="79700"/>
                    <a:pt x="1765884" y="80974"/>
                    <a:pt x="1773344" y="80974"/>
                  </a:cubicBezTo>
                  <a:cubicBezTo>
                    <a:pt x="1794571" y="80974"/>
                    <a:pt x="1806655" y="72962"/>
                    <a:pt x="1806655" y="55388"/>
                  </a:cubicBezTo>
                  <a:lnTo>
                    <a:pt x="1806655" y="54403"/>
                  </a:lnTo>
                  <a:cubicBezTo>
                    <a:pt x="1806655" y="49478"/>
                    <a:pt x="1805394" y="46378"/>
                    <a:pt x="1803148" y="43147"/>
                  </a:cubicBezTo>
                  <a:lnTo>
                    <a:pt x="1807785" y="41321"/>
                  </a:lnTo>
                  <a:cubicBezTo>
                    <a:pt x="1809466" y="40612"/>
                    <a:pt x="1810031" y="40336"/>
                    <a:pt x="1810031" y="38235"/>
                  </a:cubicBezTo>
                  <a:moveTo>
                    <a:pt x="1702060" y="92795"/>
                  </a:moveTo>
                  <a:cubicBezTo>
                    <a:pt x="1699380" y="93360"/>
                    <a:pt x="1693614" y="93780"/>
                    <a:pt x="1688544" y="93780"/>
                  </a:cubicBezTo>
                  <a:cubicBezTo>
                    <a:pt x="1676447" y="93780"/>
                    <a:pt x="1673491" y="85204"/>
                    <a:pt x="1673491" y="73671"/>
                  </a:cubicBezTo>
                  <a:lnTo>
                    <a:pt x="1673491" y="62835"/>
                  </a:lnTo>
                  <a:cubicBezTo>
                    <a:pt x="1673491" y="51303"/>
                    <a:pt x="1676447" y="42727"/>
                    <a:pt x="1688544" y="42727"/>
                  </a:cubicBezTo>
                  <a:cubicBezTo>
                    <a:pt x="1691920" y="42727"/>
                    <a:pt x="1698120" y="43147"/>
                    <a:pt x="1702060" y="43712"/>
                  </a:cubicBezTo>
                  <a:lnTo>
                    <a:pt x="1702060" y="92795"/>
                  </a:lnTo>
                  <a:close/>
                  <a:moveTo>
                    <a:pt x="1720594" y="101503"/>
                  </a:moveTo>
                  <a:lnTo>
                    <a:pt x="1720594" y="3651"/>
                  </a:lnTo>
                  <a:cubicBezTo>
                    <a:pt x="1720594" y="2102"/>
                    <a:pt x="1719333" y="841"/>
                    <a:pt x="1717796" y="841"/>
                  </a:cubicBezTo>
                  <a:lnTo>
                    <a:pt x="1704871" y="841"/>
                  </a:lnTo>
                  <a:cubicBezTo>
                    <a:pt x="1703321" y="841"/>
                    <a:pt x="1702060" y="2102"/>
                    <a:pt x="1702060" y="3651"/>
                  </a:cubicBezTo>
                  <a:lnTo>
                    <a:pt x="1702060" y="28541"/>
                  </a:lnTo>
                  <a:cubicBezTo>
                    <a:pt x="1696845" y="27832"/>
                    <a:pt x="1691920" y="27556"/>
                    <a:pt x="1688544" y="27556"/>
                  </a:cubicBezTo>
                  <a:cubicBezTo>
                    <a:pt x="1665912" y="27556"/>
                    <a:pt x="1654944" y="40901"/>
                    <a:pt x="1654944" y="62835"/>
                  </a:cubicBezTo>
                  <a:lnTo>
                    <a:pt x="1654944" y="73671"/>
                  </a:lnTo>
                  <a:cubicBezTo>
                    <a:pt x="1654944" y="95606"/>
                    <a:pt x="1665912" y="108951"/>
                    <a:pt x="1688544" y="108951"/>
                  </a:cubicBezTo>
                  <a:cubicBezTo>
                    <a:pt x="1697555" y="108951"/>
                    <a:pt x="1708102" y="107545"/>
                    <a:pt x="1716811" y="105299"/>
                  </a:cubicBezTo>
                  <a:cubicBezTo>
                    <a:pt x="1720042" y="104459"/>
                    <a:pt x="1720594" y="103618"/>
                    <a:pt x="1720594" y="101503"/>
                  </a:cubicBezTo>
                  <a:moveTo>
                    <a:pt x="1621069" y="61443"/>
                  </a:moveTo>
                  <a:lnTo>
                    <a:pt x="1591239" y="61443"/>
                  </a:lnTo>
                  <a:lnTo>
                    <a:pt x="1591239" y="60878"/>
                  </a:lnTo>
                  <a:cubicBezTo>
                    <a:pt x="1591239" y="49767"/>
                    <a:pt x="1597570" y="43567"/>
                    <a:pt x="1606292" y="43567"/>
                  </a:cubicBezTo>
                  <a:cubicBezTo>
                    <a:pt x="1615014" y="43567"/>
                    <a:pt x="1621069" y="49898"/>
                    <a:pt x="1621069" y="60878"/>
                  </a:cubicBezTo>
                  <a:lnTo>
                    <a:pt x="1621069" y="61443"/>
                  </a:lnTo>
                  <a:close/>
                  <a:moveTo>
                    <a:pt x="1639747" y="71136"/>
                  </a:moveTo>
                  <a:lnTo>
                    <a:pt x="1639747" y="63269"/>
                  </a:lnTo>
                  <a:cubicBezTo>
                    <a:pt x="1639747" y="42306"/>
                    <a:pt x="1627952" y="27556"/>
                    <a:pt x="1606292" y="27556"/>
                  </a:cubicBezTo>
                  <a:cubicBezTo>
                    <a:pt x="1584776" y="27556"/>
                    <a:pt x="1572548" y="41321"/>
                    <a:pt x="1572548" y="63269"/>
                  </a:cubicBezTo>
                  <a:lnTo>
                    <a:pt x="1572548" y="73658"/>
                  </a:lnTo>
                  <a:cubicBezTo>
                    <a:pt x="1572548" y="101359"/>
                    <a:pt x="1592500" y="108951"/>
                    <a:pt x="1606568" y="108951"/>
                  </a:cubicBezTo>
                  <a:cubicBezTo>
                    <a:pt x="1619230" y="108951"/>
                    <a:pt x="1624720" y="108241"/>
                    <a:pt x="1633849" y="106560"/>
                  </a:cubicBezTo>
                  <a:cubicBezTo>
                    <a:pt x="1636371" y="106140"/>
                    <a:pt x="1636792" y="105155"/>
                    <a:pt x="1636792" y="102909"/>
                  </a:cubicBezTo>
                  <a:lnTo>
                    <a:pt x="1636792" y="93636"/>
                  </a:lnTo>
                  <a:cubicBezTo>
                    <a:pt x="1636792" y="92230"/>
                    <a:pt x="1635675" y="91534"/>
                    <a:pt x="1634270" y="91534"/>
                  </a:cubicBezTo>
                  <a:lnTo>
                    <a:pt x="1633849" y="91534"/>
                  </a:lnTo>
                  <a:cubicBezTo>
                    <a:pt x="1627952" y="92099"/>
                    <a:pt x="1618245" y="92940"/>
                    <a:pt x="1607973" y="92940"/>
                  </a:cubicBezTo>
                  <a:cubicBezTo>
                    <a:pt x="1594470" y="92940"/>
                    <a:pt x="1591094" y="83233"/>
                    <a:pt x="1591094" y="75064"/>
                  </a:cubicBezTo>
                  <a:lnTo>
                    <a:pt x="1591094" y="74643"/>
                  </a:lnTo>
                  <a:lnTo>
                    <a:pt x="1636936" y="74643"/>
                  </a:lnTo>
                  <a:cubicBezTo>
                    <a:pt x="1638906" y="74643"/>
                    <a:pt x="1639747" y="73382"/>
                    <a:pt x="1639747" y="71136"/>
                  </a:cubicBezTo>
                  <a:moveTo>
                    <a:pt x="1553830" y="104879"/>
                  </a:moveTo>
                  <a:lnTo>
                    <a:pt x="1553830" y="3651"/>
                  </a:lnTo>
                  <a:cubicBezTo>
                    <a:pt x="1553830" y="2102"/>
                    <a:pt x="1552714" y="841"/>
                    <a:pt x="1551164" y="841"/>
                  </a:cubicBezTo>
                  <a:lnTo>
                    <a:pt x="1538107" y="841"/>
                  </a:lnTo>
                  <a:cubicBezTo>
                    <a:pt x="1536557" y="841"/>
                    <a:pt x="1535296" y="2102"/>
                    <a:pt x="1535296" y="3651"/>
                  </a:cubicBezTo>
                  <a:lnTo>
                    <a:pt x="1535296" y="104879"/>
                  </a:lnTo>
                  <a:cubicBezTo>
                    <a:pt x="1535296" y="106416"/>
                    <a:pt x="1536557" y="107821"/>
                    <a:pt x="1538107" y="107821"/>
                  </a:cubicBezTo>
                  <a:lnTo>
                    <a:pt x="1551164" y="107821"/>
                  </a:lnTo>
                  <a:cubicBezTo>
                    <a:pt x="1552714" y="107821"/>
                    <a:pt x="1553830" y="106416"/>
                    <a:pt x="1553830" y="104879"/>
                  </a:cubicBezTo>
                  <a:moveTo>
                    <a:pt x="1519679" y="31352"/>
                  </a:moveTo>
                  <a:cubicBezTo>
                    <a:pt x="1519679" y="29802"/>
                    <a:pt x="1518418" y="28541"/>
                    <a:pt x="1516868" y="28541"/>
                  </a:cubicBezTo>
                  <a:lnTo>
                    <a:pt x="1503220" y="28541"/>
                  </a:lnTo>
                  <a:cubicBezTo>
                    <a:pt x="1501815" y="28541"/>
                    <a:pt x="1500830" y="29802"/>
                    <a:pt x="1500698" y="31076"/>
                  </a:cubicBezTo>
                  <a:lnTo>
                    <a:pt x="1491832" y="90536"/>
                  </a:lnTo>
                  <a:cubicBezTo>
                    <a:pt x="1491701" y="91797"/>
                    <a:pt x="1491412" y="92506"/>
                    <a:pt x="1491136" y="92506"/>
                  </a:cubicBezTo>
                  <a:cubicBezTo>
                    <a:pt x="1490847" y="92506"/>
                    <a:pt x="1490427" y="91942"/>
                    <a:pt x="1490151" y="90536"/>
                  </a:cubicBezTo>
                  <a:lnTo>
                    <a:pt x="1478474" y="43304"/>
                  </a:lnTo>
                  <a:cubicBezTo>
                    <a:pt x="1477068" y="37814"/>
                    <a:pt x="1475387" y="37249"/>
                    <a:pt x="1470606" y="37249"/>
                  </a:cubicBezTo>
                  <a:lnTo>
                    <a:pt x="1460754" y="37249"/>
                  </a:lnTo>
                  <a:cubicBezTo>
                    <a:pt x="1455973" y="37249"/>
                    <a:pt x="1454292" y="37814"/>
                    <a:pt x="1452887" y="43304"/>
                  </a:cubicBezTo>
                  <a:lnTo>
                    <a:pt x="1441209" y="90536"/>
                  </a:lnTo>
                  <a:cubicBezTo>
                    <a:pt x="1440934" y="91942"/>
                    <a:pt x="1440513" y="92506"/>
                    <a:pt x="1440224" y="92506"/>
                  </a:cubicBezTo>
                  <a:cubicBezTo>
                    <a:pt x="1439948" y="92506"/>
                    <a:pt x="1439673" y="91797"/>
                    <a:pt x="1439528" y="90536"/>
                  </a:cubicBezTo>
                  <a:lnTo>
                    <a:pt x="1430662" y="31076"/>
                  </a:lnTo>
                  <a:cubicBezTo>
                    <a:pt x="1430531" y="29802"/>
                    <a:pt x="1429545" y="28541"/>
                    <a:pt x="1428140" y="28541"/>
                  </a:cubicBezTo>
                  <a:lnTo>
                    <a:pt x="1414493" y="28541"/>
                  </a:lnTo>
                  <a:cubicBezTo>
                    <a:pt x="1412956" y="28541"/>
                    <a:pt x="1411682" y="29802"/>
                    <a:pt x="1411682" y="31352"/>
                  </a:cubicBezTo>
                  <a:lnTo>
                    <a:pt x="1411682" y="31772"/>
                  </a:lnTo>
                  <a:lnTo>
                    <a:pt x="1424475" y="96434"/>
                  </a:lnTo>
                  <a:cubicBezTo>
                    <a:pt x="1426170" y="104879"/>
                    <a:pt x="1428416" y="108241"/>
                    <a:pt x="1436993" y="108241"/>
                  </a:cubicBezTo>
                  <a:lnTo>
                    <a:pt x="1440789" y="108241"/>
                  </a:lnTo>
                  <a:cubicBezTo>
                    <a:pt x="1448381" y="108241"/>
                    <a:pt x="1452322" y="104590"/>
                    <a:pt x="1454148" y="97287"/>
                  </a:cubicBezTo>
                  <a:lnTo>
                    <a:pt x="1465260" y="54259"/>
                  </a:lnTo>
                  <a:cubicBezTo>
                    <a:pt x="1465404" y="53707"/>
                    <a:pt x="1465404" y="53562"/>
                    <a:pt x="1465680" y="53562"/>
                  </a:cubicBezTo>
                  <a:cubicBezTo>
                    <a:pt x="1465956" y="53562"/>
                    <a:pt x="1465956" y="53707"/>
                    <a:pt x="1466100" y="54259"/>
                  </a:cubicBezTo>
                  <a:lnTo>
                    <a:pt x="1477213" y="97287"/>
                  </a:lnTo>
                  <a:cubicBezTo>
                    <a:pt x="1479039" y="104590"/>
                    <a:pt x="1482979" y="108241"/>
                    <a:pt x="1490571" y="108241"/>
                  </a:cubicBezTo>
                  <a:lnTo>
                    <a:pt x="1494367" y="108241"/>
                  </a:lnTo>
                  <a:cubicBezTo>
                    <a:pt x="1502945" y="108241"/>
                    <a:pt x="1505191" y="104879"/>
                    <a:pt x="1506885" y="96434"/>
                  </a:cubicBezTo>
                  <a:lnTo>
                    <a:pt x="1519679" y="31772"/>
                  </a:lnTo>
                  <a:lnTo>
                    <a:pt x="1519679" y="31352"/>
                  </a:lnTo>
                  <a:close/>
                  <a:moveTo>
                    <a:pt x="1382889" y="73947"/>
                  </a:moveTo>
                  <a:cubicBezTo>
                    <a:pt x="1382889" y="85479"/>
                    <a:pt x="1377688" y="92940"/>
                    <a:pt x="1367837" y="92940"/>
                  </a:cubicBezTo>
                  <a:cubicBezTo>
                    <a:pt x="1357985" y="92940"/>
                    <a:pt x="1352784" y="85479"/>
                    <a:pt x="1352784" y="73947"/>
                  </a:cubicBezTo>
                  <a:lnTo>
                    <a:pt x="1352784" y="62560"/>
                  </a:lnTo>
                  <a:cubicBezTo>
                    <a:pt x="1352784" y="51028"/>
                    <a:pt x="1357985" y="43567"/>
                    <a:pt x="1367837" y="43567"/>
                  </a:cubicBezTo>
                  <a:cubicBezTo>
                    <a:pt x="1377688" y="43567"/>
                    <a:pt x="1382889" y="51028"/>
                    <a:pt x="1382889" y="62560"/>
                  </a:cubicBezTo>
                  <a:lnTo>
                    <a:pt x="1382889" y="73947"/>
                  </a:lnTo>
                  <a:close/>
                  <a:moveTo>
                    <a:pt x="1401436" y="73947"/>
                  </a:moveTo>
                  <a:lnTo>
                    <a:pt x="1401436" y="62560"/>
                  </a:lnTo>
                  <a:cubicBezTo>
                    <a:pt x="1401436" y="42438"/>
                    <a:pt x="1389917" y="27556"/>
                    <a:pt x="1367837" y="27556"/>
                  </a:cubicBezTo>
                  <a:cubicBezTo>
                    <a:pt x="1345756" y="27556"/>
                    <a:pt x="1334237" y="42438"/>
                    <a:pt x="1334237" y="62560"/>
                  </a:cubicBezTo>
                  <a:lnTo>
                    <a:pt x="1334237" y="73947"/>
                  </a:lnTo>
                  <a:cubicBezTo>
                    <a:pt x="1334237" y="94056"/>
                    <a:pt x="1345756" y="108951"/>
                    <a:pt x="1367837" y="108951"/>
                  </a:cubicBezTo>
                  <a:cubicBezTo>
                    <a:pt x="1389917" y="108951"/>
                    <a:pt x="1401436" y="94056"/>
                    <a:pt x="1401436" y="73947"/>
                  </a:cubicBezTo>
                  <a:moveTo>
                    <a:pt x="1316215" y="104866"/>
                  </a:moveTo>
                  <a:lnTo>
                    <a:pt x="1316215" y="59040"/>
                  </a:lnTo>
                  <a:cubicBezTo>
                    <a:pt x="1316215" y="41177"/>
                    <a:pt x="1312148" y="27556"/>
                    <a:pt x="1291919" y="27556"/>
                  </a:cubicBezTo>
                  <a:cubicBezTo>
                    <a:pt x="1282633" y="27556"/>
                    <a:pt x="1277274" y="29106"/>
                    <a:pt x="1269117" y="34294"/>
                  </a:cubicBezTo>
                  <a:lnTo>
                    <a:pt x="1269117" y="31352"/>
                  </a:lnTo>
                  <a:cubicBezTo>
                    <a:pt x="1269117" y="29802"/>
                    <a:pt x="1267856" y="28541"/>
                    <a:pt x="1266306" y="28541"/>
                  </a:cubicBezTo>
                  <a:lnTo>
                    <a:pt x="1254090" y="28541"/>
                  </a:lnTo>
                  <a:cubicBezTo>
                    <a:pt x="1252540" y="28541"/>
                    <a:pt x="1251279" y="29802"/>
                    <a:pt x="1251279" y="31352"/>
                  </a:cubicBezTo>
                  <a:lnTo>
                    <a:pt x="1251279" y="104879"/>
                  </a:lnTo>
                  <a:cubicBezTo>
                    <a:pt x="1251279" y="106416"/>
                    <a:pt x="1252540" y="107821"/>
                    <a:pt x="1254090" y="107821"/>
                  </a:cubicBezTo>
                  <a:lnTo>
                    <a:pt x="1267015" y="107821"/>
                  </a:lnTo>
                  <a:cubicBezTo>
                    <a:pt x="1268565" y="107821"/>
                    <a:pt x="1269826" y="106416"/>
                    <a:pt x="1269826" y="104879"/>
                  </a:cubicBezTo>
                  <a:lnTo>
                    <a:pt x="1269826" y="48361"/>
                  </a:lnTo>
                  <a:cubicBezTo>
                    <a:pt x="1275737" y="45248"/>
                    <a:pt x="1280938" y="43291"/>
                    <a:pt x="1285720" y="43291"/>
                  </a:cubicBezTo>
                  <a:cubicBezTo>
                    <a:pt x="1296556" y="43291"/>
                    <a:pt x="1297686" y="46798"/>
                    <a:pt x="1297686" y="59040"/>
                  </a:cubicBezTo>
                  <a:lnTo>
                    <a:pt x="1297686" y="104866"/>
                  </a:lnTo>
                  <a:cubicBezTo>
                    <a:pt x="1297686" y="106416"/>
                    <a:pt x="1298947" y="107821"/>
                    <a:pt x="1300497" y="107821"/>
                  </a:cubicBezTo>
                  <a:lnTo>
                    <a:pt x="1313422" y="107821"/>
                  </a:lnTo>
                  <a:cubicBezTo>
                    <a:pt x="1314955" y="107821"/>
                    <a:pt x="1316215" y="106416"/>
                    <a:pt x="1316215" y="104866"/>
                  </a:cubicBezTo>
                  <a:moveTo>
                    <a:pt x="1236082" y="106560"/>
                  </a:moveTo>
                  <a:cubicBezTo>
                    <a:pt x="1236082" y="106140"/>
                    <a:pt x="1235793" y="105575"/>
                    <a:pt x="1235373" y="104879"/>
                  </a:cubicBezTo>
                  <a:lnTo>
                    <a:pt x="1199093" y="53983"/>
                  </a:lnTo>
                  <a:lnTo>
                    <a:pt x="1235097" y="7447"/>
                  </a:lnTo>
                  <a:cubicBezTo>
                    <a:pt x="1235662" y="6751"/>
                    <a:pt x="1236082" y="5897"/>
                    <a:pt x="1236082" y="5201"/>
                  </a:cubicBezTo>
                  <a:cubicBezTo>
                    <a:pt x="1236082" y="4216"/>
                    <a:pt x="1235228" y="3507"/>
                    <a:pt x="1233402" y="3507"/>
                  </a:cubicBezTo>
                  <a:lnTo>
                    <a:pt x="1217377" y="3507"/>
                  </a:lnTo>
                  <a:cubicBezTo>
                    <a:pt x="1215828" y="3507"/>
                    <a:pt x="1214842" y="3651"/>
                    <a:pt x="1214146" y="4636"/>
                  </a:cubicBezTo>
                  <a:lnTo>
                    <a:pt x="1179693" y="50883"/>
                  </a:lnTo>
                  <a:lnTo>
                    <a:pt x="1179693" y="6186"/>
                  </a:lnTo>
                  <a:cubicBezTo>
                    <a:pt x="1179693" y="4636"/>
                    <a:pt x="1178432" y="3507"/>
                    <a:pt x="1176882" y="3507"/>
                  </a:cubicBezTo>
                  <a:lnTo>
                    <a:pt x="1162972" y="3507"/>
                  </a:lnTo>
                  <a:cubicBezTo>
                    <a:pt x="1161422" y="3507"/>
                    <a:pt x="1160161" y="4636"/>
                    <a:pt x="1160161" y="6186"/>
                  </a:cubicBezTo>
                  <a:lnTo>
                    <a:pt x="1160161" y="105010"/>
                  </a:lnTo>
                  <a:cubicBezTo>
                    <a:pt x="1160161" y="106560"/>
                    <a:pt x="1161422" y="107821"/>
                    <a:pt x="1162972" y="107821"/>
                  </a:cubicBezTo>
                  <a:lnTo>
                    <a:pt x="1176882" y="107821"/>
                  </a:lnTo>
                  <a:cubicBezTo>
                    <a:pt x="1178432" y="107821"/>
                    <a:pt x="1179693" y="106560"/>
                    <a:pt x="1179693" y="105010"/>
                  </a:cubicBezTo>
                  <a:lnTo>
                    <a:pt x="1179693" y="58343"/>
                  </a:lnTo>
                  <a:lnTo>
                    <a:pt x="1211887" y="106284"/>
                  </a:lnTo>
                  <a:cubicBezTo>
                    <a:pt x="1212596" y="107401"/>
                    <a:pt x="1213437" y="107821"/>
                    <a:pt x="1215131" y="107821"/>
                  </a:cubicBezTo>
                  <a:lnTo>
                    <a:pt x="1233967" y="107821"/>
                  </a:lnTo>
                  <a:cubicBezTo>
                    <a:pt x="1235373" y="107821"/>
                    <a:pt x="1236082" y="107401"/>
                    <a:pt x="1236082" y="106560"/>
                  </a:cubicBezTo>
                  <a:moveTo>
                    <a:pt x="1084792" y="61443"/>
                  </a:moveTo>
                  <a:lnTo>
                    <a:pt x="1054975" y="61443"/>
                  </a:lnTo>
                  <a:lnTo>
                    <a:pt x="1054975" y="60878"/>
                  </a:lnTo>
                  <a:cubicBezTo>
                    <a:pt x="1054975" y="49767"/>
                    <a:pt x="1061306" y="43567"/>
                    <a:pt x="1070028" y="43567"/>
                  </a:cubicBezTo>
                  <a:cubicBezTo>
                    <a:pt x="1078749" y="43567"/>
                    <a:pt x="1084792" y="49898"/>
                    <a:pt x="1084792" y="60878"/>
                  </a:cubicBezTo>
                  <a:lnTo>
                    <a:pt x="1084792" y="61443"/>
                  </a:lnTo>
                  <a:close/>
                  <a:moveTo>
                    <a:pt x="1103483" y="71136"/>
                  </a:moveTo>
                  <a:lnTo>
                    <a:pt x="1103483" y="63269"/>
                  </a:lnTo>
                  <a:cubicBezTo>
                    <a:pt x="1103483" y="42306"/>
                    <a:pt x="1091674" y="27556"/>
                    <a:pt x="1070028" y="27556"/>
                  </a:cubicBezTo>
                  <a:cubicBezTo>
                    <a:pt x="1048512" y="27556"/>
                    <a:pt x="1036283" y="41321"/>
                    <a:pt x="1036283" y="63269"/>
                  </a:cubicBezTo>
                  <a:lnTo>
                    <a:pt x="1036283" y="73658"/>
                  </a:lnTo>
                  <a:cubicBezTo>
                    <a:pt x="1036283" y="101359"/>
                    <a:pt x="1056236" y="108951"/>
                    <a:pt x="1070303" y="108951"/>
                  </a:cubicBezTo>
                  <a:cubicBezTo>
                    <a:pt x="1082966" y="108951"/>
                    <a:pt x="1088443" y="108241"/>
                    <a:pt x="1097585" y="106560"/>
                  </a:cubicBezTo>
                  <a:cubicBezTo>
                    <a:pt x="1100107" y="106140"/>
                    <a:pt x="1100527" y="105155"/>
                    <a:pt x="1100527" y="102909"/>
                  </a:cubicBezTo>
                  <a:lnTo>
                    <a:pt x="1100527" y="93636"/>
                  </a:lnTo>
                  <a:cubicBezTo>
                    <a:pt x="1100527" y="92230"/>
                    <a:pt x="1099411" y="91534"/>
                    <a:pt x="1098005" y="91534"/>
                  </a:cubicBezTo>
                  <a:lnTo>
                    <a:pt x="1097585" y="91534"/>
                  </a:lnTo>
                  <a:cubicBezTo>
                    <a:pt x="1091674" y="92099"/>
                    <a:pt x="1081981" y="92940"/>
                    <a:pt x="1071709" y="92940"/>
                  </a:cubicBezTo>
                  <a:cubicBezTo>
                    <a:pt x="1058206" y="92940"/>
                    <a:pt x="1054830" y="83233"/>
                    <a:pt x="1054830" y="75064"/>
                  </a:cubicBezTo>
                  <a:lnTo>
                    <a:pt x="1054830" y="74643"/>
                  </a:lnTo>
                  <a:lnTo>
                    <a:pt x="1100672" y="74643"/>
                  </a:lnTo>
                  <a:cubicBezTo>
                    <a:pt x="1102642" y="74643"/>
                    <a:pt x="1103483" y="73382"/>
                    <a:pt x="1103483" y="71136"/>
                  </a:cubicBezTo>
                  <a:moveTo>
                    <a:pt x="1023897" y="105444"/>
                  </a:moveTo>
                  <a:lnTo>
                    <a:pt x="1023897" y="96591"/>
                  </a:lnTo>
                  <a:cubicBezTo>
                    <a:pt x="1023897" y="95186"/>
                    <a:pt x="1022767" y="94490"/>
                    <a:pt x="1020942" y="94490"/>
                  </a:cubicBezTo>
                  <a:lnTo>
                    <a:pt x="1013494" y="94490"/>
                  </a:lnTo>
                  <a:cubicBezTo>
                    <a:pt x="1008424" y="94490"/>
                    <a:pt x="1008003" y="93636"/>
                    <a:pt x="1008003" y="86609"/>
                  </a:cubicBezTo>
                  <a:lnTo>
                    <a:pt x="1008003" y="42438"/>
                  </a:lnTo>
                  <a:lnTo>
                    <a:pt x="1020653" y="42438"/>
                  </a:lnTo>
                  <a:cubicBezTo>
                    <a:pt x="1022203" y="42438"/>
                    <a:pt x="1023477" y="41177"/>
                    <a:pt x="1023477" y="39640"/>
                  </a:cubicBezTo>
                  <a:lnTo>
                    <a:pt x="1023477" y="31352"/>
                  </a:lnTo>
                  <a:cubicBezTo>
                    <a:pt x="1023477" y="29802"/>
                    <a:pt x="1022203" y="28541"/>
                    <a:pt x="1020653" y="28541"/>
                  </a:cubicBezTo>
                  <a:lnTo>
                    <a:pt x="1008003" y="28541"/>
                  </a:lnTo>
                  <a:lnTo>
                    <a:pt x="1008003" y="14054"/>
                  </a:lnTo>
                  <a:cubicBezTo>
                    <a:pt x="1008003" y="12649"/>
                    <a:pt x="1007018" y="11952"/>
                    <a:pt x="1005757" y="11952"/>
                  </a:cubicBezTo>
                  <a:lnTo>
                    <a:pt x="1005192" y="11952"/>
                  </a:lnTo>
                  <a:lnTo>
                    <a:pt x="992123" y="14198"/>
                  </a:lnTo>
                  <a:cubicBezTo>
                    <a:pt x="990586" y="14474"/>
                    <a:pt x="989325" y="15459"/>
                    <a:pt x="989325" y="17009"/>
                  </a:cubicBezTo>
                  <a:lnTo>
                    <a:pt x="989325" y="28541"/>
                  </a:lnTo>
                  <a:lnTo>
                    <a:pt x="976098" y="28541"/>
                  </a:lnTo>
                  <a:cubicBezTo>
                    <a:pt x="974561" y="28541"/>
                    <a:pt x="973287" y="29802"/>
                    <a:pt x="973287" y="31352"/>
                  </a:cubicBezTo>
                  <a:lnTo>
                    <a:pt x="973287" y="37670"/>
                  </a:lnTo>
                  <a:cubicBezTo>
                    <a:pt x="973287" y="39206"/>
                    <a:pt x="974561" y="40192"/>
                    <a:pt x="976098" y="40481"/>
                  </a:cubicBezTo>
                  <a:lnTo>
                    <a:pt x="989325" y="42438"/>
                  </a:lnTo>
                  <a:lnTo>
                    <a:pt x="989325" y="86609"/>
                  </a:lnTo>
                  <a:cubicBezTo>
                    <a:pt x="989325" y="105444"/>
                    <a:pt x="995788" y="108951"/>
                    <a:pt x="1011655" y="108951"/>
                  </a:cubicBezTo>
                  <a:cubicBezTo>
                    <a:pt x="1014755" y="108951"/>
                    <a:pt x="1017842" y="108530"/>
                    <a:pt x="1021217" y="107966"/>
                  </a:cubicBezTo>
                  <a:cubicBezTo>
                    <a:pt x="1023043" y="107690"/>
                    <a:pt x="1023897" y="106849"/>
                    <a:pt x="1023897" y="105444"/>
                  </a:cubicBezTo>
                  <a:moveTo>
                    <a:pt x="944613" y="90247"/>
                  </a:moveTo>
                  <a:cubicBezTo>
                    <a:pt x="940541" y="92519"/>
                    <a:pt x="935327" y="94201"/>
                    <a:pt x="930270" y="94201"/>
                  </a:cubicBezTo>
                  <a:cubicBezTo>
                    <a:pt x="923229" y="94201"/>
                    <a:pt x="920129" y="92375"/>
                    <a:pt x="920129" y="85479"/>
                  </a:cubicBezTo>
                  <a:lnTo>
                    <a:pt x="920129" y="84915"/>
                  </a:lnTo>
                  <a:cubicBezTo>
                    <a:pt x="920129" y="77034"/>
                    <a:pt x="922940" y="72949"/>
                    <a:pt x="935747" y="72949"/>
                  </a:cubicBezTo>
                  <a:lnTo>
                    <a:pt x="944613" y="72949"/>
                  </a:lnTo>
                  <a:lnTo>
                    <a:pt x="944613" y="90247"/>
                  </a:lnTo>
                  <a:close/>
                  <a:moveTo>
                    <a:pt x="963160" y="105023"/>
                  </a:moveTo>
                  <a:lnTo>
                    <a:pt x="963160" y="54403"/>
                  </a:lnTo>
                  <a:cubicBezTo>
                    <a:pt x="963160" y="36409"/>
                    <a:pt x="952205" y="27556"/>
                    <a:pt x="932240" y="27556"/>
                  </a:cubicBezTo>
                  <a:cubicBezTo>
                    <a:pt x="922520" y="27556"/>
                    <a:pt x="914376" y="28686"/>
                    <a:pt x="908754" y="29802"/>
                  </a:cubicBezTo>
                  <a:cubicBezTo>
                    <a:pt x="906929" y="30222"/>
                    <a:pt x="906088" y="31208"/>
                    <a:pt x="906088" y="32757"/>
                  </a:cubicBezTo>
                  <a:lnTo>
                    <a:pt x="906088" y="41741"/>
                  </a:lnTo>
                  <a:cubicBezTo>
                    <a:pt x="906088" y="43712"/>
                    <a:pt x="907204" y="44132"/>
                    <a:pt x="908610" y="44132"/>
                  </a:cubicBezTo>
                  <a:lnTo>
                    <a:pt x="909319" y="44132"/>
                  </a:lnTo>
                  <a:cubicBezTo>
                    <a:pt x="913956" y="43567"/>
                    <a:pt x="923229" y="43002"/>
                    <a:pt x="932240" y="43002"/>
                  </a:cubicBezTo>
                  <a:cubicBezTo>
                    <a:pt x="940541" y="43002"/>
                    <a:pt x="944613" y="45261"/>
                    <a:pt x="944613" y="54403"/>
                  </a:cubicBezTo>
                  <a:lnTo>
                    <a:pt x="944613" y="60603"/>
                  </a:lnTo>
                  <a:lnTo>
                    <a:pt x="935747" y="60603"/>
                  </a:lnTo>
                  <a:cubicBezTo>
                    <a:pt x="911276" y="60603"/>
                    <a:pt x="901451" y="68877"/>
                    <a:pt x="901451" y="84915"/>
                  </a:cubicBezTo>
                  <a:lnTo>
                    <a:pt x="901451" y="85479"/>
                  </a:lnTo>
                  <a:cubicBezTo>
                    <a:pt x="901451" y="104459"/>
                    <a:pt x="914087" y="108951"/>
                    <a:pt x="925764" y="108951"/>
                  </a:cubicBezTo>
                  <a:cubicBezTo>
                    <a:pt x="932516" y="108951"/>
                    <a:pt x="939123" y="106705"/>
                    <a:pt x="945598" y="102764"/>
                  </a:cubicBezTo>
                  <a:lnTo>
                    <a:pt x="945598" y="105023"/>
                  </a:lnTo>
                  <a:cubicBezTo>
                    <a:pt x="945598" y="106560"/>
                    <a:pt x="946859" y="107821"/>
                    <a:pt x="948409" y="107821"/>
                  </a:cubicBezTo>
                  <a:lnTo>
                    <a:pt x="960349" y="107821"/>
                  </a:lnTo>
                  <a:cubicBezTo>
                    <a:pt x="961899" y="107821"/>
                    <a:pt x="963160" y="106560"/>
                    <a:pt x="963160" y="105010"/>
                  </a:cubicBezTo>
                  <a:lnTo>
                    <a:pt x="963160" y="105023"/>
                  </a:lnTo>
                  <a:close/>
                  <a:moveTo>
                    <a:pt x="867707" y="61443"/>
                  </a:moveTo>
                  <a:lnTo>
                    <a:pt x="837877" y="61443"/>
                  </a:lnTo>
                  <a:lnTo>
                    <a:pt x="837877" y="60878"/>
                  </a:lnTo>
                  <a:cubicBezTo>
                    <a:pt x="837877" y="49767"/>
                    <a:pt x="844208" y="43567"/>
                    <a:pt x="852930" y="43567"/>
                  </a:cubicBezTo>
                  <a:cubicBezTo>
                    <a:pt x="861652" y="43567"/>
                    <a:pt x="867707" y="49898"/>
                    <a:pt x="867707" y="60878"/>
                  </a:cubicBezTo>
                  <a:lnTo>
                    <a:pt x="867707" y="61443"/>
                  </a:lnTo>
                  <a:close/>
                  <a:moveTo>
                    <a:pt x="886385" y="71136"/>
                  </a:moveTo>
                  <a:lnTo>
                    <a:pt x="886385" y="63269"/>
                  </a:lnTo>
                  <a:cubicBezTo>
                    <a:pt x="886385" y="42306"/>
                    <a:pt x="874590" y="27556"/>
                    <a:pt x="852930" y="27556"/>
                  </a:cubicBezTo>
                  <a:cubicBezTo>
                    <a:pt x="831415" y="27556"/>
                    <a:pt x="819186" y="41321"/>
                    <a:pt x="819186" y="63269"/>
                  </a:cubicBezTo>
                  <a:lnTo>
                    <a:pt x="819186" y="73658"/>
                  </a:lnTo>
                  <a:cubicBezTo>
                    <a:pt x="819186" y="101359"/>
                    <a:pt x="839138" y="108951"/>
                    <a:pt x="853206" y="108951"/>
                  </a:cubicBezTo>
                  <a:cubicBezTo>
                    <a:pt x="865868" y="108951"/>
                    <a:pt x="871359" y="108241"/>
                    <a:pt x="880488" y="106560"/>
                  </a:cubicBezTo>
                  <a:cubicBezTo>
                    <a:pt x="883010" y="106140"/>
                    <a:pt x="883443" y="105155"/>
                    <a:pt x="883443" y="102909"/>
                  </a:cubicBezTo>
                  <a:lnTo>
                    <a:pt x="883443" y="93636"/>
                  </a:lnTo>
                  <a:cubicBezTo>
                    <a:pt x="883443" y="92230"/>
                    <a:pt x="882313" y="91534"/>
                    <a:pt x="880908" y="91534"/>
                  </a:cubicBezTo>
                  <a:lnTo>
                    <a:pt x="880488" y="91534"/>
                  </a:lnTo>
                  <a:cubicBezTo>
                    <a:pt x="874590" y="92099"/>
                    <a:pt x="864883" y="92940"/>
                    <a:pt x="854624" y="92940"/>
                  </a:cubicBezTo>
                  <a:cubicBezTo>
                    <a:pt x="841108" y="92940"/>
                    <a:pt x="837733" y="83233"/>
                    <a:pt x="837733" y="75064"/>
                  </a:cubicBezTo>
                  <a:lnTo>
                    <a:pt x="837733" y="74643"/>
                  </a:lnTo>
                  <a:lnTo>
                    <a:pt x="883574" y="74643"/>
                  </a:lnTo>
                  <a:cubicBezTo>
                    <a:pt x="885545" y="74643"/>
                    <a:pt x="886385" y="73382"/>
                    <a:pt x="886385" y="71136"/>
                  </a:cubicBezTo>
                  <a:moveTo>
                    <a:pt x="810175" y="40481"/>
                  </a:moveTo>
                  <a:lnTo>
                    <a:pt x="810175" y="30367"/>
                  </a:lnTo>
                  <a:cubicBezTo>
                    <a:pt x="810175" y="28817"/>
                    <a:pt x="808914" y="27556"/>
                    <a:pt x="807364" y="27556"/>
                  </a:cubicBezTo>
                  <a:cubicBezTo>
                    <a:pt x="801742" y="27556"/>
                    <a:pt x="794150" y="28962"/>
                    <a:pt x="787267" y="34294"/>
                  </a:cubicBezTo>
                  <a:lnTo>
                    <a:pt x="787267" y="31352"/>
                  </a:lnTo>
                  <a:cubicBezTo>
                    <a:pt x="787267" y="29802"/>
                    <a:pt x="785993" y="28541"/>
                    <a:pt x="784457" y="28541"/>
                  </a:cubicBezTo>
                  <a:lnTo>
                    <a:pt x="772228" y="28541"/>
                  </a:lnTo>
                  <a:cubicBezTo>
                    <a:pt x="770678" y="28541"/>
                    <a:pt x="769417" y="29802"/>
                    <a:pt x="769417" y="31352"/>
                  </a:cubicBezTo>
                  <a:lnTo>
                    <a:pt x="769417" y="104879"/>
                  </a:lnTo>
                  <a:cubicBezTo>
                    <a:pt x="769417" y="106416"/>
                    <a:pt x="770678" y="107821"/>
                    <a:pt x="772228" y="107821"/>
                  </a:cubicBezTo>
                  <a:lnTo>
                    <a:pt x="785153" y="107821"/>
                  </a:lnTo>
                  <a:cubicBezTo>
                    <a:pt x="786703" y="107821"/>
                    <a:pt x="787964" y="106416"/>
                    <a:pt x="787964" y="104879"/>
                  </a:cubicBezTo>
                  <a:lnTo>
                    <a:pt x="787964" y="48361"/>
                  </a:lnTo>
                  <a:cubicBezTo>
                    <a:pt x="793874" y="45275"/>
                    <a:pt x="799772" y="43304"/>
                    <a:pt x="807364" y="43304"/>
                  </a:cubicBezTo>
                  <a:cubicBezTo>
                    <a:pt x="808914" y="43304"/>
                    <a:pt x="810175" y="42030"/>
                    <a:pt x="810175" y="40494"/>
                  </a:cubicBezTo>
                  <a:lnTo>
                    <a:pt x="810175" y="40481"/>
                  </a:lnTo>
                  <a:close/>
                  <a:moveTo>
                    <a:pt x="751829" y="103474"/>
                  </a:moveTo>
                  <a:lnTo>
                    <a:pt x="751829" y="94056"/>
                  </a:lnTo>
                  <a:cubicBezTo>
                    <a:pt x="751829" y="92375"/>
                    <a:pt x="751120" y="91114"/>
                    <a:pt x="749018" y="91114"/>
                  </a:cubicBezTo>
                  <a:lnTo>
                    <a:pt x="748729" y="91114"/>
                  </a:lnTo>
                  <a:cubicBezTo>
                    <a:pt x="743816" y="91534"/>
                    <a:pt x="734254" y="92230"/>
                    <a:pt x="726793" y="92230"/>
                  </a:cubicBezTo>
                  <a:cubicBezTo>
                    <a:pt x="714985" y="92230"/>
                    <a:pt x="706408" y="85479"/>
                    <a:pt x="706408" y="65935"/>
                  </a:cubicBezTo>
                  <a:lnTo>
                    <a:pt x="706408" y="45261"/>
                  </a:lnTo>
                  <a:cubicBezTo>
                    <a:pt x="706408" y="25284"/>
                    <a:pt x="714985" y="18966"/>
                    <a:pt x="726793" y="18966"/>
                  </a:cubicBezTo>
                  <a:cubicBezTo>
                    <a:pt x="734254" y="18966"/>
                    <a:pt x="743816" y="19662"/>
                    <a:pt x="748729" y="20083"/>
                  </a:cubicBezTo>
                  <a:lnTo>
                    <a:pt x="749018" y="20083"/>
                  </a:lnTo>
                  <a:cubicBezTo>
                    <a:pt x="751120" y="20083"/>
                    <a:pt x="751829" y="18822"/>
                    <a:pt x="751829" y="17141"/>
                  </a:cubicBezTo>
                  <a:lnTo>
                    <a:pt x="751829" y="7723"/>
                  </a:lnTo>
                  <a:cubicBezTo>
                    <a:pt x="751829" y="5753"/>
                    <a:pt x="750568" y="5057"/>
                    <a:pt x="748729" y="4492"/>
                  </a:cubicBezTo>
                  <a:cubicBezTo>
                    <a:pt x="746627" y="3927"/>
                    <a:pt x="737341" y="2246"/>
                    <a:pt x="726517" y="2246"/>
                  </a:cubicBezTo>
                  <a:cubicBezTo>
                    <a:pt x="709639" y="2246"/>
                    <a:pt x="686744" y="9969"/>
                    <a:pt x="686744" y="45261"/>
                  </a:cubicBezTo>
                  <a:lnTo>
                    <a:pt x="686744" y="65935"/>
                  </a:lnTo>
                  <a:cubicBezTo>
                    <a:pt x="686744" y="100663"/>
                    <a:pt x="709639" y="108951"/>
                    <a:pt x="726517" y="108951"/>
                  </a:cubicBezTo>
                  <a:cubicBezTo>
                    <a:pt x="737341" y="108951"/>
                    <a:pt x="746627" y="107269"/>
                    <a:pt x="748729" y="106705"/>
                  </a:cubicBezTo>
                  <a:cubicBezTo>
                    <a:pt x="750568" y="106140"/>
                    <a:pt x="751829" y="105444"/>
                    <a:pt x="751829" y="103474"/>
                  </a:cubicBezTo>
                  <a:moveTo>
                    <a:pt x="630473" y="105010"/>
                  </a:moveTo>
                  <a:lnTo>
                    <a:pt x="630473" y="89144"/>
                  </a:lnTo>
                  <a:cubicBezTo>
                    <a:pt x="630473" y="87594"/>
                    <a:pt x="629212" y="86464"/>
                    <a:pt x="627676" y="86464"/>
                  </a:cubicBezTo>
                  <a:lnTo>
                    <a:pt x="615171" y="86464"/>
                  </a:lnTo>
                  <a:cubicBezTo>
                    <a:pt x="613621" y="86464"/>
                    <a:pt x="612360" y="87594"/>
                    <a:pt x="612360" y="89144"/>
                  </a:cubicBezTo>
                  <a:lnTo>
                    <a:pt x="612360" y="105010"/>
                  </a:lnTo>
                  <a:cubicBezTo>
                    <a:pt x="612360" y="106560"/>
                    <a:pt x="613621" y="107821"/>
                    <a:pt x="615171" y="107821"/>
                  </a:cubicBezTo>
                  <a:lnTo>
                    <a:pt x="627676" y="107821"/>
                  </a:lnTo>
                  <a:cubicBezTo>
                    <a:pt x="629212" y="107821"/>
                    <a:pt x="630473" y="106560"/>
                    <a:pt x="630473" y="105010"/>
                  </a:cubicBezTo>
                  <a:moveTo>
                    <a:pt x="606292" y="17272"/>
                  </a:moveTo>
                  <a:lnTo>
                    <a:pt x="606292" y="6186"/>
                  </a:lnTo>
                  <a:cubicBezTo>
                    <a:pt x="606292" y="4636"/>
                    <a:pt x="605031" y="3507"/>
                    <a:pt x="603481" y="3507"/>
                  </a:cubicBezTo>
                  <a:lnTo>
                    <a:pt x="534745" y="3507"/>
                  </a:lnTo>
                  <a:cubicBezTo>
                    <a:pt x="533195" y="3507"/>
                    <a:pt x="531934" y="4636"/>
                    <a:pt x="531934" y="6186"/>
                  </a:cubicBezTo>
                  <a:lnTo>
                    <a:pt x="531934" y="17272"/>
                  </a:lnTo>
                  <a:cubicBezTo>
                    <a:pt x="531934" y="18822"/>
                    <a:pt x="533195" y="19807"/>
                    <a:pt x="534745" y="19807"/>
                  </a:cubicBezTo>
                  <a:lnTo>
                    <a:pt x="559347" y="19807"/>
                  </a:lnTo>
                  <a:lnTo>
                    <a:pt x="559347" y="105023"/>
                  </a:lnTo>
                  <a:cubicBezTo>
                    <a:pt x="559347" y="106560"/>
                    <a:pt x="560608" y="107821"/>
                    <a:pt x="562158" y="107821"/>
                  </a:cubicBezTo>
                  <a:lnTo>
                    <a:pt x="576068" y="107821"/>
                  </a:lnTo>
                  <a:cubicBezTo>
                    <a:pt x="577618" y="107821"/>
                    <a:pt x="578879" y="106560"/>
                    <a:pt x="578879" y="105023"/>
                  </a:cubicBezTo>
                  <a:lnTo>
                    <a:pt x="578879" y="19807"/>
                  </a:lnTo>
                  <a:lnTo>
                    <a:pt x="603481" y="19807"/>
                  </a:lnTo>
                  <a:cubicBezTo>
                    <a:pt x="605031" y="19807"/>
                    <a:pt x="606292" y="18822"/>
                    <a:pt x="606292" y="17272"/>
                  </a:cubicBezTo>
                  <a:moveTo>
                    <a:pt x="515738" y="105023"/>
                  </a:moveTo>
                  <a:lnTo>
                    <a:pt x="515738" y="6173"/>
                  </a:lnTo>
                  <a:cubicBezTo>
                    <a:pt x="515738" y="4636"/>
                    <a:pt x="514477" y="3507"/>
                    <a:pt x="512927" y="3507"/>
                  </a:cubicBezTo>
                  <a:lnTo>
                    <a:pt x="499030" y="3507"/>
                  </a:lnTo>
                  <a:cubicBezTo>
                    <a:pt x="497480" y="3507"/>
                    <a:pt x="496219" y="4636"/>
                    <a:pt x="496219" y="6173"/>
                  </a:cubicBezTo>
                  <a:lnTo>
                    <a:pt x="496219" y="105023"/>
                  </a:lnTo>
                  <a:cubicBezTo>
                    <a:pt x="496219" y="106560"/>
                    <a:pt x="497480" y="107821"/>
                    <a:pt x="499030" y="107821"/>
                  </a:cubicBezTo>
                  <a:lnTo>
                    <a:pt x="512927" y="107821"/>
                  </a:lnTo>
                  <a:cubicBezTo>
                    <a:pt x="514477" y="107821"/>
                    <a:pt x="515738" y="106560"/>
                    <a:pt x="515738" y="105023"/>
                  </a:cubicBezTo>
                  <a:moveTo>
                    <a:pt x="437137" y="104866"/>
                  </a:moveTo>
                  <a:lnTo>
                    <a:pt x="437137" y="59040"/>
                  </a:lnTo>
                  <a:cubicBezTo>
                    <a:pt x="437137" y="41177"/>
                    <a:pt x="433065" y="27556"/>
                    <a:pt x="412824" y="27556"/>
                  </a:cubicBezTo>
                  <a:cubicBezTo>
                    <a:pt x="403538" y="27556"/>
                    <a:pt x="398192" y="29106"/>
                    <a:pt x="390035" y="34294"/>
                  </a:cubicBezTo>
                  <a:lnTo>
                    <a:pt x="390035" y="31352"/>
                  </a:lnTo>
                  <a:cubicBezTo>
                    <a:pt x="390035" y="29802"/>
                    <a:pt x="388774" y="28541"/>
                    <a:pt x="387224" y="28541"/>
                  </a:cubicBezTo>
                  <a:lnTo>
                    <a:pt x="375008" y="28541"/>
                  </a:lnTo>
                  <a:cubicBezTo>
                    <a:pt x="373458" y="28541"/>
                    <a:pt x="372197" y="29802"/>
                    <a:pt x="372197" y="31352"/>
                  </a:cubicBezTo>
                  <a:lnTo>
                    <a:pt x="372197" y="104879"/>
                  </a:lnTo>
                  <a:cubicBezTo>
                    <a:pt x="372197" y="106416"/>
                    <a:pt x="373458" y="107821"/>
                    <a:pt x="375008" y="107821"/>
                  </a:cubicBezTo>
                  <a:lnTo>
                    <a:pt x="387933" y="107821"/>
                  </a:lnTo>
                  <a:cubicBezTo>
                    <a:pt x="389470" y="107821"/>
                    <a:pt x="390744" y="106416"/>
                    <a:pt x="390744" y="104879"/>
                  </a:cubicBezTo>
                  <a:lnTo>
                    <a:pt x="390744" y="48361"/>
                  </a:lnTo>
                  <a:cubicBezTo>
                    <a:pt x="396655" y="45248"/>
                    <a:pt x="401856" y="43291"/>
                    <a:pt x="406638" y="43291"/>
                  </a:cubicBezTo>
                  <a:cubicBezTo>
                    <a:pt x="417474" y="43291"/>
                    <a:pt x="418604" y="46798"/>
                    <a:pt x="418604" y="59040"/>
                  </a:cubicBezTo>
                  <a:lnTo>
                    <a:pt x="418604" y="104866"/>
                  </a:lnTo>
                  <a:cubicBezTo>
                    <a:pt x="418604" y="106416"/>
                    <a:pt x="419865" y="107821"/>
                    <a:pt x="421401" y="107821"/>
                  </a:cubicBezTo>
                  <a:lnTo>
                    <a:pt x="434326" y="107821"/>
                  </a:lnTo>
                  <a:cubicBezTo>
                    <a:pt x="435876" y="107821"/>
                    <a:pt x="437137" y="106416"/>
                    <a:pt x="437137" y="104866"/>
                  </a:cubicBezTo>
                  <a:moveTo>
                    <a:pt x="336903" y="114310"/>
                  </a:moveTo>
                  <a:cubicBezTo>
                    <a:pt x="336903" y="119366"/>
                    <a:pt x="334513" y="122322"/>
                    <a:pt x="321010" y="122322"/>
                  </a:cubicBezTo>
                  <a:cubicBezTo>
                    <a:pt x="307783" y="122322"/>
                    <a:pt x="304262" y="118815"/>
                    <a:pt x="304262" y="113036"/>
                  </a:cubicBezTo>
                  <a:lnTo>
                    <a:pt x="304262" y="111775"/>
                  </a:lnTo>
                  <a:cubicBezTo>
                    <a:pt x="304262" y="106705"/>
                    <a:pt x="305668" y="104879"/>
                    <a:pt x="307783" y="101924"/>
                  </a:cubicBezTo>
                  <a:lnTo>
                    <a:pt x="320300" y="104879"/>
                  </a:lnTo>
                  <a:cubicBezTo>
                    <a:pt x="335077" y="108399"/>
                    <a:pt x="336903" y="110225"/>
                    <a:pt x="336903" y="113324"/>
                  </a:cubicBezTo>
                  <a:lnTo>
                    <a:pt x="336903" y="114310"/>
                  </a:lnTo>
                  <a:close/>
                  <a:moveTo>
                    <a:pt x="335353" y="55808"/>
                  </a:moveTo>
                  <a:cubicBezTo>
                    <a:pt x="335353" y="62849"/>
                    <a:pt x="331977" y="66920"/>
                    <a:pt x="320300" y="66920"/>
                  </a:cubicBezTo>
                  <a:cubicBezTo>
                    <a:pt x="307218" y="66920"/>
                    <a:pt x="305103" y="61010"/>
                    <a:pt x="305103" y="55808"/>
                  </a:cubicBezTo>
                  <a:lnTo>
                    <a:pt x="305103" y="54679"/>
                  </a:lnTo>
                  <a:cubicBezTo>
                    <a:pt x="305103" y="48072"/>
                    <a:pt x="308347" y="42727"/>
                    <a:pt x="320300" y="42727"/>
                  </a:cubicBezTo>
                  <a:cubicBezTo>
                    <a:pt x="332398" y="42727"/>
                    <a:pt x="335353" y="47928"/>
                    <a:pt x="335353" y="54679"/>
                  </a:cubicBezTo>
                  <a:lnTo>
                    <a:pt x="335353" y="55808"/>
                  </a:lnTo>
                  <a:close/>
                  <a:moveTo>
                    <a:pt x="356987" y="38235"/>
                  </a:moveTo>
                  <a:lnTo>
                    <a:pt x="356987" y="32337"/>
                  </a:lnTo>
                  <a:cubicBezTo>
                    <a:pt x="356987" y="30222"/>
                    <a:pt x="355305" y="28541"/>
                    <a:pt x="353191" y="28541"/>
                  </a:cubicBezTo>
                  <a:lnTo>
                    <a:pt x="320300" y="28541"/>
                  </a:lnTo>
                  <a:cubicBezTo>
                    <a:pt x="295974" y="28541"/>
                    <a:pt x="286845" y="40336"/>
                    <a:pt x="286845" y="54403"/>
                  </a:cubicBezTo>
                  <a:lnTo>
                    <a:pt x="286845" y="55388"/>
                  </a:lnTo>
                  <a:cubicBezTo>
                    <a:pt x="286845" y="62428"/>
                    <a:pt x="288382" y="67485"/>
                    <a:pt x="292598" y="71846"/>
                  </a:cubicBezTo>
                  <a:cubicBezTo>
                    <a:pt x="288815" y="74512"/>
                    <a:pt x="286990" y="78860"/>
                    <a:pt x="286990" y="83220"/>
                  </a:cubicBezTo>
                  <a:lnTo>
                    <a:pt x="286990" y="83365"/>
                  </a:lnTo>
                  <a:cubicBezTo>
                    <a:pt x="286990" y="88421"/>
                    <a:pt x="289367" y="93347"/>
                    <a:pt x="293308" y="96302"/>
                  </a:cubicBezTo>
                  <a:cubicBezTo>
                    <a:pt x="288815" y="100387"/>
                    <a:pt x="286136" y="106009"/>
                    <a:pt x="286136" y="111775"/>
                  </a:cubicBezTo>
                  <a:lnTo>
                    <a:pt x="286136" y="113036"/>
                  </a:lnTo>
                  <a:cubicBezTo>
                    <a:pt x="286136" y="127799"/>
                    <a:pt x="298220" y="136362"/>
                    <a:pt x="321010" y="136362"/>
                  </a:cubicBezTo>
                  <a:cubicBezTo>
                    <a:pt x="344902" y="136362"/>
                    <a:pt x="355450" y="128639"/>
                    <a:pt x="355450" y="114310"/>
                  </a:cubicBezTo>
                  <a:lnTo>
                    <a:pt x="355450" y="113324"/>
                  </a:lnTo>
                  <a:cubicBezTo>
                    <a:pt x="355450" y="98272"/>
                    <a:pt x="343077" y="95317"/>
                    <a:pt x="323952" y="90812"/>
                  </a:cubicBezTo>
                  <a:lnTo>
                    <a:pt x="307362" y="86872"/>
                  </a:lnTo>
                  <a:cubicBezTo>
                    <a:pt x="304118" y="86175"/>
                    <a:pt x="302568" y="85046"/>
                    <a:pt x="302568" y="82235"/>
                  </a:cubicBezTo>
                  <a:cubicBezTo>
                    <a:pt x="302568" y="80974"/>
                    <a:pt x="303277" y="79700"/>
                    <a:pt x="304972" y="78584"/>
                  </a:cubicBezTo>
                  <a:cubicBezTo>
                    <a:pt x="307783" y="79700"/>
                    <a:pt x="312840" y="80974"/>
                    <a:pt x="320300" y="80974"/>
                  </a:cubicBezTo>
                  <a:cubicBezTo>
                    <a:pt x="341540" y="80974"/>
                    <a:pt x="353611" y="72962"/>
                    <a:pt x="353611" y="55388"/>
                  </a:cubicBezTo>
                  <a:lnTo>
                    <a:pt x="353611" y="54403"/>
                  </a:lnTo>
                  <a:cubicBezTo>
                    <a:pt x="353611" y="49478"/>
                    <a:pt x="352350" y="46378"/>
                    <a:pt x="350104" y="43147"/>
                  </a:cubicBezTo>
                  <a:lnTo>
                    <a:pt x="354741" y="41321"/>
                  </a:lnTo>
                  <a:cubicBezTo>
                    <a:pt x="356435" y="40612"/>
                    <a:pt x="356987" y="40336"/>
                    <a:pt x="356987" y="38235"/>
                  </a:cubicBezTo>
                  <a:moveTo>
                    <a:pt x="267142" y="104879"/>
                  </a:moveTo>
                  <a:lnTo>
                    <a:pt x="267142" y="31352"/>
                  </a:lnTo>
                  <a:cubicBezTo>
                    <a:pt x="267142" y="29802"/>
                    <a:pt x="265881" y="28541"/>
                    <a:pt x="264331" y="28541"/>
                  </a:cubicBezTo>
                  <a:lnTo>
                    <a:pt x="251407" y="28541"/>
                  </a:lnTo>
                  <a:cubicBezTo>
                    <a:pt x="249857" y="28541"/>
                    <a:pt x="248596" y="29802"/>
                    <a:pt x="248596" y="31352"/>
                  </a:cubicBezTo>
                  <a:lnTo>
                    <a:pt x="248596" y="104879"/>
                  </a:lnTo>
                  <a:cubicBezTo>
                    <a:pt x="248596" y="106416"/>
                    <a:pt x="249857" y="107821"/>
                    <a:pt x="251407" y="107821"/>
                  </a:cubicBezTo>
                  <a:lnTo>
                    <a:pt x="264331" y="107821"/>
                  </a:lnTo>
                  <a:cubicBezTo>
                    <a:pt x="265881" y="107821"/>
                    <a:pt x="267142" y="106416"/>
                    <a:pt x="267142" y="104879"/>
                  </a:cubicBezTo>
                  <a:moveTo>
                    <a:pt x="267563" y="15170"/>
                  </a:moveTo>
                  <a:lnTo>
                    <a:pt x="267563" y="2811"/>
                  </a:lnTo>
                  <a:cubicBezTo>
                    <a:pt x="267563" y="1261"/>
                    <a:pt x="266302" y="0"/>
                    <a:pt x="264752" y="0"/>
                  </a:cubicBezTo>
                  <a:lnTo>
                    <a:pt x="251131" y="0"/>
                  </a:lnTo>
                  <a:cubicBezTo>
                    <a:pt x="249581" y="0"/>
                    <a:pt x="248175" y="1261"/>
                    <a:pt x="248175" y="2811"/>
                  </a:cubicBezTo>
                  <a:lnTo>
                    <a:pt x="248175" y="15170"/>
                  </a:lnTo>
                  <a:cubicBezTo>
                    <a:pt x="248175" y="16707"/>
                    <a:pt x="249581" y="17981"/>
                    <a:pt x="251131" y="17981"/>
                  </a:cubicBezTo>
                  <a:lnTo>
                    <a:pt x="264752" y="17981"/>
                  </a:lnTo>
                  <a:cubicBezTo>
                    <a:pt x="266302" y="17981"/>
                    <a:pt x="267563" y="16707"/>
                    <a:pt x="267563" y="15170"/>
                  </a:cubicBezTo>
                  <a:moveTo>
                    <a:pt x="230587" y="87029"/>
                  </a:moveTo>
                  <a:cubicBezTo>
                    <a:pt x="230587" y="79858"/>
                    <a:pt x="228893" y="72818"/>
                    <a:pt x="217098" y="65646"/>
                  </a:cubicBezTo>
                  <a:lnTo>
                    <a:pt x="198669" y="54403"/>
                  </a:lnTo>
                  <a:cubicBezTo>
                    <a:pt x="195149" y="52288"/>
                    <a:pt x="193034" y="50883"/>
                    <a:pt x="193034" y="48637"/>
                  </a:cubicBezTo>
                  <a:cubicBezTo>
                    <a:pt x="193034" y="44276"/>
                    <a:pt x="195989" y="42727"/>
                    <a:pt x="202754" y="42727"/>
                  </a:cubicBezTo>
                  <a:cubicBezTo>
                    <a:pt x="210766" y="42727"/>
                    <a:pt x="222010" y="43843"/>
                    <a:pt x="225951" y="44408"/>
                  </a:cubicBezTo>
                  <a:lnTo>
                    <a:pt x="226502" y="44408"/>
                  </a:lnTo>
                  <a:cubicBezTo>
                    <a:pt x="227908" y="44408"/>
                    <a:pt x="228762" y="43423"/>
                    <a:pt x="228762" y="41741"/>
                  </a:cubicBezTo>
                  <a:lnTo>
                    <a:pt x="228762" y="33598"/>
                  </a:lnTo>
                  <a:cubicBezTo>
                    <a:pt x="228762" y="31904"/>
                    <a:pt x="227908" y="30787"/>
                    <a:pt x="226226" y="30367"/>
                  </a:cubicBezTo>
                  <a:cubicBezTo>
                    <a:pt x="219068" y="28817"/>
                    <a:pt x="212605" y="27556"/>
                    <a:pt x="201204" y="27556"/>
                  </a:cubicBezTo>
                  <a:cubicBezTo>
                    <a:pt x="183340" y="27556"/>
                    <a:pt x="174500" y="34583"/>
                    <a:pt x="174500" y="48637"/>
                  </a:cubicBezTo>
                  <a:cubicBezTo>
                    <a:pt x="174500" y="56794"/>
                    <a:pt x="179413" y="63821"/>
                    <a:pt x="186296" y="68037"/>
                  </a:cubicBezTo>
                  <a:lnTo>
                    <a:pt x="205565" y="79858"/>
                  </a:lnTo>
                  <a:cubicBezTo>
                    <a:pt x="210070" y="82669"/>
                    <a:pt x="211752" y="84363"/>
                    <a:pt x="211752" y="87029"/>
                  </a:cubicBezTo>
                  <a:cubicBezTo>
                    <a:pt x="211752" y="90825"/>
                    <a:pt x="210491" y="93780"/>
                    <a:pt x="201769" y="93780"/>
                  </a:cubicBezTo>
                  <a:cubicBezTo>
                    <a:pt x="197539" y="93780"/>
                    <a:pt x="184890" y="93084"/>
                    <a:pt x="178152" y="92230"/>
                  </a:cubicBezTo>
                  <a:lnTo>
                    <a:pt x="177587" y="92230"/>
                  </a:lnTo>
                  <a:cubicBezTo>
                    <a:pt x="176182" y="92230"/>
                    <a:pt x="175196" y="93360"/>
                    <a:pt x="175196" y="94490"/>
                  </a:cubicBezTo>
                  <a:lnTo>
                    <a:pt x="175196" y="102909"/>
                  </a:lnTo>
                  <a:cubicBezTo>
                    <a:pt x="175196" y="104590"/>
                    <a:pt x="176182" y="105720"/>
                    <a:pt x="177863" y="106140"/>
                  </a:cubicBezTo>
                  <a:cubicBezTo>
                    <a:pt x="185731" y="108241"/>
                    <a:pt x="197539" y="108951"/>
                    <a:pt x="203030" y="108951"/>
                  </a:cubicBezTo>
                  <a:cubicBezTo>
                    <a:pt x="221445" y="108951"/>
                    <a:pt x="230587" y="99257"/>
                    <a:pt x="230587" y="87029"/>
                  </a:cubicBezTo>
                  <a:moveTo>
                    <a:pt x="140612" y="61443"/>
                  </a:moveTo>
                  <a:lnTo>
                    <a:pt x="110782" y="61443"/>
                  </a:lnTo>
                  <a:lnTo>
                    <a:pt x="110782" y="60878"/>
                  </a:lnTo>
                  <a:cubicBezTo>
                    <a:pt x="110782" y="49767"/>
                    <a:pt x="117113" y="43567"/>
                    <a:pt x="125835" y="43567"/>
                  </a:cubicBezTo>
                  <a:cubicBezTo>
                    <a:pt x="134556" y="43567"/>
                    <a:pt x="140612" y="49898"/>
                    <a:pt x="140612" y="60878"/>
                  </a:cubicBezTo>
                  <a:lnTo>
                    <a:pt x="140612" y="61443"/>
                  </a:lnTo>
                  <a:close/>
                  <a:moveTo>
                    <a:pt x="159290" y="71136"/>
                  </a:moveTo>
                  <a:lnTo>
                    <a:pt x="159290" y="63269"/>
                  </a:lnTo>
                  <a:cubicBezTo>
                    <a:pt x="159290" y="42306"/>
                    <a:pt x="147494" y="27556"/>
                    <a:pt x="125835" y="27556"/>
                  </a:cubicBezTo>
                  <a:cubicBezTo>
                    <a:pt x="104319" y="27556"/>
                    <a:pt x="92090" y="41321"/>
                    <a:pt x="92090" y="63269"/>
                  </a:cubicBezTo>
                  <a:lnTo>
                    <a:pt x="92090" y="73658"/>
                  </a:lnTo>
                  <a:cubicBezTo>
                    <a:pt x="92090" y="101359"/>
                    <a:pt x="112043" y="108951"/>
                    <a:pt x="126110" y="108951"/>
                  </a:cubicBezTo>
                  <a:cubicBezTo>
                    <a:pt x="138773" y="108951"/>
                    <a:pt x="144263" y="108241"/>
                    <a:pt x="153392" y="106560"/>
                  </a:cubicBezTo>
                  <a:cubicBezTo>
                    <a:pt x="155914" y="106140"/>
                    <a:pt x="156348" y="105155"/>
                    <a:pt x="156348" y="102909"/>
                  </a:cubicBezTo>
                  <a:lnTo>
                    <a:pt x="156348" y="93636"/>
                  </a:lnTo>
                  <a:cubicBezTo>
                    <a:pt x="156348" y="92230"/>
                    <a:pt x="155218" y="91534"/>
                    <a:pt x="153812" y="91534"/>
                  </a:cubicBezTo>
                  <a:lnTo>
                    <a:pt x="153392" y="91534"/>
                  </a:lnTo>
                  <a:cubicBezTo>
                    <a:pt x="147494" y="92099"/>
                    <a:pt x="137801" y="92940"/>
                    <a:pt x="127529" y="92940"/>
                  </a:cubicBezTo>
                  <a:cubicBezTo>
                    <a:pt x="114013" y="92940"/>
                    <a:pt x="110637" y="83233"/>
                    <a:pt x="110637" y="75064"/>
                  </a:cubicBezTo>
                  <a:lnTo>
                    <a:pt x="110637" y="74643"/>
                  </a:lnTo>
                  <a:lnTo>
                    <a:pt x="156479" y="74643"/>
                  </a:lnTo>
                  <a:cubicBezTo>
                    <a:pt x="158449" y="74643"/>
                    <a:pt x="159290" y="73382"/>
                    <a:pt x="159290" y="71136"/>
                  </a:cubicBezTo>
                  <a:moveTo>
                    <a:pt x="56100" y="65935"/>
                  </a:moveTo>
                  <a:cubicBezTo>
                    <a:pt x="56100" y="87029"/>
                    <a:pt x="45408" y="92519"/>
                    <a:pt x="31340" y="92519"/>
                  </a:cubicBezTo>
                  <a:cubicBezTo>
                    <a:pt x="26139" y="92519"/>
                    <a:pt x="22474" y="92230"/>
                    <a:pt x="19519" y="92099"/>
                  </a:cubicBezTo>
                  <a:lnTo>
                    <a:pt x="19519" y="19098"/>
                  </a:lnTo>
                  <a:cubicBezTo>
                    <a:pt x="22474" y="18966"/>
                    <a:pt x="26139" y="18677"/>
                    <a:pt x="31340" y="18677"/>
                  </a:cubicBezTo>
                  <a:cubicBezTo>
                    <a:pt x="45408" y="18677"/>
                    <a:pt x="56100" y="24167"/>
                    <a:pt x="56100" y="45261"/>
                  </a:cubicBezTo>
                  <a:lnTo>
                    <a:pt x="56100" y="65935"/>
                  </a:lnTo>
                  <a:close/>
                  <a:moveTo>
                    <a:pt x="75488" y="65935"/>
                  </a:moveTo>
                  <a:lnTo>
                    <a:pt x="75488" y="45261"/>
                  </a:lnTo>
                  <a:cubicBezTo>
                    <a:pt x="75488" y="17416"/>
                    <a:pt x="59476" y="2246"/>
                    <a:pt x="31340" y="2246"/>
                  </a:cubicBezTo>
                  <a:cubicBezTo>
                    <a:pt x="21358" y="2246"/>
                    <a:pt x="7868" y="3231"/>
                    <a:pt x="3652" y="3927"/>
                  </a:cubicBezTo>
                  <a:cubicBezTo>
                    <a:pt x="1261" y="4348"/>
                    <a:pt x="0" y="5477"/>
                    <a:pt x="0" y="8288"/>
                  </a:cubicBezTo>
                  <a:lnTo>
                    <a:pt x="0" y="102909"/>
                  </a:lnTo>
                  <a:cubicBezTo>
                    <a:pt x="0" y="105720"/>
                    <a:pt x="1261" y="106849"/>
                    <a:pt x="3652" y="107269"/>
                  </a:cubicBezTo>
                  <a:cubicBezTo>
                    <a:pt x="7868" y="107966"/>
                    <a:pt x="21358" y="108951"/>
                    <a:pt x="31340" y="108951"/>
                  </a:cubicBezTo>
                  <a:cubicBezTo>
                    <a:pt x="59476" y="108951"/>
                    <a:pt x="75488" y="93780"/>
                    <a:pt x="75488" y="65935"/>
                  </a:cubicBezTo>
                </a:path>
              </a:pathLst>
            </a:custGeom>
            <a:solidFill>
              <a:schemeClr val="bg1"/>
            </a:solidFill>
            <a:ln w="1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0A4BAE6D-2F3D-3E37-4EF4-282873DEF9E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58270" y="6648637"/>
              <a:ext cx="18126" cy="21356"/>
            </a:xfrm>
            <a:custGeom>
              <a:avLst/>
              <a:gdLst>
                <a:gd name="connsiteX0" fmla="*/ 18127 w 18126"/>
                <a:gd name="connsiteY0" fmla="*/ 18546 h 21356"/>
                <a:gd name="connsiteX1" fmla="*/ 18127 w 18126"/>
                <a:gd name="connsiteY1" fmla="*/ 2666 h 21356"/>
                <a:gd name="connsiteX2" fmla="*/ 15316 w 18126"/>
                <a:gd name="connsiteY2" fmla="*/ 0 h 21356"/>
                <a:gd name="connsiteX3" fmla="*/ 2811 w 18126"/>
                <a:gd name="connsiteY3" fmla="*/ 0 h 21356"/>
                <a:gd name="connsiteX4" fmla="*/ 0 w 18126"/>
                <a:gd name="connsiteY4" fmla="*/ 2666 h 21356"/>
                <a:gd name="connsiteX5" fmla="*/ 0 w 18126"/>
                <a:gd name="connsiteY5" fmla="*/ 18546 h 21356"/>
                <a:gd name="connsiteX6" fmla="*/ 2811 w 18126"/>
                <a:gd name="connsiteY6" fmla="*/ 21357 h 21356"/>
                <a:gd name="connsiteX7" fmla="*/ 15316 w 18126"/>
                <a:gd name="connsiteY7" fmla="*/ 21357 h 21356"/>
                <a:gd name="connsiteX8" fmla="*/ 18127 w 18126"/>
                <a:gd name="connsiteY8" fmla="*/ 18546 h 2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26" h="21356">
                  <a:moveTo>
                    <a:pt x="18127" y="18546"/>
                  </a:moveTo>
                  <a:lnTo>
                    <a:pt x="18127" y="2666"/>
                  </a:lnTo>
                  <a:cubicBezTo>
                    <a:pt x="18127" y="1130"/>
                    <a:pt x="16865" y="0"/>
                    <a:pt x="15316" y="0"/>
                  </a:cubicBezTo>
                  <a:lnTo>
                    <a:pt x="2811" y="0"/>
                  </a:lnTo>
                  <a:cubicBezTo>
                    <a:pt x="1274" y="0"/>
                    <a:pt x="0" y="1130"/>
                    <a:pt x="0" y="2666"/>
                  </a:cubicBezTo>
                  <a:lnTo>
                    <a:pt x="0" y="18546"/>
                  </a:lnTo>
                  <a:cubicBezTo>
                    <a:pt x="0" y="20096"/>
                    <a:pt x="1274" y="21357"/>
                    <a:pt x="2811" y="21357"/>
                  </a:cubicBezTo>
                  <a:lnTo>
                    <a:pt x="15316" y="21357"/>
                  </a:lnTo>
                  <a:cubicBezTo>
                    <a:pt x="16865" y="21357"/>
                    <a:pt x="18127" y="20096"/>
                    <a:pt x="18127" y="18546"/>
                  </a:cubicBezTo>
                </a:path>
              </a:pathLst>
            </a:custGeom>
            <a:solidFill>
              <a:schemeClr val="bg1"/>
            </a:solidFill>
            <a:ln w="1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5" name="Grafik 13">
            <a:extLst>
              <a:ext uri="{FF2B5EF4-FFF2-40B4-BE49-F238E27FC236}">
                <a16:creationId xmlns:a16="http://schemas.microsoft.com/office/drawing/2014/main" id="{2F1322C0-99AE-6971-F67D-5E1D53269774}"/>
              </a:ext>
            </a:extLst>
          </p:cNvPr>
          <p:cNvSpPr/>
          <p:nvPr/>
        </p:nvSpPr>
        <p:spPr>
          <a:xfrm>
            <a:off x="269479" y="257680"/>
            <a:ext cx="11647785" cy="6331539"/>
          </a:xfrm>
          <a:custGeom>
            <a:avLst/>
            <a:gdLst>
              <a:gd name="connsiteX0" fmla="*/ 11647785 w 11647785"/>
              <a:gd name="connsiteY0" fmla="*/ 6331540 h 6331539"/>
              <a:gd name="connsiteX1" fmla="*/ 2701721 w 11647785"/>
              <a:gd name="connsiteY1" fmla="*/ 6331540 h 6331539"/>
              <a:gd name="connsiteX2" fmla="*/ 2696969 w 11647785"/>
              <a:gd name="connsiteY2" fmla="*/ 6326788 h 6331539"/>
              <a:gd name="connsiteX3" fmla="*/ 2701721 w 11647785"/>
              <a:gd name="connsiteY3" fmla="*/ 6322036 h 6331539"/>
              <a:gd name="connsiteX4" fmla="*/ 11638281 w 11647785"/>
              <a:gd name="connsiteY4" fmla="*/ 6322036 h 6331539"/>
              <a:gd name="connsiteX5" fmla="*/ 11638281 w 11647785"/>
              <a:gd name="connsiteY5" fmla="*/ 9504 h 6331539"/>
              <a:gd name="connsiteX6" fmla="*/ 9504 w 11647785"/>
              <a:gd name="connsiteY6" fmla="*/ 9504 h 6331539"/>
              <a:gd name="connsiteX7" fmla="*/ 9504 w 11647785"/>
              <a:gd name="connsiteY7" fmla="*/ 6322036 h 6331539"/>
              <a:gd name="connsiteX8" fmla="*/ 616696 w 11647785"/>
              <a:gd name="connsiteY8" fmla="*/ 6322036 h 6331539"/>
              <a:gd name="connsiteX9" fmla="*/ 621448 w 11647785"/>
              <a:gd name="connsiteY9" fmla="*/ 6326788 h 6331539"/>
              <a:gd name="connsiteX10" fmla="*/ 616696 w 11647785"/>
              <a:gd name="connsiteY10" fmla="*/ 6331540 h 6331539"/>
              <a:gd name="connsiteX11" fmla="*/ 0 w 11647785"/>
              <a:gd name="connsiteY11" fmla="*/ 6331540 h 6331539"/>
              <a:gd name="connsiteX12" fmla="*/ 0 w 11647785"/>
              <a:gd name="connsiteY12" fmla="*/ 0 h 6331539"/>
              <a:gd name="connsiteX13" fmla="*/ 11647785 w 11647785"/>
              <a:gd name="connsiteY13" fmla="*/ 0 h 6331539"/>
              <a:gd name="connsiteX14" fmla="*/ 11647785 w 11647785"/>
              <a:gd name="connsiteY14" fmla="*/ 6331540 h 633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47785" h="6331539">
                <a:moveTo>
                  <a:pt x="11647785" y="6331540"/>
                </a:moveTo>
                <a:lnTo>
                  <a:pt x="2701721" y="6331540"/>
                </a:lnTo>
                <a:cubicBezTo>
                  <a:pt x="2699098" y="6331540"/>
                  <a:pt x="2696969" y="6329411"/>
                  <a:pt x="2696969" y="6326788"/>
                </a:cubicBezTo>
                <a:cubicBezTo>
                  <a:pt x="2696969" y="6324165"/>
                  <a:pt x="2699098" y="6322036"/>
                  <a:pt x="2701721" y="6322036"/>
                </a:cubicBezTo>
                <a:lnTo>
                  <a:pt x="11638281" y="6322036"/>
                </a:lnTo>
                <a:lnTo>
                  <a:pt x="11638281" y="9504"/>
                </a:lnTo>
                <a:lnTo>
                  <a:pt x="9504" y="9504"/>
                </a:lnTo>
                <a:lnTo>
                  <a:pt x="9504" y="6322036"/>
                </a:lnTo>
                <a:lnTo>
                  <a:pt x="616696" y="6322036"/>
                </a:lnTo>
                <a:cubicBezTo>
                  <a:pt x="619319" y="6322036"/>
                  <a:pt x="621448" y="6324165"/>
                  <a:pt x="621448" y="6326788"/>
                </a:cubicBezTo>
                <a:cubicBezTo>
                  <a:pt x="621448" y="6329411"/>
                  <a:pt x="619319" y="6331540"/>
                  <a:pt x="616696" y="6331540"/>
                </a:cubicBezTo>
                <a:lnTo>
                  <a:pt x="0" y="6331540"/>
                </a:lnTo>
                <a:lnTo>
                  <a:pt x="0" y="0"/>
                </a:lnTo>
                <a:lnTo>
                  <a:pt x="11647785" y="0"/>
                </a:lnTo>
                <a:lnTo>
                  <a:pt x="11647785" y="6331540"/>
                </a:lnTo>
                <a:close/>
              </a:path>
            </a:pathLst>
          </a:custGeom>
          <a:solidFill>
            <a:srgbClr val="FFFFFF"/>
          </a:solidFill>
          <a:ln w="1266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42D59D7-2404-EFDF-749D-11191773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33488"/>
            <a:ext cx="8330772" cy="840882"/>
          </a:xfrm>
        </p:spPr>
        <p:txBody>
          <a:bodyPr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306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547975-65D5-85B1-D1EF-AF76C41211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5" y="934544"/>
            <a:ext cx="4756150" cy="5226543"/>
          </a:xfrm>
        </p:spPr>
        <p:txBody>
          <a:bodyPr/>
          <a:lstStyle>
            <a:lvl1pPr marL="0" indent="0">
              <a:lnSpc>
                <a:spcPts val="2600"/>
              </a:lnSpc>
              <a:buFont typeface="Arial" panose="020B0604020202020204" pitchFamily="34" charset="0"/>
              <a:buNone/>
              <a:defRPr sz="22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600"/>
              </a:lnSpc>
              <a:buClr>
                <a:schemeClr val="bg1"/>
              </a:buClr>
              <a:buFont typeface="Arial" panose="020B0604020202020204" pitchFamily="34" charset="0"/>
              <a:buNone/>
              <a:defRPr sz="2200">
                <a:solidFill>
                  <a:schemeClr val="bg1"/>
                </a:solidFill>
              </a:defRPr>
            </a:lvl3pPr>
            <a:lvl4pPr marL="0" indent="0">
              <a:lnSpc>
                <a:spcPts val="2600"/>
              </a:lnSpc>
              <a:buFont typeface="Arial" panose="020B0604020202020204" pitchFamily="34" charset="0"/>
              <a:buNone/>
              <a:defRPr sz="2200">
                <a:solidFill>
                  <a:schemeClr val="bg1"/>
                </a:solidFill>
              </a:defRPr>
            </a:lvl4pPr>
            <a:lvl5pPr marL="0" indent="0">
              <a:lnSpc>
                <a:spcPts val="2600"/>
              </a:lnSpc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Zitat eingeben</a:t>
            </a:r>
          </a:p>
          <a:p>
            <a:pPr lvl="1"/>
            <a:r>
              <a:rPr lang="de-DE" dirty="0"/>
              <a:t>Quelle</a:t>
            </a:r>
          </a:p>
        </p:txBody>
      </p:sp>
      <p:grpSp>
        <p:nvGrpSpPr>
          <p:cNvPr id="15" name="Claim">
            <a:extLst>
              <a:ext uri="{FF2B5EF4-FFF2-40B4-BE49-F238E27FC236}">
                <a16:creationId xmlns:a16="http://schemas.microsoft.com/office/drawing/2014/main" id="{75F76079-CD38-5929-B170-7AA9C12975B8}"/>
              </a:ext>
            </a:extLst>
          </p:cNvPr>
          <p:cNvGrpSpPr/>
          <p:nvPr userDrawn="1"/>
        </p:nvGrpSpPr>
        <p:grpSpPr>
          <a:xfrm>
            <a:off x="987425" y="6568750"/>
            <a:ext cx="1874044" cy="131707"/>
            <a:chOff x="436104" y="6563646"/>
            <a:chExt cx="1940291" cy="136362"/>
          </a:xfrm>
          <a:solidFill>
            <a:schemeClr val="bg1"/>
          </a:solidFill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02838F59-4451-00D2-2B7C-D5A2B116875E}"/>
                </a:ext>
              </a:extLst>
            </p:cNvPr>
            <p:cNvSpPr/>
            <p:nvPr/>
          </p:nvSpPr>
          <p:spPr>
            <a:xfrm>
              <a:off x="436104" y="6563646"/>
              <a:ext cx="1890036" cy="136362"/>
            </a:xfrm>
            <a:custGeom>
              <a:avLst/>
              <a:gdLst>
                <a:gd name="connsiteX0" fmla="*/ 1871359 w 1890036"/>
                <a:gd name="connsiteY0" fmla="*/ 61443 h 136362"/>
                <a:gd name="connsiteX1" fmla="*/ 1841529 w 1890036"/>
                <a:gd name="connsiteY1" fmla="*/ 61443 h 136362"/>
                <a:gd name="connsiteX2" fmla="*/ 1841529 w 1890036"/>
                <a:gd name="connsiteY2" fmla="*/ 60878 h 136362"/>
                <a:gd name="connsiteX3" fmla="*/ 1856582 w 1890036"/>
                <a:gd name="connsiteY3" fmla="*/ 43567 h 136362"/>
                <a:gd name="connsiteX4" fmla="*/ 1871359 w 1890036"/>
                <a:gd name="connsiteY4" fmla="*/ 60878 h 136362"/>
                <a:gd name="connsiteX5" fmla="*/ 1871359 w 1890036"/>
                <a:gd name="connsiteY5" fmla="*/ 61443 h 136362"/>
                <a:gd name="connsiteX6" fmla="*/ 1890037 w 1890036"/>
                <a:gd name="connsiteY6" fmla="*/ 71136 h 136362"/>
                <a:gd name="connsiteX7" fmla="*/ 1890037 w 1890036"/>
                <a:gd name="connsiteY7" fmla="*/ 63269 h 136362"/>
                <a:gd name="connsiteX8" fmla="*/ 1856582 w 1890036"/>
                <a:gd name="connsiteY8" fmla="*/ 27556 h 136362"/>
                <a:gd name="connsiteX9" fmla="*/ 1822838 w 1890036"/>
                <a:gd name="connsiteY9" fmla="*/ 63269 h 136362"/>
                <a:gd name="connsiteX10" fmla="*/ 1822838 w 1890036"/>
                <a:gd name="connsiteY10" fmla="*/ 73658 h 136362"/>
                <a:gd name="connsiteX11" fmla="*/ 1856858 w 1890036"/>
                <a:gd name="connsiteY11" fmla="*/ 108951 h 136362"/>
                <a:gd name="connsiteX12" fmla="*/ 1884139 w 1890036"/>
                <a:gd name="connsiteY12" fmla="*/ 106560 h 136362"/>
                <a:gd name="connsiteX13" fmla="*/ 1887082 w 1890036"/>
                <a:gd name="connsiteY13" fmla="*/ 102909 h 136362"/>
                <a:gd name="connsiteX14" fmla="*/ 1887082 w 1890036"/>
                <a:gd name="connsiteY14" fmla="*/ 93636 h 136362"/>
                <a:gd name="connsiteX15" fmla="*/ 1884560 w 1890036"/>
                <a:gd name="connsiteY15" fmla="*/ 91534 h 136362"/>
                <a:gd name="connsiteX16" fmla="*/ 1884139 w 1890036"/>
                <a:gd name="connsiteY16" fmla="*/ 91534 h 136362"/>
                <a:gd name="connsiteX17" fmla="*/ 1858263 w 1890036"/>
                <a:gd name="connsiteY17" fmla="*/ 92940 h 136362"/>
                <a:gd name="connsiteX18" fmla="*/ 1841384 w 1890036"/>
                <a:gd name="connsiteY18" fmla="*/ 75064 h 136362"/>
                <a:gd name="connsiteX19" fmla="*/ 1841384 w 1890036"/>
                <a:gd name="connsiteY19" fmla="*/ 74643 h 136362"/>
                <a:gd name="connsiteX20" fmla="*/ 1887226 w 1890036"/>
                <a:gd name="connsiteY20" fmla="*/ 74643 h 136362"/>
                <a:gd name="connsiteX21" fmla="*/ 1890037 w 1890036"/>
                <a:gd name="connsiteY21" fmla="*/ 71136 h 136362"/>
                <a:gd name="connsiteX22" fmla="*/ 1789934 w 1890036"/>
                <a:gd name="connsiteY22" fmla="*/ 114310 h 136362"/>
                <a:gd name="connsiteX23" fmla="*/ 1774041 w 1890036"/>
                <a:gd name="connsiteY23" fmla="*/ 122322 h 136362"/>
                <a:gd name="connsiteX24" fmla="*/ 1757293 w 1890036"/>
                <a:gd name="connsiteY24" fmla="*/ 113036 h 136362"/>
                <a:gd name="connsiteX25" fmla="*/ 1757293 w 1890036"/>
                <a:gd name="connsiteY25" fmla="*/ 111775 h 136362"/>
                <a:gd name="connsiteX26" fmla="*/ 1760814 w 1890036"/>
                <a:gd name="connsiteY26" fmla="*/ 101924 h 136362"/>
                <a:gd name="connsiteX27" fmla="*/ 1773331 w 1890036"/>
                <a:gd name="connsiteY27" fmla="*/ 104879 h 136362"/>
                <a:gd name="connsiteX28" fmla="*/ 1789934 w 1890036"/>
                <a:gd name="connsiteY28" fmla="*/ 113324 h 136362"/>
                <a:gd name="connsiteX29" fmla="*/ 1789934 w 1890036"/>
                <a:gd name="connsiteY29" fmla="*/ 114310 h 136362"/>
                <a:gd name="connsiteX30" fmla="*/ 1788397 w 1890036"/>
                <a:gd name="connsiteY30" fmla="*/ 55808 h 136362"/>
                <a:gd name="connsiteX31" fmla="*/ 1773344 w 1890036"/>
                <a:gd name="connsiteY31" fmla="*/ 66920 h 136362"/>
                <a:gd name="connsiteX32" fmla="*/ 1758147 w 1890036"/>
                <a:gd name="connsiteY32" fmla="*/ 55808 h 136362"/>
                <a:gd name="connsiteX33" fmla="*/ 1758147 w 1890036"/>
                <a:gd name="connsiteY33" fmla="*/ 54679 h 136362"/>
                <a:gd name="connsiteX34" fmla="*/ 1773331 w 1890036"/>
                <a:gd name="connsiteY34" fmla="*/ 42727 h 136362"/>
                <a:gd name="connsiteX35" fmla="*/ 1788397 w 1890036"/>
                <a:gd name="connsiteY35" fmla="*/ 54679 h 136362"/>
                <a:gd name="connsiteX36" fmla="*/ 1788397 w 1890036"/>
                <a:gd name="connsiteY36" fmla="*/ 55808 h 136362"/>
                <a:gd name="connsiteX37" fmla="*/ 1810031 w 1890036"/>
                <a:gd name="connsiteY37" fmla="*/ 38235 h 136362"/>
                <a:gd name="connsiteX38" fmla="*/ 1810031 w 1890036"/>
                <a:gd name="connsiteY38" fmla="*/ 32337 h 136362"/>
                <a:gd name="connsiteX39" fmla="*/ 1806235 w 1890036"/>
                <a:gd name="connsiteY39" fmla="*/ 28541 h 136362"/>
                <a:gd name="connsiteX40" fmla="*/ 1773331 w 1890036"/>
                <a:gd name="connsiteY40" fmla="*/ 28541 h 136362"/>
                <a:gd name="connsiteX41" fmla="*/ 1739876 w 1890036"/>
                <a:gd name="connsiteY41" fmla="*/ 54403 h 136362"/>
                <a:gd name="connsiteX42" fmla="*/ 1739876 w 1890036"/>
                <a:gd name="connsiteY42" fmla="*/ 55388 h 136362"/>
                <a:gd name="connsiteX43" fmla="*/ 1745642 w 1890036"/>
                <a:gd name="connsiteY43" fmla="*/ 71846 h 136362"/>
                <a:gd name="connsiteX44" fmla="*/ 1740021 w 1890036"/>
                <a:gd name="connsiteY44" fmla="*/ 83220 h 136362"/>
                <a:gd name="connsiteX45" fmla="*/ 1740021 w 1890036"/>
                <a:gd name="connsiteY45" fmla="*/ 83365 h 136362"/>
                <a:gd name="connsiteX46" fmla="*/ 1746339 w 1890036"/>
                <a:gd name="connsiteY46" fmla="*/ 96302 h 136362"/>
                <a:gd name="connsiteX47" fmla="*/ 1739180 w 1890036"/>
                <a:gd name="connsiteY47" fmla="*/ 111775 h 136362"/>
                <a:gd name="connsiteX48" fmla="*/ 1739180 w 1890036"/>
                <a:gd name="connsiteY48" fmla="*/ 113036 h 136362"/>
                <a:gd name="connsiteX49" fmla="*/ 1774041 w 1890036"/>
                <a:gd name="connsiteY49" fmla="*/ 136362 h 136362"/>
                <a:gd name="connsiteX50" fmla="*/ 1808481 w 1890036"/>
                <a:gd name="connsiteY50" fmla="*/ 114310 h 136362"/>
                <a:gd name="connsiteX51" fmla="*/ 1808481 w 1890036"/>
                <a:gd name="connsiteY51" fmla="*/ 113324 h 136362"/>
                <a:gd name="connsiteX52" fmla="*/ 1776996 w 1890036"/>
                <a:gd name="connsiteY52" fmla="*/ 90812 h 136362"/>
                <a:gd name="connsiteX53" fmla="*/ 1760393 w 1890036"/>
                <a:gd name="connsiteY53" fmla="*/ 86872 h 136362"/>
                <a:gd name="connsiteX54" fmla="*/ 1755612 w 1890036"/>
                <a:gd name="connsiteY54" fmla="*/ 82235 h 136362"/>
                <a:gd name="connsiteX55" fmla="*/ 1758003 w 1890036"/>
                <a:gd name="connsiteY55" fmla="*/ 78584 h 136362"/>
                <a:gd name="connsiteX56" fmla="*/ 1773344 w 1890036"/>
                <a:gd name="connsiteY56" fmla="*/ 80974 h 136362"/>
                <a:gd name="connsiteX57" fmla="*/ 1806655 w 1890036"/>
                <a:gd name="connsiteY57" fmla="*/ 55388 h 136362"/>
                <a:gd name="connsiteX58" fmla="*/ 1806655 w 1890036"/>
                <a:gd name="connsiteY58" fmla="*/ 54403 h 136362"/>
                <a:gd name="connsiteX59" fmla="*/ 1803148 w 1890036"/>
                <a:gd name="connsiteY59" fmla="*/ 43147 h 136362"/>
                <a:gd name="connsiteX60" fmla="*/ 1807785 w 1890036"/>
                <a:gd name="connsiteY60" fmla="*/ 41321 h 136362"/>
                <a:gd name="connsiteX61" fmla="*/ 1810031 w 1890036"/>
                <a:gd name="connsiteY61" fmla="*/ 38235 h 136362"/>
                <a:gd name="connsiteX62" fmla="*/ 1702060 w 1890036"/>
                <a:gd name="connsiteY62" fmla="*/ 92795 h 136362"/>
                <a:gd name="connsiteX63" fmla="*/ 1688544 w 1890036"/>
                <a:gd name="connsiteY63" fmla="*/ 93780 h 136362"/>
                <a:gd name="connsiteX64" fmla="*/ 1673491 w 1890036"/>
                <a:gd name="connsiteY64" fmla="*/ 73671 h 136362"/>
                <a:gd name="connsiteX65" fmla="*/ 1673491 w 1890036"/>
                <a:gd name="connsiteY65" fmla="*/ 62835 h 136362"/>
                <a:gd name="connsiteX66" fmla="*/ 1688544 w 1890036"/>
                <a:gd name="connsiteY66" fmla="*/ 42727 h 136362"/>
                <a:gd name="connsiteX67" fmla="*/ 1702060 w 1890036"/>
                <a:gd name="connsiteY67" fmla="*/ 43712 h 136362"/>
                <a:gd name="connsiteX68" fmla="*/ 1702060 w 1890036"/>
                <a:gd name="connsiteY68" fmla="*/ 92795 h 136362"/>
                <a:gd name="connsiteX69" fmla="*/ 1720594 w 1890036"/>
                <a:gd name="connsiteY69" fmla="*/ 101503 h 136362"/>
                <a:gd name="connsiteX70" fmla="*/ 1720594 w 1890036"/>
                <a:gd name="connsiteY70" fmla="*/ 3651 h 136362"/>
                <a:gd name="connsiteX71" fmla="*/ 1717796 w 1890036"/>
                <a:gd name="connsiteY71" fmla="*/ 841 h 136362"/>
                <a:gd name="connsiteX72" fmla="*/ 1704871 w 1890036"/>
                <a:gd name="connsiteY72" fmla="*/ 841 h 136362"/>
                <a:gd name="connsiteX73" fmla="*/ 1702060 w 1890036"/>
                <a:gd name="connsiteY73" fmla="*/ 3651 h 136362"/>
                <a:gd name="connsiteX74" fmla="*/ 1702060 w 1890036"/>
                <a:gd name="connsiteY74" fmla="*/ 28541 h 136362"/>
                <a:gd name="connsiteX75" fmla="*/ 1688544 w 1890036"/>
                <a:gd name="connsiteY75" fmla="*/ 27556 h 136362"/>
                <a:gd name="connsiteX76" fmla="*/ 1654944 w 1890036"/>
                <a:gd name="connsiteY76" fmla="*/ 62835 h 136362"/>
                <a:gd name="connsiteX77" fmla="*/ 1654944 w 1890036"/>
                <a:gd name="connsiteY77" fmla="*/ 73671 h 136362"/>
                <a:gd name="connsiteX78" fmla="*/ 1688544 w 1890036"/>
                <a:gd name="connsiteY78" fmla="*/ 108951 h 136362"/>
                <a:gd name="connsiteX79" fmla="*/ 1716811 w 1890036"/>
                <a:gd name="connsiteY79" fmla="*/ 105299 h 136362"/>
                <a:gd name="connsiteX80" fmla="*/ 1720594 w 1890036"/>
                <a:gd name="connsiteY80" fmla="*/ 101503 h 136362"/>
                <a:gd name="connsiteX81" fmla="*/ 1621069 w 1890036"/>
                <a:gd name="connsiteY81" fmla="*/ 61443 h 136362"/>
                <a:gd name="connsiteX82" fmla="*/ 1591239 w 1890036"/>
                <a:gd name="connsiteY82" fmla="*/ 61443 h 136362"/>
                <a:gd name="connsiteX83" fmla="*/ 1591239 w 1890036"/>
                <a:gd name="connsiteY83" fmla="*/ 60878 h 136362"/>
                <a:gd name="connsiteX84" fmla="*/ 1606292 w 1890036"/>
                <a:gd name="connsiteY84" fmla="*/ 43567 h 136362"/>
                <a:gd name="connsiteX85" fmla="*/ 1621069 w 1890036"/>
                <a:gd name="connsiteY85" fmla="*/ 60878 h 136362"/>
                <a:gd name="connsiteX86" fmla="*/ 1621069 w 1890036"/>
                <a:gd name="connsiteY86" fmla="*/ 61443 h 136362"/>
                <a:gd name="connsiteX87" fmla="*/ 1639747 w 1890036"/>
                <a:gd name="connsiteY87" fmla="*/ 71136 h 136362"/>
                <a:gd name="connsiteX88" fmla="*/ 1639747 w 1890036"/>
                <a:gd name="connsiteY88" fmla="*/ 63269 h 136362"/>
                <a:gd name="connsiteX89" fmla="*/ 1606292 w 1890036"/>
                <a:gd name="connsiteY89" fmla="*/ 27556 h 136362"/>
                <a:gd name="connsiteX90" fmla="*/ 1572548 w 1890036"/>
                <a:gd name="connsiteY90" fmla="*/ 63269 h 136362"/>
                <a:gd name="connsiteX91" fmla="*/ 1572548 w 1890036"/>
                <a:gd name="connsiteY91" fmla="*/ 73658 h 136362"/>
                <a:gd name="connsiteX92" fmla="*/ 1606568 w 1890036"/>
                <a:gd name="connsiteY92" fmla="*/ 108951 h 136362"/>
                <a:gd name="connsiteX93" fmla="*/ 1633849 w 1890036"/>
                <a:gd name="connsiteY93" fmla="*/ 106560 h 136362"/>
                <a:gd name="connsiteX94" fmla="*/ 1636792 w 1890036"/>
                <a:gd name="connsiteY94" fmla="*/ 102909 h 136362"/>
                <a:gd name="connsiteX95" fmla="*/ 1636792 w 1890036"/>
                <a:gd name="connsiteY95" fmla="*/ 93636 h 136362"/>
                <a:gd name="connsiteX96" fmla="*/ 1634270 w 1890036"/>
                <a:gd name="connsiteY96" fmla="*/ 91534 h 136362"/>
                <a:gd name="connsiteX97" fmla="*/ 1633849 w 1890036"/>
                <a:gd name="connsiteY97" fmla="*/ 91534 h 136362"/>
                <a:gd name="connsiteX98" fmla="*/ 1607973 w 1890036"/>
                <a:gd name="connsiteY98" fmla="*/ 92940 h 136362"/>
                <a:gd name="connsiteX99" fmla="*/ 1591094 w 1890036"/>
                <a:gd name="connsiteY99" fmla="*/ 75064 h 136362"/>
                <a:gd name="connsiteX100" fmla="*/ 1591094 w 1890036"/>
                <a:gd name="connsiteY100" fmla="*/ 74643 h 136362"/>
                <a:gd name="connsiteX101" fmla="*/ 1636936 w 1890036"/>
                <a:gd name="connsiteY101" fmla="*/ 74643 h 136362"/>
                <a:gd name="connsiteX102" fmla="*/ 1639747 w 1890036"/>
                <a:gd name="connsiteY102" fmla="*/ 71136 h 136362"/>
                <a:gd name="connsiteX103" fmla="*/ 1553830 w 1890036"/>
                <a:gd name="connsiteY103" fmla="*/ 104879 h 136362"/>
                <a:gd name="connsiteX104" fmla="*/ 1553830 w 1890036"/>
                <a:gd name="connsiteY104" fmla="*/ 3651 h 136362"/>
                <a:gd name="connsiteX105" fmla="*/ 1551164 w 1890036"/>
                <a:gd name="connsiteY105" fmla="*/ 841 h 136362"/>
                <a:gd name="connsiteX106" fmla="*/ 1538107 w 1890036"/>
                <a:gd name="connsiteY106" fmla="*/ 841 h 136362"/>
                <a:gd name="connsiteX107" fmla="*/ 1535296 w 1890036"/>
                <a:gd name="connsiteY107" fmla="*/ 3651 h 136362"/>
                <a:gd name="connsiteX108" fmla="*/ 1535296 w 1890036"/>
                <a:gd name="connsiteY108" fmla="*/ 104879 h 136362"/>
                <a:gd name="connsiteX109" fmla="*/ 1538107 w 1890036"/>
                <a:gd name="connsiteY109" fmla="*/ 107821 h 136362"/>
                <a:gd name="connsiteX110" fmla="*/ 1551164 w 1890036"/>
                <a:gd name="connsiteY110" fmla="*/ 107821 h 136362"/>
                <a:gd name="connsiteX111" fmla="*/ 1553830 w 1890036"/>
                <a:gd name="connsiteY111" fmla="*/ 104879 h 136362"/>
                <a:gd name="connsiteX112" fmla="*/ 1519679 w 1890036"/>
                <a:gd name="connsiteY112" fmla="*/ 31352 h 136362"/>
                <a:gd name="connsiteX113" fmla="*/ 1516868 w 1890036"/>
                <a:gd name="connsiteY113" fmla="*/ 28541 h 136362"/>
                <a:gd name="connsiteX114" fmla="*/ 1503220 w 1890036"/>
                <a:gd name="connsiteY114" fmla="*/ 28541 h 136362"/>
                <a:gd name="connsiteX115" fmla="*/ 1500698 w 1890036"/>
                <a:gd name="connsiteY115" fmla="*/ 31076 h 136362"/>
                <a:gd name="connsiteX116" fmla="*/ 1491832 w 1890036"/>
                <a:gd name="connsiteY116" fmla="*/ 90536 h 136362"/>
                <a:gd name="connsiteX117" fmla="*/ 1491136 w 1890036"/>
                <a:gd name="connsiteY117" fmla="*/ 92506 h 136362"/>
                <a:gd name="connsiteX118" fmla="*/ 1490151 w 1890036"/>
                <a:gd name="connsiteY118" fmla="*/ 90536 h 136362"/>
                <a:gd name="connsiteX119" fmla="*/ 1478474 w 1890036"/>
                <a:gd name="connsiteY119" fmla="*/ 43304 h 136362"/>
                <a:gd name="connsiteX120" fmla="*/ 1470606 w 1890036"/>
                <a:gd name="connsiteY120" fmla="*/ 37249 h 136362"/>
                <a:gd name="connsiteX121" fmla="*/ 1460754 w 1890036"/>
                <a:gd name="connsiteY121" fmla="*/ 37249 h 136362"/>
                <a:gd name="connsiteX122" fmla="*/ 1452887 w 1890036"/>
                <a:gd name="connsiteY122" fmla="*/ 43304 h 136362"/>
                <a:gd name="connsiteX123" fmla="*/ 1441209 w 1890036"/>
                <a:gd name="connsiteY123" fmla="*/ 90536 h 136362"/>
                <a:gd name="connsiteX124" fmla="*/ 1440224 w 1890036"/>
                <a:gd name="connsiteY124" fmla="*/ 92506 h 136362"/>
                <a:gd name="connsiteX125" fmla="*/ 1439528 w 1890036"/>
                <a:gd name="connsiteY125" fmla="*/ 90536 h 136362"/>
                <a:gd name="connsiteX126" fmla="*/ 1430662 w 1890036"/>
                <a:gd name="connsiteY126" fmla="*/ 31076 h 136362"/>
                <a:gd name="connsiteX127" fmla="*/ 1428140 w 1890036"/>
                <a:gd name="connsiteY127" fmla="*/ 28541 h 136362"/>
                <a:gd name="connsiteX128" fmla="*/ 1414493 w 1890036"/>
                <a:gd name="connsiteY128" fmla="*/ 28541 h 136362"/>
                <a:gd name="connsiteX129" fmla="*/ 1411682 w 1890036"/>
                <a:gd name="connsiteY129" fmla="*/ 31352 h 136362"/>
                <a:gd name="connsiteX130" fmla="*/ 1411682 w 1890036"/>
                <a:gd name="connsiteY130" fmla="*/ 31772 h 136362"/>
                <a:gd name="connsiteX131" fmla="*/ 1424475 w 1890036"/>
                <a:gd name="connsiteY131" fmla="*/ 96434 h 136362"/>
                <a:gd name="connsiteX132" fmla="*/ 1436993 w 1890036"/>
                <a:gd name="connsiteY132" fmla="*/ 108241 h 136362"/>
                <a:gd name="connsiteX133" fmla="*/ 1440789 w 1890036"/>
                <a:gd name="connsiteY133" fmla="*/ 108241 h 136362"/>
                <a:gd name="connsiteX134" fmla="*/ 1454148 w 1890036"/>
                <a:gd name="connsiteY134" fmla="*/ 97287 h 136362"/>
                <a:gd name="connsiteX135" fmla="*/ 1465260 w 1890036"/>
                <a:gd name="connsiteY135" fmla="*/ 54259 h 136362"/>
                <a:gd name="connsiteX136" fmla="*/ 1465680 w 1890036"/>
                <a:gd name="connsiteY136" fmla="*/ 53562 h 136362"/>
                <a:gd name="connsiteX137" fmla="*/ 1466100 w 1890036"/>
                <a:gd name="connsiteY137" fmla="*/ 54259 h 136362"/>
                <a:gd name="connsiteX138" fmla="*/ 1477213 w 1890036"/>
                <a:gd name="connsiteY138" fmla="*/ 97287 h 136362"/>
                <a:gd name="connsiteX139" fmla="*/ 1490571 w 1890036"/>
                <a:gd name="connsiteY139" fmla="*/ 108241 h 136362"/>
                <a:gd name="connsiteX140" fmla="*/ 1494367 w 1890036"/>
                <a:gd name="connsiteY140" fmla="*/ 108241 h 136362"/>
                <a:gd name="connsiteX141" fmla="*/ 1506885 w 1890036"/>
                <a:gd name="connsiteY141" fmla="*/ 96434 h 136362"/>
                <a:gd name="connsiteX142" fmla="*/ 1519679 w 1890036"/>
                <a:gd name="connsiteY142" fmla="*/ 31772 h 136362"/>
                <a:gd name="connsiteX143" fmla="*/ 1519679 w 1890036"/>
                <a:gd name="connsiteY143" fmla="*/ 31352 h 136362"/>
                <a:gd name="connsiteX144" fmla="*/ 1382889 w 1890036"/>
                <a:gd name="connsiteY144" fmla="*/ 73947 h 136362"/>
                <a:gd name="connsiteX145" fmla="*/ 1367837 w 1890036"/>
                <a:gd name="connsiteY145" fmla="*/ 92940 h 136362"/>
                <a:gd name="connsiteX146" fmla="*/ 1352784 w 1890036"/>
                <a:gd name="connsiteY146" fmla="*/ 73947 h 136362"/>
                <a:gd name="connsiteX147" fmla="*/ 1352784 w 1890036"/>
                <a:gd name="connsiteY147" fmla="*/ 62560 h 136362"/>
                <a:gd name="connsiteX148" fmla="*/ 1367837 w 1890036"/>
                <a:gd name="connsiteY148" fmla="*/ 43567 h 136362"/>
                <a:gd name="connsiteX149" fmla="*/ 1382889 w 1890036"/>
                <a:gd name="connsiteY149" fmla="*/ 62560 h 136362"/>
                <a:gd name="connsiteX150" fmla="*/ 1382889 w 1890036"/>
                <a:gd name="connsiteY150" fmla="*/ 73947 h 136362"/>
                <a:gd name="connsiteX151" fmla="*/ 1401436 w 1890036"/>
                <a:gd name="connsiteY151" fmla="*/ 73947 h 136362"/>
                <a:gd name="connsiteX152" fmla="*/ 1401436 w 1890036"/>
                <a:gd name="connsiteY152" fmla="*/ 62560 h 136362"/>
                <a:gd name="connsiteX153" fmla="*/ 1367837 w 1890036"/>
                <a:gd name="connsiteY153" fmla="*/ 27556 h 136362"/>
                <a:gd name="connsiteX154" fmla="*/ 1334237 w 1890036"/>
                <a:gd name="connsiteY154" fmla="*/ 62560 h 136362"/>
                <a:gd name="connsiteX155" fmla="*/ 1334237 w 1890036"/>
                <a:gd name="connsiteY155" fmla="*/ 73947 h 136362"/>
                <a:gd name="connsiteX156" fmla="*/ 1367837 w 1890036"/>
                <a:gd name="connsiteY156" fmla="*/ 108951 h 136362"/>
                <a:gd name="connsiteX157" fmla="*/ 1401436 w 1890036"/>
                <a:gd name="connsiteY157" fmla="*/ 73947 h 136362"/>
                <a:gd name="connsiteX158" fmla="*/ 1316215 w 1890036"/>
                <a:gd name="connsiteY158" fmla="*/ 104866 h 136362"/>
                <a:gd name="connsiteX159" fmla="*/ 1316215 w 1890036"/>
                <a:gd name="connsiteY159" fmla="*/ 59040 h 136362"/>
                <a:gd name="connsiteX160" fmla="*/ 1291919 w 1890036"/>
                <a:gd name="connsiteY160" fmla="*/ 27556 h 136362"/>
                <a:gd name="connsiteX161" fmla="*/ 1269117 w 1890036"/>
                <a:gd name="connsiteY161" fmla="*/ 34294 h 136362"/>
                <a:gd name="connsiteX162" fmla="*/ 1269117 w 1890036"/>
                <a:gd name="connsiteY162" fmla="*/ 31352 h 136362"/>
                <a:gd name="connsiteX163" fmla="*/ 1266306 w 1890036"/>
                <a:gd name="connsiteY163" fmla="*/ 28541 h 136362"/>
                <a:gd name="connsiteX164" fmla="*/ 1254090 w 1890036"/>
                <a:gd name="connsiteY164" fmla="*/ 28541 h 136362"/>
                <a:gd name="connsiteX165" fmla="*/ 1251279 w 1890036"/>
                <a:gd name="connsiteY165" fmla="*/ 31352 h 136362"/>
                <a:gd name="connsiteX166" fmla="*/ 1251279 w 1890036"/>
                <a:gd name="connsiteY166" fmla="*/ 104879 h 136362"/>
                <a:gd name="connsiteX167" fmla="*/ 1254090 w 1890036"/>
                <a:gd name="connsiteY167" fmla="*/ 107821 h 136362"/>
                <a:gd name="connsiteX168" fmla="*/ 1267015 w 1890036"/>
                <a:gd name="connsiteY168" fmla="*/ 107821 h 136362"/>
                <a:gd name="connsiteX169" fmla="*/ 1269826 w 1890036"/>
                <a:gd name="connsiteY169" fmla="*/ 104879 h 136362"/>
                <a:gd name="connsiteX170" fmla="*/ 1269826 w 1890036"/>
                <a:gd name="connsiteY170" fmla="*/ 48361 h 136362"/>
                <a:gd name="connsiteX171" fmla="*/ 1285720 w 1890036"/>
                <a:gd name="connsiteY171" fmla="*/ 43291 h 136362"/>
                <a:gd name="connsiteX172" fmla="*/ 1297686 w 1890036"/>
                <a:gd name="connsiteY172" fmla="*/ 59040 h 136362"/>
                <a:gd name="connsiteX173" fmla="*/ 1297686 w 1890036"/>
                <a:gd name="connsiteY173" fmla="*/ 104866 h 136362"/>
                <a:gd name="connsiteX174" fmla="*/ 1300497 w 1890036"/>
                <a:gd name="connsiteY174" fmla="*/ 107821 h 136362"/>
                <a:gd name="connsiteX175" fmla="*/ 1313422 w 1890036"/>
                <a:gd name="connsiteY175" fmla="*/ 107821 h 136362"/>
                <a:gd name="connsiteX176" fmla="*/ 1316215 w 1890036"/>
                <a:gd name="connsiteY176" fmla="*/ 104866 h 136362"/>
                <a:gd name="connsiteX177" fmla="*/ 1236082 w 1890036"/>
                <a:gd name="connsiteY177" fmla="*/ 106560 h 136362"/>
                <a:gd name="connsiteX178" fmla="*/ 1235373 w 1890036"/>
                <a:gd name="connsiteY178" fmla="*/ 104879 h 136362"/>
                <a:gd name="connsiteX179" fmla="*/ 1199093 w 1890036"/>
                <a:gd name="connsiteY179" fmla="*/ 53983 h 136362"/>
                <a:gd name="connsiteX180" fmla="*/ 1235097 w 1890036"/>
                <a:gd name="connsiteY180" fmla="*/ 7447 h 136362"/>
                <a:gd name="connsiteX181" fmla="*/ 1236082 w 1890036"/>
                <a:gd name="connsiteY181" fmla="*/ 5201 h 136362"/>
                <a:gd name="connsiteX182" fmla="*/ 1233402 w 1890036"/>
                <a:gd name="connsiteY182" fmla="*/ 3507 h 136362"/>
                <a:gd name="connsiteX183" fmla="*/ 1217377 w 1890036"/>
                <a:gd name="connsiteY183" fmla="*/ 3507 h 136362"/>
                <a:gd name="connsiteX184" fmla="*/ 1214146 w 1890036"/>
                <a:gd name="connsiteY184" fmla="*/ 4636 h 136362"/>
                <a:gd name="connsiteX185" fmla="*/ 1179693 w 1890036"/>
                <a:gd name="connsiteY185" fmla="*/ 50883 h 136362"/>
                <a:gd name="connsiteX186" fmla="*/ 1179693 w 1890036"/>
                <a:gd name="connsiteY186" fmla="*/ 6186 h 136362"/>
                <a:gd name="connsiteX187" fmla="*/ 1176882 w 1890036"/>
                <a:gd name="connsiteY187" fmla="*/ 3507 h 136362"/>
                <a:gd name="connsiteX188" fmla="*/ 1162972 w 1890036"/>
                <a:gd name="connsiteY188" fmla="*/ 3507 h 136362"/>
                <a:gd name="connsiteX189" fmla="*/ 1160161 w 1890036"/>
                <a:gd name="connsiteY189" fmla="*/ 6186 h 136362"/>
                <a:gd name="connsiteX190" fmla="*/ 1160161 w 1890036"/>
                <a:gd name="connsiteY190" fmla="*/ 105010 h 136362"/>
                <a:gd name="connsiteX191" fmla="*/ 1162972 w 1890036"/>
                <a:gd name="connsiteY191" fmla="*/ 107821 h 136362"/>
                <a:gd name="connsiteX192" fmla="*/ 1176882 w 1890036"/>
                <a:gd name="connsiteY192" fmla="*/ 107821 h 136362"/>
                <a:gd name="connsiteX193" fmla="*/ 1179693 w 1890036"/>
                <a:gd name="connsiteY193" fmla="*/ 105010 h 136362"/>
                <a:gd name="connsiteX194" fmla="*/ 1179693 w 1890036"/>
                <a:gd name="connsiteY194" fmla="*/ 58343 h 136362"/>
                <a:gd name="connsiteX195" fmla="*/ 1211887 w 1890036"/>
                <a:gd name="connsiteY195" fmla="*/ 106284 h 136362"/>
                <a:gd name="connsiteX196" fmla="*/ 1215131 w 1890036"/>
                <a:gd name="connsiteY196" fmla="*/ 107821 h 136362"/>
                <a:gd name="connsiteX197" fmla="*/ 1233967 w 1890036"/>
                <a:gd name="connsiteY197" fmla="*/ 107821 h 136362"/>
                <a:gd name="connsiteX198" fmla="*/ 1236082 w 1890036"/>
                <a:gd name="connsiteY198" fmla="*/ 106560 h 136362"/>
                <a:gd name="connsiteX199" fmla="*/ 1084792 w 1890036"/>
                <a:gd name="connsiteY199" fmla="*/ 61443 h 136362"/>
                <a:gd name="connsiteX200" fmla="*/ 1054975 w 1890036"/>
                <a:gd name="connsiteY200" fmla="*/ 61443 h 136362"/>
                <a:gd name="connsiteX201" fmla="*/ 1054975 w 1890036"/>
                <a:gd name="connsiteY201" fmla="*/ 60878 h 136362"/>
                <a:gd name="connsiteX202" fmla="*/ 1070028 w 1890036"/>
                <a:gd name="connsiteY202" fmla="*/ 43567 h 136362"/>
                <a:gd name="connsiteX203" fmla="*/ 1084792 w 1890036"/>
                <a:gd name="connsiteY203" fmla="*/ 60878 h 136362"/>
                <a:gd name="connsiteX204" fmla="*/ 1084792 w 1890036"/>
                <a:gd name="connsiteY204" fmla="*/ 61443 h 136362"/>
                <a:gd name="connsiteX205" fmla="*/ 1103483 w 1890036"/>
                <a:gd name="connsiteY205" fmla="*/ 71136 h 136362"/>
                <a:gd name="connsiteX206" fmla="*/ 1103483 w 1890036"/>
                <a:gd name="connsiteY206" fmla="*/ 63269 h 136362"/>
                <a:gd name="connsiteX207" fmla="*/ 1070028 w 1890036"/>
                <a:gd name="connsiteY207" fmla="*/ 27556 h 136362"/>
                <a:gd name="connsiteX208" fmla="*/ 1036283 w 1890036"/>
                <a:gd name="connsiteY208" fmla="*/ 63269 h 136362"/>
                <a:gd name="connsiteX209" fmla="*/ 1036283 w 1890036"/>
                <a:gd name="connsiteY209" fmla="*/ 73658 h 136362"/>
                <a:gd name="connsiteX210" fmla="*/ 1070303 w 1890036"/>
                <a:gd name="connsiteY210" fmla="*/ 108951 h 136362"/>
                <a:gd name="connsiteX211" fmla="*/ 1097585 w 1890036"/>
                <a:gd name="connsiteY211" fmla="*/ 106560 h 136362"/>
                <a:gd name="connsiteX212" fmla="*/ 1100527 w 1890036"/>
                <a:gd name="connsiteY212" fmla="*/ 102909 h 136362"/>
                <a:gd name="connsiteX213" fmla="*/ 1100527 w 1890036"/>
                <a:gd name="connsiteY213" fmla="*/ 93636 h 136362"/>
                <a:gd name="connsiteX214" fmla="*/ 1098005 w 1890036"/>
                <a:gd name="connsiteY214" fmla="*/ 91534 h 136362"/>
                <a:gd name="connsiteX215" fmla="*/ 1097585 w 1890036"/>
                <a:gd name="connsiteY215" fmla="*/ 91534 h 136362"/>
                <a:gd name="connsiteX216" fmla="*/ 1071709 w 1890036"/>
                <a:gd name="connsiteY216" fmla="*/ 92940 h 136362"/>
                <a:gd name="connsiteX217" fmla="*/ 1054830 w 1890036"/>
                <a:gd name="connsiteY217" fmla="*/ 75064 h 136362"/>
                <a:gd name="connsiteX218" fmla="*/ 1054830 w 1890036"/>
                <a:gd name="connsiteY218" fmla="*/ 74643 h 136362"/>
                <a:gd name="connsiteX219" fmla="*/ 1100672 w 1890036"/>
                <a:gd name="connsiteY219" fmla="*/ 74643 h 136362"/>
                <a:gd name="connsiteX220" fmla="*/ 1103483 w 1890036"/>
                <a:gd name="connsiteY220" fmla="*/ 71136 h 136362"/>
                <a:gd name="connsiteX221" fmla="*/ 1023897 w 1890036"/>
                <a:gd name="connsiteY221" fmla="*/ 105444 h 136362"/>
                <a:gd name="connsiteX222" fmla="*/ 1023897 w 1890036"/>
                <a:gd name="connsiteY222" fmla="*/ 96591 h 136362"/>
                <a:gd name="connsiteX223" fmla="*/ 1020942 w 1890036"/>
                <a:gd name="connsiteY223" fmla="*/ 94490 h 136362"/>
                <a:gd name="connsiteX224" fmla="*/ 1013494 w 1890036"/>
                <a:gd name="connsiteY224" fmla="*/ 94490 h 136362"/>
                <a:gd name="connsiteX225" fmla="*/ 1008003 w 1890036"/>
                <a:gd name="connsiteY225" fmla="*/ 86609 h 136362"/>
                <a:gd name="connsiteX226" fmla="*/ 1008003 w 1890036"/>
                <a:gd name="connsiteY226" fmla="*/ 42438 h 136362"/>
                <a:gd name="connsiteX227" fmla="*/ 1020653 w 1890036"/>
                <a:gd name="connsiteY227" fmla="*/ 42438 h 136362"/>
                <a:gd name="connsiteX228" fmla="*/ 1023477 w 1890036"/>
                <a:gd name="connsiteY228" fmla="*/ 39640 h 136362"/>
                <a:gd name="connsiteX229" fmla="*/ 1023477 w 1890036"/>
                <a:gd name="connsiteY229" fmla="*/ 31352 h 136362"/>
                <a:gd name="connsiteX230" fmla="*/ 1020653 w 1890036"/>
                <a:gd name="connsiteY230" fmla="*/ 28541 h 136362"/>
                <a:gd name="connsiteX231" fmla="*/ 1008003 w 1890036"/>
                <a:gd name="connsiteY231" fmla="*/ 28541 h 136362"/>
                <a:gd name="connsiteX232" fmla="*/ 1008003 w 1890036"/>
                <a:gd name="connsiteY232" fmla="*/ 14054 h 136362"/>
                <a:gd name="connsiteX233" fmla="*/ 1005757 w 1890036"/>
                <a:gd name="connsiteY233" fmla="*/ 11952 h 136362"/>
                <a:gd name="connsiteX234" fmla="*/ 1005192 w 1890036"/>
                <a:gd name="connsiteY234" fmla="*/ 11952 h 136362"/>
                <a:gd name="connsiteX235" fmla="*/ 992123 w 1890036"/>
                <a:gd name="connsiteY235" fmla="*/ 14198 h 136362"/>
                <a:gd name="connsiteX236" fmla="*/ 989325 w 1890036"/>
                <a:gd name="connsiteY236" fmla="*/ 17009 h 136362"/>
                <a:gd name="connsiteX237" fmla="*/ 989325 w 1890036"/>
                <a:gd name="connsiteY237" fmla="*/ 28541 h 136362"/>
                <a:gd name="connsiteX238" fmla="*/ 976098 w 1890036"/>
                <a:gd name="connsiteY238" fmla="*/ 28541 h 136362"/>
                <a:gd name="connsiteX239" fmla="*/ 973287 w 1890036"/>
                <a:gd name="connsiteY239" fmla="*/ 31352 h 136362"/>
                <a:gd name="connsiteX240" fmla="*/ 973287 w 1890036"/>
                <a:gd name="connsiteY240" fmla="*/ 37670 h 136362"/>
                <a:gd name="connsiteX241" fmla="*/ 976098 w 1890036"/>
                <a:gd name="connsiteY241" fmla="*/ 40481 h 136362"/>
                <a:gd name="connsiteX242" fmla="*/ 989325 w 1890036"/>
                <a:gd name="connsiteY242" fmla="*/ 42438 h 136362"/>
                <a:gd name="connsiteX243" fmla="*/ 989325 w 1890036"/>
                <a:gd name="connsiteY243" fmla="*/ 86609 h 136362"/>
                <a:gd name="connsiteX244" fmla="*/ 1011655 w 1890036"/>
                <a:gd name="connsiteY244" fmla="*/ 108951 h 136362"/>
                <a:gd name="connsiteX245" fmla="*/ 1021217 w 1890036"/>
                <a:gd name="connsiteY245" fmla="*/ 107966 h 136362"/>
                <a:gd name="connsiteX246" fmla="*/ 1023897 w 1890036"/>
                <a:gd name="connsiteY246" fmla="*/ 105444 h 136362"/>
                <a:gd name="connsiteX247" fmla="*/ 944613 w 1890036"/>
                <a:gd name="connsiteY247" fmla="*/ 90247 h 136362"/>
                <a:gd name="connsiteX248" fmla="*/ 930270 w 1890036"/>
                <a:gd name="connsiteY248" fmla="*/ 94201 h 136362"/>
                <a:gd name="connsiteX249" fmla="*/ 920129 w 1890036"/>
                <a:gd name="connsiteY249" fmla="*/ 85479 h 136362"/>
                <a:gd name="connsiteX250" fmla="*/ 920129 w 1890036"/>
                <a:gd name="connsiteY250" fmla="*/ 84915 h 136362"/>
                <a:gd name="connsiteX251" fmla="*/ 935747 w 1890036"/>
                <a:gd name="connsiteY251" fmla="*/ 72949 h 136362"/>
                <a:gd name="connsiteX252" fmla="*/ 944613 w 1890036"/>
                <a:gd name="connsiteY252" fmla="*/ 72949 h 136362"/>
                <a:gd name="connsiteX253" fmla="*/ 944613 w 1890036"/>
                <a:gd name="connsiteY253" fmla="*/ 90247 h 136362"/>
                <a:gd name="connsiteX254" fmla="*/ 963160 w 1890036"/>
                <a:gd name="connsiteY254" fmla="*/ 105023 h 136362"/>
                <a:gd name="connsiteX255" fmla="*/ 963160 w 1890036"/>
                <a:gd name="connsiteY255" fmla="*/ 54403 h 136362"/>
                <a:gd name="connsiteX256" fmla="*/ 932240 w 1890036"/>
                <a:gd name="connsiteY256" fmla="*/ 27556 h 136362"/>
                <a:gd name="connsiteX257" fmla="*/ 908754 w 1890036"/>
                <a:gd name="connsiteY257" fmla="*/ 29802 h 136362"/>
                <a:gd name="connsiteX258" fmla="*/ 906088 w 1890036"/>
                <a:gd name="connsiteY258" fmla="*/ 32757 h 136362"/>
                <a:gd name="connsiteX259" fmla="*/ 906088 w 1890036"/>
                <a:gd name="connsiteY259" fmla="*/ 41741 h 136362"/>
                <a:gd name="connsiteX260" fmla="*/ 908610 w 1890036"/>
                <a:gd name="connsiteY260" fmla="*/ 44132 h 136362"/>
                <a:gd name="connsiteX261" fmla="*/ 909319 w 1890036"/>
                <a:gd name="connsiteY261" fmla="*/ 44132 h 136362"/>
                <a:gd name="connsiteX262" fmla="*/ 932240 w 1890036"/>
                <a:gd name="connsiteY262" fmla="*/ 43002 h 136362"/>
                <a:gd name="connsiteX263" fmla="*/ 944613 w 1890036"/>
                <a:gd name="connsiteY263" fmla="*/ 54403 h 136362"/>
                <a:gd name="connsiteX264" fmla="*/ 944613 w 1890036"/>
                <a:gd name="connsiteY264" fmla="*/ 60603 h 136362"/>
                <a:gd name="connsiteX265" fmla="*/ 935747 w 1890036"/>
                <a:gd name="connsiteY265" fmla="*/ 60603 h 136362"/>
                <a:gd name="connsiteX266" fmla="*/ 901451 w 1890036"/>
                <a:gd name="connsiteY266" fmla="*/ 84915 h 136362"/>
                <a:gd name="connsiteX267" fmla="*/ 901451 w 1890036"/>
                <a:gd name="connsiteY267" fmla="*/ 85479 h 136362"/>
                <a:gd name="connsiteX268" fmla="*/ 925764 w 1890036"/>
                <a:gd name="connsiteY268" fmla="*/ 108951 h 136362"/>
                <a:gd name="connsiteX269" fmla="*/ 945598 w 1890036"/>
                <a:gd name="connsiteY269" fmla="*/ 102764 h 136362"/>
                <a:gd name="connsiteX270" fmla="*/ 945598 w 1890036"/>
                <a:gd name="connsiteY270" fmla="*/ 105023 h 136362"/>
                <a:gd name="connsiteX271" fmla="*/ 948409 w 1890036"/>
                <a:gd name="connsiteY271" fmla="*/ 107821 h 136362"/>
                <a:gd name="connsiteX272" fmla="*/ 960349 w 1890036"/>
                <a:gd name="connsiteY272" fmla="*/ 107821 h 136362"/>
                <a:gd name="connsiteX273" fmla="*/ 963160 w 1890036"/>
                <a:gd name="connsiteY273" fmla="*/ 105010 h 136362"/>
                <a:gd name="connsiteX274" fmla="*/ 963160 w 1890036"/>
                <a:gd name="connsiteY274" fmla="*/ 105023 h 136362"/>
                <a:gd name="connsiteX275" fmla="*/ 867707 w 1890036"/>
                <a:gd name="connsiteY275" fmla="*/ 61443 h 136362"/>
                <a:gd name="connsiteX276" fmla="*/ 837877 w 1890036"/>
                <a:gd name="connsiteY276" fmla="*/ 61443 h 136362"/>
                <a:gd name="connsiteX277" fmla="*/ 837877 w 1890036"/>
                <a:gd name="connsiteY277" fmla="*/ 60878 h 136362"/>
                <a:gd name="connsiteX278" fmla="*/ 852930 w 1890036"/>
                <a:gd name="connsiteY278" fmla="*/ 43567 h 136362"/>
                <a:gd name="connsiteX279" fmla="*/ 867707 w 1890036"/>
                <a:gd name="connsiteY279" fmla="*/ 60878 h 136362"/>
                <a:gd name="connsiteX280" fmla="*/ 867707 w 1890036"/>
                <a:gd name="connsiteY280" fmla="*/ 61443 h 136362"/>
                <a:gd name="connsiteX281" fmla="*/ 886385 w 1890036"/>
                <a:gd name="connsiteY281" fmla="*/ 71136 h 136362"/>
                <a:gd name="connsiteX282" fmla="*/ 886385 w 1890036"/>
                <a:gd name="connsiteY282" fmla="*/ 63269 h 136362"/>
                <a:gd name="connsiteX283" fmla="*/ 852930 w 1890036"/>
                <a:gd name="connsiteY283" fmla="*/ 27556 h 136362"/>
                <a:gd name="connsiteX284" fmla="*/ 819186 w 1890036"/>
                <a:gd name="connsiteY284" fmla="*/ 63269 h 136362"/>
                <a:gd name="connsiteX285" fmla="*/ 819186 w 1890036"/>
                <a:gd name="connsiteY285" fmla="*/ 73658 h 136362"/>
                <a:gd name="connsiteX286" fmla="*/ 853206 w 1890036"/>
                <a:gd name="connsiteY286" fmla="*/ 108951 h 136362"/>
                <a:gd name="connsiteX287" fmla="*/ 880488 w 1890036"/>
                <a:gd name="connsiteY287" fmla="*/ 106560 h 136362"/>
                <a:gd name="connsiteX288" fmla="*/ 883443 w 1890036"/>
                <a:gd name="connsiteY288" fmla="*/ 102909 h 136362"/>
                <a:gd name="connsiteX289" fmla="*/ 883443 w 1890036"/>
                <a:gd name="connsiteY289" fmla="*/ 93636 h 136362"/>
                <a:gd name="connsiteX290" fmla="*/ 880908 w 1890036"/>
                <a:gd name="connsiteY290" fmla="*/ 91534 h 136362"/>
                <a:gd name="connsiteX291" fmla="*/ 880488 w 1890036"/>
                <a:gd name="connsiteY291" fmla="*/ 91534 h 136362"/>
                <a:gd name="connsiteX292" fmla="*/ 854624 w 1890036"/>
                <a:gd name="connsiteY292" fmla="*/ 92940 h 136362"/>
                <a:gd name="connsiteX293" fmla="*/ 837733 w 1890036"/>
                <a:gd name="connsiteY293" fmla="*/ 75064 h 136362"/>
                <a:gd name="connsiteX294" fmla="*/ 837733 w 1890036"/>
                <a:gd name="connsiteY294" fmla="*/ 74643 h 136362"/>
                <a:gd name="connsiteX295" fmla="*/ 883574 w 1890036"/>
                <a:gd name="connsiteY295" fmla="*/ 74643 h 136362"/>
                <a:gd name="connsiteX296" fmla="*/ 886385 w 1890036"/>
                <a:gd name="connsiteY296" fmla="*/ 71136 h 136362"/>
                <a:gd name="connsiteX297" fmla="*/ 810175 w 1890036"/>
                <a:gd name="connsiteY297" fmla="*/ 40481 h 136362"/>
                <a:gd name="connsiteX298" fmla="*/ 810175 w 1890036"/>
                <a:gd name="connsiteY298" fmla="*/ 30367 h 136362"/>
                <a:gd name="connsiteX299" fmla="*/ 807364 w 1890036"/>
                <a:gd name="connsiteY299" fmla="*/ 27556 h 136362"/>
                <a:gd name="connsiteX300" fmla="*/ 787267 w 1890036"/>
                <a:gd name="connsiteY300" fmla="*/ 34294 h 136362"/>
                <a:gd name="connsiteX301" fmla="*/ 787267 w 1890036"/>
                <a:gd name="connsiteY301" fmla="*/ 31352 h 136362"/>
                <a:gd name="connsiteX302" fmla="*/ 784457 w 1890036"/>
                <a:gd name="connsiteY302" fmla="*/ 28541 h 136362"/>
                <a:gd name="connsiteX303" fmla="*/ 772228 w 1890036"/>
                <a:gd name="connsiteY303" fmla="*/ 28541 h 136362"/>
                <a:gd name="connsiteX304" fmla="*/ 769417 w 1890036"/>
                <a:gd name="connsiteY304" fmla="*/ 31352 h 136362"/>
                <a:gd name="connsiteX305" fmla="*/ 769417 w 1890036"/>
                <a:gd name="connsiteY305" fmla="*/ 104879 h 136362"/>
                <a:gd name="connsiteX306" fmla="*/ 772228 w 1890036"/>
                <a:gd name="connsiteY306" fmla="*/ 107821 h 136362"/>
                <a:gd name="connsiteX307" fmla="*/ 785153 w 1890036"/>
                <a:gd name="connsiteY307" fmla="*/ 107821 h 136362"/>
                <a:gd name="connsiteX308" fmla="*/ 787964 w 1890036"/>
                <a:gd name="connsiteY308" fmla="*/ 104879 h 136362"/>
                <a:gd name="connsiteX309" fmla="*/ 787964 w 1890036"/>
                <a:gd name="connsiteY309" fmla="*/ 48361 h 136362"/>
                <a:gd name="connsiteX310" fmla="*/ 807364 w 1890036"/>
                <a:gd name="connsiteY310" fmla="*/ 43304 h 136362"/>
                <a:gd name="connsiteX311" fmla="*/ 810175 w 1890036"/>
                <a:gd name="connsiteY311" fmla="*/ 40494 h 136362"/>
                <a:gd name="connsiteX312" fmla="*/ 810175 w 1890036"/>
                <a:gd name="connsiteY312" fmla="*/ 40481 h 136362"/>
                <a:gd name="connsiteX313" fmla="*/ 751829 w 1890036"/>
                <a:gd name="connsiteY313" fmla="*/ 103474 h 136362"/>
                <a:gd name="connsiteX314" fmla="*/ 751829 w 1890036"/>
                <a:gd name="connsiteY314" fmla="*/ 94056 h 136362"/>
                <a:gd name="connsiteX315" fmla="*/ 749018 w 1890036"/>
                <a:gd name="connsiteY315" fmla="*/ 91114 h 136362"/>
                <a:gd name="connsiteX316" fmla="*/ 748729 w 1890036"/>
                <a:gd name="connsiteY316" fmla="*/ 91114 h 136362"/>
                <a:gd name="connsiteX317" fmla="*/ 726793 w 1890036"/>
                <a:gd name="connsiteY317" fmla="*/ 92230 h 136362"/>
                <a:gd name="connsiteX318" fmla="*/ 706408 w 1890036"/>
                <a:gd name="connsiteY318" fmla="*/ 65935 h 136362"/>
                <a:gd name="connsiteX319" fmla="*/ 706408 w 1890036"/>
                <a:gd name="connsiteY319" fmla="*/ 45261 h 136362"/>
                <a:gd name="connsiteX320" fmla="*/ 726793 w 1890036"/>
                <a:gd name="connsiteY320" fmla="*/ 18966 h 136362"/>
                <a:gd name="connsiteX321" fmla="*/ 748729 w 1890036"/>
                <a:gd name="connsiteY321" fmla="*/ 20083 h 136362"/>
                <a:gd name="connsiteX322" fmla="*/ 749018 w 1890036"/>
                <a:gd name="connsiteY322" fmla="*/ 20083 h 136362"/>
                <a:gd name="connsiteX323" fmla="*/ 751829 w 1890036"/>
                <a:gd name="connsiteY323" fmla="*/ 17141 h 136362"/>
                <a:gd name="connsiteX324" fmla="*/ 751829 w 1890036"/>
                <a:gd name="connsiteY324" fmla="*/ 7723 h 136362"/>
                <a:gd name="connsiteX325" fmla="*/ 748729 w 1890036"/>
                <a:gd name="connsiteY325" fmla="*/ 4492 h 136362"/>
                <a:gd name="connsiteX326" fmla="*/ 726517 w 1890036"/>
                <a:gd name="connsiteY326" fmla="*/ 2246 h 136362"/>
                <a:gd name="connsiteX327" fmla="*/ 686744 w 1890036"/>
                <a:gd name="connsiteY327" fmla="*/ 45261 h 136362"/>
                <a:gd name="connsiteX328" fmla="*/ 686744 w 1890036"/>
                <a:gd name="connsiteY328" fmla="*/ 65935 h 136362"/>
                <a:gd name="connsiteX329" fmla="*/ 726517 w 1890036"/>
                <a:gd name="connsiteY329" fmla="*/ 108951 h 136362"/>
                <a:gd name="connsiteX330" fmla="*/ 748729 w 1890036"/>
                <a:gd name="connsiteY330" fmla="*/ 106705 h 136362"/>
                <a:gd name="connsiteX331" fmla="*/ 751829 w 1890036"/>
                <a:gd name="connsiteY331" fmla="*/ 103474 h 136362"/>
                <a:gd name="connsiteX332" fmla="*/ 630473 w 1890036"/>
                <a:gd name="connsiteY332" fmla="*/ 105010 h 136362"/>
                <a:gd name="connsiteX333" fmla="*/ 630473 w 1890036"/>
                <a:gd name="connsiteY333" fmla="*/ 89144 h 136362"/>
                <a:gd name="connsiteX334" fmla="*/ 627676 w 1890036"/>
                <a:gd name="connsiteY334" fmla="*/ 86464 h 136362"/>
                <a:gd name="connsiteX335" fmla="*/ 615171 w 1890036"/>
                <a:gd name="connsiteY335" fmla="*/ 86464 h 136362"/>
                <a:gd name="connsiteX336" fmla="*/ 612360 w 1890036"/>
                <a:gd name="connsiteY336" fmla="*/ 89144 h 136362"/>
                <a:gd name="connsiteX337" fmla="*/ 612360 w 1890036"/>
                <a:gd name="connsiteY337" fmla="*/ 105010 h 136362"/>
                <a:gd name="connsiteX338" fmla="*/ 615171 w 1890036"/>
                <a:gd name="connsiteY338" fmla="*/ 107821 h 136362"/>
                <a:gd name="connsiteX339" fmla="*/ 627676 w 1890036"/>
                <a:gd name="connsiteY339" fmla="*/ 107821 h 136362"/>
                <a:gd name="connsiteX340" fmla="*/ 630473 w 1890036"/>
                <a:gd name="connsiteY340" fmla="*/ 105010 h 136362"/>
                <a:gd name="connsiteX341" fmla="*/ 606292 w 1890036"/>
                <a:gd name="connsiteY341" fmla="*/ 17272 h 136362"/>
                <a:gd name="connsiteX342" fmla="*/ 606292 w 1890036"/>
                <a:gd name="connsiteY342" fmla="*/ 6186 h 136362"/>
                <a:gd name="connsiteX343" fmla="*/ 603481 w 1890036"/>
                <a:gd name="connsiteY343" fmla="*/ 3507 h 136362"/>
                <a:gd name="connsiteX344" fmla="*/ 534745 w 1890036"/>
                <a:gd name="connsiteY344" fmla="*/ 3507 h 136362"/>
                <a:gd name="connsiteX345" fmla="*/ 531934 w 1890036"/>
                <a:gd name="connsiteY345" fmla="*/ 6186 h 136362"/>
                <a:gd name="connsiteX346" fmla="*/ 531934 w 1890036"/>
                <a:gd name="connsiteY346" fmla="*/ 17272 h 136362"/>
                <a:gd name="connsiteX347" fmla="*/ 534745 w 1890036"/>
                <a:gd name="connsiteY347" fmla="*/ 19807 h 136362"/>
                <a:gd name="connsiteX348" fmla="*/ 559347 w 1890036"/>
                <a:gd name="connsiteY348" fmla="*/ 19807 h 136362"/>
                <a:gd name="connsiteX349" fmla="*/ 559347 w 1890036"/>
                <a:gd name="connsiteY349" fmla="*/ 105023 h 136362"/>
                <a:gd name="connsiteX350" fmla="*/ 562158 w 1890036"/>
                <a:gd name="connsiteY350" fmla="*/ 107821 h 136362"/>
                <a:gd name="connsiteX351" fmla="*/ 576068 w 1890036"/>
                <a:gd name="connsiteY351" fmla="*/ 107821 h 136362"/>
                <a:gd name="connsiteX352" fmla="*/ 578879 w 1890036"/>
                <a:gd name="connsiteY352" fmla="*/ 105023 h 136362"/>
                <a:gd name="connsiteX353" fmla="*/ 578879 w 1890036"/>
                <a:gd name="connsiteY353" fmla="*/ 19807 h 136362"/>
                <a:gd name="connsiteX354" fmla="*/ 603481 w 1890036"/>
                <a:gd name="connsiteY354" fmla="*/ 19807 h 136362"/>
                <a:gd name="connsiteX355" fmla="*/ 606292 w 1890036"/>
                <a:gd name="connsiteY355" fmla="*/ 17272 h 136362"/>
                <a:gd name="connsiteX356" fmla="*/ 515738 w 1890036"/>
                <a:gd name="connsiteY356" fmla="*/ 105023 h 136362"/>
                <a:gd name="connsiteX357" fmla="*/ 515738 w 1890036"/>
                <a:gd name="connsiteY357" fmla="*/ 6173 h 136362"/>
                <a:gd name="connsiteX358" fmla="*/ 512927 w 1890036"/>
                <a:gd name="connsiteY358" fmla="*/ 3507 h 136362"/>
                <a:gd name="connsiteX359" fmla="*/ 499030 w 1890036"/>
                <a:gd name="connsiteY359" fmla="*/ 3507 h 136362"/>
                <a:gd name="connsiteX360" fmla="*/ 496219 w 1890036"/>
                <a:gd name="connsiteY360" fmla="*/ 6173 h 136362"/>
                <a:gd name="connsiteX361" fmla="*/ 496219 w 1890036"/>
                <a:gd name="connsiteY361" fmla="*/ 105023 h 136362"/>
                <a:gd name="connsiteX362" fmla="*/ 499030 w 1890036"/>
                <a:gd name="connsiteY362" fmla="*/ 107821 h 136362"/>
                <a:gd name="connsiteX363" fmla="*/ 512927 w 1890036"/>
                <a:gd name="connsiteY363" fmla="*/ 107821 h 136362"/>
                <a:gd name="connsiteX364" fmla="*/ 515738 w 1890036"/>
                <a:gd name="connsiteY364" fmla="*/ 105023 h 136362"/>
                <a:gd name="connsiteX365" fmla="*/ 437137 w 1890036"/>
                <a:gd name="connsiteY365" fmla="*/ 104866 h 136362"/>
                <a:gd name="connsiteX366" fmla="*/ 437137 w 1890036"/>
                <a:gd name="connsiteY366" fmla="*/ 59040 h 136362"/>
                <a:gd name="connsiteX367" fmla="*/ 412824 w 1890036"/>
                <a:gd name="connsiteY367" fmla="*/ 27556 h 136362"/>
                <a:gd name="connsiteX368" fmla="*/ 390035 w 1890036"/>
                <a:gd name="connsiteY368" fmla="*/ 34294 h 136362"/>
                <a:gd name="connsiteX369" fmla="*/ 390035 w 1890036"/>
                <a:gd name="connsiteY369" fmla="*/ 31352 h 136362"/>
                <a:gd name="connsiteX370" fmla="*/ 387224 w 1890036"/>
                <a:gd name="connsiteY370" fmla="*/ 28541 h 136362"/>
                <a:gd name="connsiteX371" fmla="*/ 375008 w 1890036"/>
                <a:gd name="connsiteY371" fmla="*/ 28541 h 136362"/>
                <a:gd name="connsiteX372" fmla="*/ 372197 w 1890036"/>
                <a:gd name="connsiteY372" fmla="*/ 31352 h 136362"/>
                <a:gd name="connsiteX373" fmla="*/ 372197 w 1890036"/>
                <a:gd name="connsiteY373" fmla="*/ 104879 h 136362"/>
                <a:gd name="connsiteX374" fmla="*/ 375008 w 1890036"/>
                <a:gd name="connsiteY374" fmla="*/ 107821 h 136362"/>
                <a:gd name="connsiteX375" fmla="*/ 387933 w 1890036"/>
                <a:gd name="connsiteY375" fmla="*/ 107821 h 136362"/>
                <a:gd name="connsiteX376" fmla="*/ 390744 w 1890036"/>
                <a:gd name="connsiteY376" fmla="*/ 104879 h 136362"/>
                <a:gd name="connsiteX377" fmla="*/ 390744 w 1890036"/>
                <a:gd name="connsiteY377" fmla="*/ 48361 h 136362"/>
                <a:gd name="connsiteX378" fmla="*/ 406638 w 1890036"/>
                <a:gd name="connsiteY378" fmla="*/ 43291 h 136362"/>
                <a:gd name="connsiteX379" fmla="*/ 418604 w 1890036"/>
                <a:gd name="connsiteY379" fmla="*/ 59040 h 136362"/>
                <a:gd name="connsiteX380" fmla="*/ 418604 w 1890036"/>
                <a:gd name="connsiteY380" fmla="*/ 104866 h 136362"/>
                <a:gd name="connsiteX381" fmla="*/ 421401 w 1890036"/>
                <a:gd name="connsiteY381" fmla="*/ 107821 h 136362"/>
                <a:gd name="connsiteX382" fmla="*/ 434326 w 1890036"/>
                <a:gd name="connsiteY382" fmla="*/ 107821 h 136362"/>
                <a:gd name="connsiteX383" fmla="*/ 437137 w 1890036"/>
                <a:gd name="connsiteY383" fmla="*/ 104866 h 136362"/>
                <a:gd name="connsiteX384" fmla="*/ 336903 w 1890036"/>
                <a:gd name="connsiteY384" fmla="*/ 114310 h 136362"/>
                <a:gd name="connsiteX385" fmla="*/ 321010 w 1890036"/>
                <a:gd name="connsiteY385" fmla="*/ 122322 h 136362"/>
                <a:gd name="connsiteX386" fmla="*/ 304262 w 1890036"/>
                <a:gd name="connsiteY386" fmla="*/ 113036 h 136362"/>
                <a:gd name="connsiteX387" fmla="*/ 304262 w 1890036"/>
                <a:gd name="connsiteY387" fmla="*/ 111775 h 136362"/>
                <a:gd name="connsiteX388" fmla="*/ 307783 w 1890036"/>
                <a:gd name="connsiteY388" fmla="*/ 101924 h 136362"/>
                <a:gd name="connsiteX389" fmla="*/ 320300 w 1890036"/>
                <a:gd name="connsiteY389" fmla="*/ 104879 h 136362"/>
                <a:gd name="connsiteX390" fmla="*/ 336903 w 1890036"/>
                <a:gd name="connsiteY390" fmla="*/ 113324 h 136362"/>
                <a:gd name="connsiteX391" fmla="*/ 336903 w 1890036"/>
                <a:gd name="connsiteY391" fmla="*/ 114310 h 136362"/>
                <a:gd name="connsiteX392" fmla="*/ 335353 w 1890036"/>
                <a:gd name="connsiteY392" fmla="*/ 55808 h 136362"/>
                <a:gd name="connsiteX393" fmla="*/ 320300 w 1890036"/>
                <a:gd name="connsiteY393" fmla="*/ 66920 h 136362"/>
                <a:gd name="connsiteX394" fmla="*/ 305103 w 1890036"/>
                <a:gd name="connsiteY394" fmla="*/ 55808 h 136362"/>
                <a:gd name="connsiteX395" fmla="*/ 305103 w 1890036"/>
                <a:gd name="connsiteY395" fmla="*/ 54679 h 136362"/>
                <a:gd name="connsiteX396" fmla="*/ 320300 w 1890036"/>
                <a:gd name="connsiteY396" fmla="*/ 42727 h 136362"/>
                <a:gd name="connsiteX397" fmla="*/ 335353 w 1890036"/>
                <a:gd name="connsiteY397" fmla="*/ 54679 h 136362"/>
                <a:gd name="connsiteX398" fmla="*/ 335353 w 1890036"/>
                <a:gd name="connsiteY398" fmla="*/ 55808 h 136362"/>
                <a:gd name="connsiteX399" fmla="*/ 356987 w 1890036"/>
                <a:gd name="connsiteY399" fmla="*/ 38235 h 136362"/>
                <a:gd name="connsiteX400" fmla="*/ 356987 w 1890036"/>
                <a:gd name="connsiteY400" fmla="*/ 32337 h 136362"/>
                <a:gd name="connsiteX401" fmla="*/ 353191 w 1890036"/>
                <a:gd name="connsiteY401" fmla="*/ 28541 h 136362"/>
                <a:gd name="connsiteX402" fmla="*/ 320300 w 1890036"/>
                <a:gd name="connsiteY402" fmla="*/ 28541 h 136362"/>
                <a:gd name="connsiteX403" fmla="*/ 286845 w 1890036"/>
                <a:gd name="connsiteY403" fmla="*/ 54403 h 136362"/>
                <a:gd name="connsiteX404" fmla="*/ 286845 w 1890036"/>
                <a:gd name="connsiteY404" fmla="*/ 55388 h 136362"/>
                <a:gd name="connsiteX405" fmla="*/ 292598 w 1890036"/>
                <a:gd name="connsiteY405" fmla="*/ 71846 h 136362"/>
                <a:gd name="connsiteX406" fmla="*/ 286990 w 1890036"/>
                <a:gd name="connsiteY406" fmla="*/ 83220 h 136362"/>
                <a:gd name="connsiteX407" fmla="*/ 286990 w 1890036"/>
                <a:gd name="connsiteY407" fmla="*/ 83365 h 136362"/>
                <a:gd name="connsiteX408" fmla="*/ 293308 w 1890036"/>
                <a:gd name="connsiteY408" fmla="*/ 96302 h 136362"/>
                <a:gd name="connsiteX409" fmla="*/ 286136 w 1890036"/>
                <a:gd name="connsiteY409" fmla="*/ 111775 h 136362"/>
                <a:gd name="connsiteX410" fmla="*/ 286136 w 1890036"/>
                <a:gd name="connsiteY410" fmla="*/ 113036 h 136362"/>
                <a:gd name="connsiteX411" fmla="*/ 321010 w 1890036"/>
                <a:gd name="connsiteY411" fmla="*/ 136362 h 136362"/>
                <a:gd name="connsiteX412" fmla="*/ 355450 w 1890036"/>
                <a:gd name="connsiteY412" fmla="*/ 114310 h 136362"/>
                <a:gd name="connsiteX413" fmla="*/ 355450 w 1890036"/>
                <a:gd name="connsiteY413" fmla="*/ 113324 h 136362"/>
                <a:gd name="connsiteX414" fmla="*/ 323952 w 1890036"/>
                <a:gd name="connsiteY414" fmla="*/ 90812 h 136362"/>
                <a:gd name="connsiteX415" fmla="*/ 307362 w 1890036"/>
                <a:gd name="connsiteY415" fmla="*/ 86872 h 136362"/>
                <a:gd name="connsiteX416" fmla="*/ 302568 w 1890036"/>
                <a:gd name="connsiteY416" fmla="*/ 82235 h 136362"/>
                <a:gd name="connsiteX417" fmla="*/ 304972 w 1890036"/>
                <a:gd name="connsiteY417" fmla="*/ 78584 h 136362"/>
                <a:gd name="connsiteX418" fmla="*/ 320300 w 1890036"/>
                <a:gd name="connsiteY418" fmla="*/ 80974 h 136362"/>
                <a:gd name="connsiteX419" fmla="*/ 353611 w 1890036"/>
                <a:gd name="connsiteY419" fmla="*/ 55388 h 136362"/>
                <a:gd name="connsiteX420" fmla="*/ 353611 w 1890036"/>
                <a:gd name="connsiteY420" fmla="*/ 54403 h 136362"/>
                <a:gd name="connsiteX421" fmla="*/ 350104 w 1890036"/>
                <a:gd name="connsiteY421" fmla="*/ 43147 h 136362"/>
                <a:gd name="connsiteX422" fmla="*/ 354741 w 1890036"/>
                <a:gd name="connsiteY422" fmla="*/ 41321 h 136362"/>
                <a:gd name="connsiteX423" fmla="*/ 356987 w 1890036"/>
                <a:gd name="connsiteY423" fmla="*/ 38235 h 136362"/>
                <a:gd name="connsiteX424" fmla="*/ 267142 w 1890036"/>
                <a:gd name="connsiteY424" fmla="*/ 104879 h 136362"/>
                <a:gd name="connsiteX425" fmla="*/ 267142 w 1890036"/>
                <a:gd name="connsiteY425" fmla="*/ 31352 h 136362"/>
                <a:gd name="connsiteX426" fmla="*/ 264331 w 1890036"/>
                <a:gd name="connsiteY426" fmla="*/ 28541 h 136362"/>
                <a:gd name="connsiteX427" fmla="*/ 251407 w 1890036"/>
                <a:gd name="connsiteY427" fmla="*/ 28541 h 136362"/>
                <a:gd name="connsiteX428" fmla="*/ 248596 w 1890036"/>
                <a:gd name="connsiteY428" fmla="*/ 31352 h 136362"/>
                <a:gd name="connsiteX429" fmla="*/ 248596 w 1890036"/>
                <a:gd name="connsiteY429" fmla="*/ 104879 h 136362"/>
                <a:gd name="connsiteX430" fmla="*/ 251407 w 1890036"/>
                <a:gd name="connsiteY430" fmla="*/ 107821 h 136362"/>
                <a:gd name="connsiteX431" fmla="*/ 264331 w 1890036"/>
                <a:gd name="connsiteY431" fmla="*/ 107821 h 136362"/>
                <a:gd name="connsiteX432" fmla="*/ 267142 w 1890036"/>
                <a:gd name="connsiteY432" fmla="*/ 104879 h 136362"/>
                <a:gd name="connsiteX433" fmla="*/ 267563 w 1890036"/>
                <a:gd name="connsiteY433" fmla="*/ 15170 h 136362"/>
                <a:gd name="connsiteX434" fmla="*/ 267563 w 1890036"/>
                <a:gd name="connsiteY434" fmla="*/ 2811 h 136362"/>
                <a:gd name="connsiteX435" fmla="*/ 264752 w 1890036"/>
                <a:gd name="connsiteY435" fmla="*/ 0 h 136362"/>
                <a:gd name="connsiteX436" fmla="*/ 251131 w 1890036"/>
                <a:gd name="connsiteY436" fmla="*/ 0 h 136362"/>
                <a:gd name="connsiteX437" fmla="*/ 248175 w 1890036"/>
                <a:gd name="connsiteY437" fmla="*/ 2811 h 136362"/>
                <a:gd name="connsiteX438" fmla="*/ 248175 w 1890036"/>
                <a:gd name="connsiteY438" fmla="*/ 15170 h 136362"/>
                <a:gd name="connsiteX439" fmla="*/ 251131 w 1890036"/>
                <a:gd name="connsiteY439" fmla="*/ 17981 h 136362"/>
                <a:gd name="connsiteX440" fmla="*/ 264752 w 1890036"/>
                <a:gd name="connsiteY440" fmla="*/ 17981 h 136362"/>
                <a:gd name="connsiteX441" fmla="*/ 267563 w 1890036"/>
                <a:gd name="connsiteY441" fmla="*/ 15170 h 136362"/>
                <a:gd name="connsiteX442" fmla="*/ 230587 w 1890036"/>
                <a:gd name="connsiteY442" fmla="*/ 87029 h 136362"/>
                <a:gd name="connsiteX443" fmla="*/ 217098 w 1890036"/>
                <a:gd name="connsiteY443" fmla="*/ 65646 h 136362"/>
                <a:gd name="connsiteX444" fmla="*/ 198669 w 1890036"/>
                <a:gd name="connsiteY444" fmla="*/ 54403 h 136362"/>
                <a:gd name="connsiteX445" fmla="*/ 193034 w 1890036"/>
                <a:gd name="connsiteY445" fmla="*/ 48637 h 136362"/>
                <a:gd name="connsiteX446" fmla="*/ 202754 w 1890036"/>
                <a:gd name="connsiteY446" fmla="*/ 42727 h 136362"/>
                <a:gd name="connsiteX447" fmla="*/ 225951 w 1890036"/>
                <a:gd name="connsiteY447" fmla="*/ 44408 h 136362"/>
                <a:gd name="connsiteX448" fmla="*/ 226502 w 1890036"/>
                <a:gd name="connsiteY448" fmla="*/ 44408 h 136362"/>
                <a:gd name="connsiteX449" fmla="*/ 228762 w 1890036"/>
                <a:gd name="connsiteY449" fmla="*/ 41741 h 136362"/>
                <a:gd name="connsiteX450" fmla="*/ 228762 w 1890036"/>
                <a:gd name="connsiteY450" fmla="*/ 33598 h 136362"/>
                <a:gd name="connsiteX451" fmla="*/ 226226 w 1890036"/>
                <a:gd name="connsiteY451" fmla="*/ 30367 h 136362"/>
                <a:gd name="connsiteX452" fmla="*/ 201204 w 1890036"/>
                <a:gd name="connsiteY452" fmla="*/ 27556 h 136362"/>
                <a:gd name="connsiteX453" fmla="*/ 174500 w 1890036"/>
                <a:gd name="connsiteY453" fmla="*/ 48637 h 136362"/>
                <a:gd name="connsiteX454" fmla="*/ 186296 w 1890036"/>
                <a:gd name="connsiteY454" fmla="*/ 68037 h 136362"/>
                <a:gd name="connsiteX455" fmla="*/ 205565 w 1890036"/>
                <a:gd name="connsiteY455" fmla="*/ 79858 h 136362"/>
                <a:gd name="connsiteX456" fmla="*/ 211752 w 1890036"/>
                <a:gd name="connsiteY456" fmla="*/ 87029 h 136362"/>
                <a:gd name="connsiteX457" fmla="*/ 201769 w 1890036"/>
                <a:gd name="connsiteY457" fmla="*/ 93780 h 136362"/>
                <a:gd name="connsiteX458" fmla="*/ 178152 w 1890036"/>
                <a:gd name="connsiteY458" fmla="*/ 92230 h 136362"/>
                <a:gd name="connsiteX459" fmla="*/ 177587 w 1890036"/>
                <a:gd name="connsiteY459" fmla="*/ 92230 h 136362"/>
                <a:gd name="connsiteX460" fmla="*/ 175196 w 1890036"/>
                <a:gd name="connsiteY460" fmla="*/ 94490 h 136362"/>
                <a:gd name="connsiteX461" fmla="*/ 175196 w 1890036"/>
                <a:gd name="connsiteY461" fmla="*/ 102909 h 136362"/>
                <a:gd name="connsiteX462" fmla="*/ 177863 w 1890036"/>
                <a:gd name="connsiteY462" fmla="*/ 106140 h 136362"/>
                <a:gd name="connsiteX463" fmla="*/ 203030 w 1890036"/>
                <a:gd name="connsiteY463" fmla="*/ 108951 h 136362"/>
                <a:gd name="connsiteX464" fmla="*/ 230587 w 1890036"/>
                <a:gd name="connsiteY464" fmla="*/ 87029 h 136362"/>
                <a:gd name="connsiteX465" fmla="*/ 140612 w 1890036"/>
                <a:gd name="connsiteY465" fmla="*/ 61443 h 136362"/>
                <a:gd name="connsiteX466" fmla="*/ 110782 w 1890036"/>
                <a:gd name="connsiteY466" fmla="*/ 61443 h 136362"/>
                <a:gd name="connsiteX467" fmla="*/ 110782 w 1890036"/>
                <a:gd name="connsiteY467" fmla="*/ 60878 h 136362"/>
                <a:gd name="connsiteX468" fmla="*/ 125835 w 1890036"/>
                <a:gd name="connsiteY468" fmla="*/ 43567 h 136362"/>
                <a:gd name="connsiteX469" fmla="*/ 140612 w 1890036"/>
                <a:gd name="connsiteY469" fmla="*/ 60878 h 136362"/>
                <a:gd name="connsiteX470" fmla="*/ 140612 w 1890036"/>
                <a:gd name="connsiteY470" fmla="*/ 61443 h 136362"/>
                <a:gd name="connsiteX471" fmla="*/ 159290 w 1890036"/>
                <a:gd name="connsiteY471" fmla="*/ 71136 h 136362"/>
                <a:gd name="connsiteX472" fmla="*/ 159290 w 1890036"/>
                <a:gd name="connsiteY472" fmla="*/ 63269 h 136362"/>
                <a:gd name="connsiteX473" fmla="*/ 125835 w 1890036"/>
                <a:gd name="connsiteY473" fmla="*/ 27556 h 136362"/>
                <a:gd name="connsiteX474" fmla="*/ 92090 w 1890036"/>
                <a:gd name="connsiteY474" fmla="*/ 63269 h 136362"/>
                <a:gd name="connsiteX475" fmla="*/ 92090 w 1890036"/>
                <a:gd name="connsiteY475" fmla="*/ 73658 h 136362"/>
                <a:gd name="connsiteX476" fmla="*/ 126110 w 1890036"/>
                <a:gd name="connsiteY476" fmla="*/ 108951 h 136362"/>
                <a:gd name="connsiteX477" fmla="*/ 153392 w 1890036"/>
                <a:gd name="connsiteY477" fmla="*/ 106560 h 136362"/>
                <a:gd name="connsiteX478" fmla="*/ 156348 w 1890036"/>
                <a:gd name="connsiteY478" fmla="*/ 102909 h 136362"/>
                <a:gd name="connsiteX479" fmla="*/ 156348 w 1890036"/>
                <a:gd name="connsiteY479" fmla="*/ 93636 h 136362"/>
                <a:gd name="connsiteX480" fmla="*/ 153812 w 1890036"/>
                <a:gd name="connsiteY480" fmla="*/ 91534 h 136362"/>
                <a:gd name="connsiteX481" fmla="*/ 153392 w 1890036"/>
                <a:gd name="connsiteY481" fmla="*/ 91534 h 136362"/>
                <a:gd name="connsiteX482" fmla="*/ 127529 w 1890036"/>
                <a:gd name="connsiteY482" fmla="*/ 92940 h 136362"/>
                <a:gd name="connsiteX483" fmla="*/ 110637 w 1890036"/>
                <a:gd name="connsiteY483" fmla="*/ 75064 h 136362"/>
                <a:gd name="connsiteX484" fmla="*/ 110637 w 1890036"/>
                <a:gd name="connsiteY484" fmla="*/ 74643 h 136362"/>
                <a:gd name="connsiteX485" fmla="*/ 156479 w 1890036"/>
                <a:gd name="connsiteY485" fmla="*/ 74643 h 136362"/>
                <a:gd name="connsiteX486" fmla="*/ 159290 w 1890036"/>
                <a:gd name="connsiteY486" fmla="*/ 71136 h 136362"/>
                <a:gd name="connsiteX487" fmla="*/ 56100 w 1890036"/>
                <a:gd name="connsiteY487" fmla="*/ 65935 h 136362"/>
                <a:gd name="connsiteX488" fmla="*/ 31340 w 1890036"/>
                <a:gd name="connsiteY488" fmla="*/ 92519 h 136362"/>
                <a:gd name="connsiteX489" fmla="*/ 19519 w 1890036"/>
                <a:gd name="connsiteY489" fmla="*/ 92099 h 136362"/>
                <a:gd name="connsiteX490" fmla="*/ 19519 w 1890036"/>
                <a:gd name="connsiteY490" fmla="*/ 19098 h 136362"/>
                <a:gd name="connsiteX491" fmla="*/ 31340 w 1890036"/>
                <a:gd name="connsiteY491" fmla="*/ 18677 h 136362"/>
                <a:gd name="connsiteX492" fmla="*/ 56100 w 1890036"/>
                <a:gd name="connsiteY492" fmla="*/ 45261 h 136362"/>
                <a:gd name="connsiteX493" fmla="*/ 56100 w 1890036"/>
                <a:gd name="connsiteY493" fmla="*/ 65935 h 136362"/>
                <a:gd name="connsiteX494" fmla="*/ 75488 w 1890036"/>
                <a:gd name="connsiteY494" fmla="*/ 65935 h 136362"/>
                <a:gd name="connsiteX495" fmla="*/ 75488 w 1890036"/>
                <a:gd name="connsiteY495" fmla="*/ 45261 h 136362"/>
                <a:gd name="connsiteX496" fmla="*/ 31340 w 1890036"/>
                <a:gd name="connsiteY496" fmla="*/ 2246 h 136362"/>
                <a:gd name="connsiteX497" fmla="*/ 3652 w 1890036"/>
                <a:gd name="connsiteY497" fmla="*/ 3927 h 136362"/>
                <a:gd name="connsiteX498" fmla="*/ 0 w 1890036"/>
                <a:gd name="connsiteY498" fmla="*/ 8288 h 136362"/>
                <a:gd name="connsiteX499" fmla="*/ 0 w 1890036"/>
                <a:gd name="connsiteY499" fmla="*/ 102909 h 136362"/>
                <a:gd name="connsiteX500" fmla="*/ 3652 w 1890036"/>
                <a:gd name="connsiteY500" fmla="*/ 107269 h 136362"/>
                <a:gd name="connsiteX501" fmla="*/ 31340 w 1890036"/>
                <a:gd name="connsiteY501" fmla="*/ 108951 h 136362"/>
                <a:gd name="connsiteX502" fmla="*/ 75488 w 1890036"/>
                <a:gd name="connsiteY502" fmla="*/ 65935 h 13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</a:cxnLst>
              <a:rect l="l" t="t" r="r" b="b"/>
              <a:pathLst>
                <a:path w="1890036" h="136362">
                  <a:moveTo>
                    <a:pt x="1871359" y="61443"/>
                  </a:moveTo>
                  <a:lnTo>
                    <a:pt x="1841529" y="61443"/>
                  </a:lnTo>
                  <a:lnTo>
                    <a:pt x="1841529" y="60878"/>
                  </a:lnTo>
                  <a:cubicBezTo>
                    <a:pt x="1841529" y="49767"/>
                    <a:pt x="1847860" y="43567"/>
                    <a:pt x="1856582" y="43567"/>
                  </a:cubicBezTo>
                  <a:cubicBezTo>
                    <a:pt x="1865304" y="43567"/>
                    <a:pt x="1871359" y="49898"/>
                    <a:pt x="1871359" y="60878"/>
                  </a:cubicBezTo>
                  <a:lnTo>
                    <a:pt x="1871359" y="61443"/>
                  </a:lnTo>
                  <a:close/>
                  <a:moveTo>
                    <a:pt x="1890037" y="71136"/>
                  </a:moveTo>
                  <a:lnTo>
                    <a:pt x="1890037" y="63269"/>
                  </a:lnTo>
                  <a:cubicBezTo>
                    <a:pt x="1890037" y="42306"/>
                    <a:pt x="1878242" y="27556"/>
                    <a:pt x="1856582" y="27556"/>
                  </a:cubicBezTo>
                  <a:cubicBezTo>
                    <a:pt x="1835066" y="27556"/>
                    <a:pt x="1822838" y="41321"/>
                    <a:pt x="1822838" y="63269"/>
                  </a:cubicBezTo>
                  <a:lnTo>
                    <a:pt x="1822838" y="73658"/>
                  </a:lnTo>
                  <a:cubicBezTo>
                    <a:pt x="1822838" y="101359"/>
                    <a:pt x="1842790" y="108951"/>
                    <a:pt x="1856858" y="108951"/>
                  </a:cubicBezTo>
                  <a:cubicBezTo>
                    <a:pt x="1869520" y="108951"/>
                    <a:pt x="1875010" y="108241"/>
                    <a:pt x="1884139" y="106560"/>
                  </a:cubicBezTo>
                  <a:cubicBezTo>
                    <a:pt x="1886661" y="106140"/>
                    <a:pt x="1887082" y="105155"/>
                    <a:pt x="1887082" y="102909"/>
                  </a:cubicBezTo>
                  <a:lnTo>
                    <a:pt x="1887082" y="93636"/>
                  </a:lnTo>
                  <a:cubicBezTo>
                    <a:pt x="1887082" y="92230"/>
                    <a:pt x="1885965" y="91534"/>
                    <a:pt x="1884560" y="91534"/>
                  </a:cubicBezTo>
                  <a:lnTo>
                    <a:pt x="1884139" y="91534"/>
                  </a:lnTo>
                  <a:cubicBezTo>
                    <a:pt x="1878242" y="92099"/>
                    <a:pt x="1868535" y="92940"/>
                    <a:pt x="1858263" y="92940"/>
                  </a:cubicBezTo>
                  <a:cubicBezTo>
                    <a:pt x="1844760" y="92940"/>
                    <a:pt x="1841384" y="83233"/>
                    <a:pt x="1841384" y="75064"/>
                  </a:cubicBezTo>
                  <a:lnTo>
                    <a:pt x="1841384" y="74643"/>
                  </a:lnTo>
                  <a:lnTo>
                    <a:pt x="1887226" y="74643"/>
                  </a:lnTo>
                  <a:cubicBezTo>
                    <a:pt x="1889196" y="74643"/>
                    <a:pt x="1890037" y="73382"/>
                    <a:pt x="1890037" y="71136"/>
                  </a:cubicBezTo>
                  <a:moveTo>
                    <a:pt x="1789934" y="114310"/>
                  </a:moveTo>
                  <a:cubicBezTo>
                    <a:pt x="1789934" y="119366"/>
                    <a:pt x="1787544" y="122322"/>
                    <a:pt x="1774041" y="122322"/>
                  </a:cubicBezTo>
                  <a:cubicBezTo>
                    <a:pt x="1760814" y="122322"/>
                    <a:pt x="1757293" y="118815"/>
                    <a:pt x="1757293" y="113036"/>
                  </a:cubicBezTo>
                  <a:lnTo>
                    <a:pt x="1757293" y="111775"/>
                  </a:lnTo>
                  <a:cubicBezTo>
                    <a:pt x="1757293" y="106705"/>
                    <a:pt x="1758712" y="104879"/>
                    <a:pt x="1760814" y="101924"/>
                  </a:cubicBezTo>
                  <a:lnTo>
                    <a:pt x="1773331" y="104879"/>
                  </a:lnTo>
                  <a:cubicBezTo>
                    <a:pt x="1788108" y="108399"/>
                    <a:pt x="1789934" y="110225"/>
                    <a:pt x="1789934" y="113324"/>
                  </a:cubicBezTo>
                  <a:lnTo>
                    <a:pt x="1789934" y="114310"/>
                  </a:lnTo>
                  <a:close/>
                  <a:moveTo>
                    <a:pt x="1788397" y="55808"/>
                  </a:moveTo>
                  <a:cubicBezTo>
                    <a:pt x="1788397" y="62849"/>
                    <a:pt x="1785022" y="66920"/>
                    <a:pt x="1773344" y="66920"/>
                  </a:cubicBezTo>
                  <a:cubicBezTo>
                    <a:pt x="1760249" y="66920"/>
                    <a:pt x="1758147" y="61010"/>
                    <a:pt x="1758147" y="55808"/>
                  </a:cubicBezTo>
                  <a:lnTo>
                    <a:pt x="1758147" y="54679"/>
                  </a:lnTo>
                  <a:cubicBezTo>
                    <a:pt x="1758147" y="48072"/>
                    <a:pt x="1761378" y="42727"/>
                    <a:pt x="1773331" y="42727"/>
                  </a:cubicBezTo>
                  <a:cubicBezTo>
                    <a:pt x="1785442" y="42727"/>
                    <a:pt x="1788397" y="47928"/>
                    <a:pt x="1788397" y="54679"/>
                  </a:cubicBezTo>
                  <a:lnTo>
                    <a:pt x="1788397" y="55808"/>
                  </a:lnTo>
                  <a:close/>
                  <a:moveTo>
                    <a:pt x="1810031" y="38235"/>
                  </a:moveTo>
                  <a:lnTo>
                    <a:pt x="1810031" y="32337"/>
                  </a:lnTo>
                  <a:cubicBezTo>
                    <a:pt x="1810031" y="30222"/>
                    <a:pt x="1808336" y="28541"/>
                    <a:pt x="1806235" y="28541"/>
                  </a:cubicBezTo>
                  <a:lnTo>
                    <a:pt x="1773331" y="28541"/>
                  </a:lnTo>
                  <a:cubicBezTo>
                    <a:pt x="1749005" y="28541"/>
                    <a:pt x="1739876" y="40336"/>
                    <a:pt x="1739876" y="54403"/>
                  </a:cubicBezTo>
                  <a:lnTo>
                    <a:pt x="1739876" y="55388"/>
                  </a:lnTo>
                  <a:cubicBezTo>
                    <a:pt x="1739876" y="62428"/>
                    <a:pt x="1741426" y="67485"/>
                    <a:pt x="1745642" y="71846"/>
                  </a:cubicBezTo>
                  <a:cubicBezTo>
                    <a:pt x="1741846" y="74512"/>
                    <a:pt x="1740021" y="78860"/>
                    <a:pt x="1740021" y="83220"/>
                  </a:cubicBezTo>
                  <a:lnTo>
                    <a:pt x="1740021" y="83365"/>
                  </a:lnTo>
                  <a:cubicBezTo>
                    <a:pt x="1740021" y="88421"/>
                    <a:pt x="1742411" y="93347"/>
                    <a:pt x="1746339" y="96302"/>
                  </a:cubicBezTo>
                  <a:cubicBezTo>
                    <a:pt x="1741846" y="100387"/>
                    <a:pt x="1739180" y="106009"/>
                    <a:pt x="1739180" y="111775"/>
                  </a:cubicBezTo>
                  <a:lnTo>
                    <a:pt x="1739180" y="113036"/>
                  </a:lnTo>
                  <a:cubicBezTo>
                    <a:pt x="1739180" y="127799"/>
                    <a:pt x="1751264" y="136362"/>
                    <a:pt x="1774041" y="136362"/>
                  </a:cubicBezTo>
                  <a:cubicBezTo>
                    <a:pt x="1797947" y="136362"/>
                    <a:pt x="1808481" y="128639"/>
                    <a:pt x="1808481" y="114310"/>
                  </a:cubicBezTo>
                  <a:lnTo>
                    <a:pt x="1808481" y="113324"/>
                  </a:lnTo>
                  <a:cubicBezTo>
                    <a:pt x="1808481" y="98272"/>
                    <a:pt x="1796121" y="95317"/>
                    <a:pt x="1776996" y="90812"/>
                  </a:cubicBezTo>
                  <a:lnTo>
                    <a:pt x="1760393" y="86872"/>
                  </a:lnTo>
                  <a:cubicBezTo>
                    <a:pt x="1757162" y="86175"/>
                    <a:pt x="1755612" y="85046"/>
                    <a:pt x="1755612" y="82235"/>
                  </a:cubicBezTo>
                  <a:cubicBezTo>
                    <a:pt x="1755612" y="80974"/>
                    <a:pt x="1756321" y="79700"/>
                    <a:pt x="1758003" y="78584"/>
                  </a:cubicBezTo>
                  <a:cubicBezTo>
                    <a:pt x="1760814" y="79700"/>
                    <a:pt x="1765884" y="80974"/>
                    <a:pt x="1773344" y="80974"/>
                  </a:cubicBezTo>
                  <a:cubicBezTo>
                    <a:pt x="1794571" y="80974"/>
                    <a:pt x="1806655" y="72962"/>
                    <a:pt x="1806655" y="55388"/>
                  </a:cubicBezTo>
                  <a:lnTo>
                    <a:pt x="1806655" y="54403"/>
                  </a:lnTo>
                  <a:cubicBezTo>
                    <a:pt x="1806655" y="49478"/>
                    <a:pt x="1805394" y="46378"/>
                    <a:pt x="1803148" y="43147"/>
                  </a:cubicBezTo>
                  <a:lnTo>
                    <a:pt x="1807785" y="41321"/>
                  </a:lnTo>
                  <a:cubicBezTo>
                    <a:pt x="1809466" y="40612"/>
                    <a:pt x="1810031" y="40336"/>
                    <a:pt x="1810031" y="38235"/>
                  </a:cubicBezTo>
                  <a:moveTo>
                    <a:pt x="1702060" y="92795"/>
                  </a:moveTo>
                  <a:cubicBezTo>
                    <a:pt x="1699380" y="93360"/>
                    <a:pt x="1693614" y="93780"/>
                    <a:pt x="1688544" y="93780"/>
                  </a:cubicBezTo>
                  <a:cubicBezTo>
                    <a:pt x="1676447" y="93780"/>
                    <a:pt x="1673491" y="85204"/>
                    <a:pt x="1673491" y="73671"/>
                  </a:cubicBezTo>
                  <a:lnTo>
                    <a:pt x="1673491" y="62835"/>
                  </a:lnTo>
                  <a:cubicBezTo>
                    <a:pt x="1673491" y="51303"/>
                    <a:pt x="1676447" y="42727"/>
                    <a:pt x="1688544" y="42727"/>
                  </a:cubicBezTo>
                  <a:cubicBezTo>
                    <a:pt x="1691920" y="42727"/>
                    <a:pt x="1698120" y="43147"/>
                    <a:pt x="1702060" y="43712"/>
                  </a:cubicBezTo>
                  <a:lnTo>
                    <a:pt x="1702060" y="92795"/>
                  </a:lnTo>
                  <a:close/>
                  <a:moveTo>
                    <a:pt x="1720594" y="101503"/>
                  </a:moveTo>
                  <a:lnTo>
                    <a:pt x="1720594" y="3651"/>
                  </a:lnTo>
                  <a:cubicBezTo>
                    <a:pt x="1720594" y="2102"/>
                    <a:pt x="1719333" y="841"/>
                    <a:pt x="1717796" y="841"/>
                  </a:cubicBezTo>
                  <a:lnTo>
                    <a:pt x="1704871" y="841"/>
                  </a:lnTo>
                  <a:cubicBezTo>
                    <a:pt x="1703321" y="841"/>
                    <a:pt x="1702060" y="2102"/>
                    <a:pt x="1702060" y="3651"/>
                  </a:cubicBezTo>
                  <a:lnTo>
                    <a:pt x="1702060" y="28541"/>
                  </a:lnTo>
                  <a:cubicBezTo>
                    <a:pt x="1696845" y="27832"/>
                    <a:pt x="1691920" y="27556"/>
                    <a:pt x="1688544" y="27556"/>
                  </a:cubicBezTo>
                  <a:cubicBezTo>
                    <a:pt x="1665912" y="27556"/>
                    <a:pt x="1654944" y="40901"/>
                    <a:pt x="1654944" y="62835"/>
                  </a:cubicBezTo>
                  <a:lnTo>
                    <a:pt x="1654944" y="73671"/>
                  </a:lnTo>
                  <a:cubicBezTo>
                    <a:pt x="1654944" y="95606"/>
                    <a:pt x="1665912" y="108951"/>
                    <a:pt x="1688544" y="108951"/>
                  </a:cubicBezTo>
                  <a:cubicBezTo>
                    <a:pt x="1697555" y="108951"/>
                    <a:pt x="1708102" y="107545"/>
                    <a:pt x="1716811" y="105299"/>
                  </a:cubicBezTo>
                  <a:cubicBezTo>
                    <a:pt x="1720042" y="104459"/>
                    <a:pt x="1720594" y="103618"/>
                    <a:pt x="1720594" y="101503"/>
                  </a:cubicBezTo>
                  <a:moveTo>
                    <a:pt x="1621069" y="61443"/>
                  </a:moveTo>
                  <a:lnTo>
                    <a:pt x="1591239" y="61443"/>
                  </a:lnTo>
                  <a:lnTo>
                    <a:pt x="1591239" y="60878"/>
                  </a:lnTo>
                  <a:cubicBezTo>
                    <a:pt x="1591239" y="49767"/>
                    <a:pt x="1597570" y="43567"/>
                    <a:pt x="1606292" y="43567"/>
                  </a:cubicBezTo>
                  <a:cubicBezTo>
                    <a:pt x="1615014" y="43567"/>
                    <a:pt x="1621069" y="49898"/>
                    <a:pt x="1621069" y="60878"/>
                  </a:cubicBezTo>
                  <a:lnTo>
                    <a:pt x="1621069" y="61443"/>
                  </a:lnTo>
                  <a:close/>
                  <a:moveTo>
                    <a:pt x="1639747" y="71136"/>
                  </a:moveTo>
                  <a:lnTo>
                    <a:pt x="1639747" y="63269"/>
                  </a:lnTo>
                  <a:cubicBezTo>
                    <a:pt x="1639747" y="42306"/>
                    <a:pt x="1627952" y="27556"/>
                    <a:pt x="1606292" y="27556"/>
                  </a:cubicBezTo>
                  <a:cubicBezTo>
                    <a:pt x="1584776" y="27556"/>
                    <a:pt x="1572548" y="41321"/>
                    <a:pt x="1572548" y="63269"/>
                  </a:cubicBezTo>
                  <a:lnTo>
                    <a:pt x="1572548" y="73658"/>
                  </a:lnTo>
                  <a:cubicBezTo>
                    <a:pt x="1572548" y="101359"/>
                    <a:pt x="1592500" y="108951"/>
                    <a:pt x="1606568" y="108951"/>
                  </a:cubicBezTo>
                  <a:cubicBezTo>
                    <a:pt x="1619230" y="108951"/>
                    <a:pt x="1624720" y="108241"/>
                    <a:pt x="1633849" y="106560"/>
                  </a:cubicBezTo>
                  <a:cubicBezTo>
                    <a:pt x="1636371" y="106140"/>
                    <a:pt x="1636792" y="105155"/>
                    <a:pt x="1636792" y="102909"/>
                  </a:cubicBezTo>
                  <a:lnTo>
                    <a:pt x="1636792" y="93636"/>
                  </a:lnTo>
                  <a:cubicBezTo>
                    <a:pt x="1636792" y="92230"/>
                    <a:pt x="1635675" y="91534"/>
                    <a:pt x="1634270" y="91534"/>
                  </a:cubicBezTo>
                  <a:lnTo>
                    <a:pt x="1633849" y="91534"/>
                  </a:lnTo>
                  <a:cubicBezTo>
                    <a:pt x="1627952" y="92099"/>
                    <a:pt x="1618245" y="92940"/>
                    <a:pt x="1607973" y="92940"/>
                  </a:cubicBezTo>
                  <a:cubicBezTo>
                    <a:pt x="1594470" y="92940"/>
                    <a:pt x="1591094" y="83233"/>
                    <a:pt x="1591094" y="75064"/>
                  </a:cubicBezTo>
                  <a:lnTo>
                    <a:pt x="1591094" y="74643"/>
                  </a:lnTo>
                  <a:lnTo>
                    <a:pt x="1636936" y="74643"/>
                  </a:lnTo>
                  <a:cubicBezTo>
                    <a:pt x="1638906" y="74643"/>
                    <a:pt x="1639747" y="73382"/>
                    <a:pt x="1639747" y="71136"/>
                  </a:cubicBezTo>
                  <a:moveTo>
                    <a:pt x="1553830" y="104879"/>
                  </a:moveTo>
                  <a:lnTo>
                    <a:pt x="1553830" y="3651"/>
                  </a:lnTo>
                  <a:cubicBezTo>
                    <a:pt x="1553830" y="2102"/>
                    <a:pt x="1552714" y="841"/>
                    <a:pt x="1551164" y="841"/>
                  </a:cubicBezTo>
                  <a:lnTo>
                    <a:pt x="1538107" y="841"/>
                  </a:lnTo>
                  <a:cubicBezTo>
                    <a:pt x="1536557" y="841"/>
                    <a:pt x="1535296" y="2102"/>
                    <a:pt x="1535296" y="3651"/>
                  </a:cubicBezTo>
                  <a:lnTo>
                    <a:pt x="1535296" y="104879"/>
                  </a:lnTo>
                  <a:cubicBezTo>
                    <a:pt x="1535296" y="106416"/>
                    <a:pt x="1536557" y="107821"/>
                    <a:pt x="1538107" y="107821"/>
                  </a:cubicBezTo>
                  <a:lnTo>
                    <a:pt x="1551164" y="107821"/>
                  </a:lnTo>
                  <a:cubicBezTo>
                    <a:pt x="1552714" y="107821"/>
                    <a:pt x="1553830" y="106416"/>
                    <a:pt x="1553830" y="104879"/>
                  </a:cubicBezTo>
                  <a:moveTo>
                    <a:pt x="1519679" y="31352"/>
                  </a:moveTo>
                  <a:cubicBezTo>
                    <a:pt x="1519679" y="29802"/>
                    <a:pt x="1518418" y="28541"/>
                    <a:pt x="1516868" y="28541"/>
                  </a:cubicBezTo>
                  <a:lnTo>
                    <a:pt x="1503220" y="28541"/>
                  </a:lnTo>
                  <a:cubicBezTo>
                    <a:pt x="1501815" y="28541"/>
                    <a:pt x="1500830" y="29802"/>
                    <a:pt x="1500698" y="31076"/>
                  </a:cubicBezTo>
                  <a:lnTo>
                    <a:pt x="1491832" y="90536"/>
                  </a:lnTo>
                  <a:cubicBezTo>
                    <a:pt x="1491701" y="91797"/>
                    <a:pt x="1491412" y="92506"/>
                    <a:pt x="1491136" y="92506"/>
                  </a:cubicBezTo>
                  <a:cubicBezTo>
                    <a:pt x="1490847" y="92506"/>
                    <a:pt x="1490427" y="91942"/>
                    <a:pt x="1490151" y="90536"/>
                  </a:cubicBezTo>
                  <a:lnTo>
                    <a:pt x="1478474" y="43304"/>
                  </a:lnTo>
                  <a:cubicBezTo>
                    <a:pt x="1477068" y="37814"/>
                    <a:pt x="1475387" y="37249"/>
                    <a:pt x="1470606" y="37249"/>
                  </a:cubicBezTo>
                  <a:lnTo>
                    <a:pt x="1460754" y="37249"/>
                  </a:lnTo>
                  <a:cubicBezTo>
                    <a:pt x="1455973" y="37249"/>
                    <a:pt x="1454292" y="37814"/>
                    <a:pt x="1452887" y="43304"/>
                  </a:cubicBezTo>
                  <a:lnTo>
                    <a:pt x="1441209" y="90536"/>
                  </a:lnTo>
                  <a:cubicBezTo>
                    <a:pt x="1440934" y="91942"/>
                    <a:pt x="1440513" y="92506"/>
                    <a:pt x="1440224" y="92506"/>
                  </a:cubicBezTo>
                  <a:cubicBezTo>
                    <a:pt x="1439948" y="92506"/>
                    <a:pt x="1439673" y="91797"/>
                    <a:pt x="1439528" y="90536"/>
                  </a:cubicBezTo>
                  <a:lnTo>
                    <a:pt x="1430662" y="31076"/>
                  </a:lnTo>
                  <a:cubicBezTo>
                    <a:pt x="1430531" y="29802"/>
                    <a:pt x="1429545" y="28541"/>
                    <a:pt x="1428140" y="28541"/>
                  </a:cubicBezTo>
                  <a:lnTo>
                    <a:pt x="1414493" y="28541"/>
                  </a:lnTo>
                  <a:cubicBezTo>
                    <a:pt x="1412956" y="28541"/>
                    <a:pt x="1411682" y="29802"/>
                    <a:pt x="1411682" y="31352"/>
                  </a:cubicBezTo>
                  <a:lnTo>
                    <a:pt x="1411682" y="31772"/>
                  </a:lnTo>
                  <a:lnTo>
                    <a:pt x="1424475" y="96434"/>
                  </a:lnTo>
                  <a:cubicBezTo>
                    <a:pt x="1426170" y="104879"/>
                    <a:pt x="1428416" y="108241"/>
                    <a:pt x="1436993" y="108241"/>
                  </a:cubicBezTo>
                  <a:lnTo>
                    <a:pt x="1440789" y="108241"/>
                  </a:lnTo>
                  <a:cubicBezTo>
                    <a:pt x="1448381" y="108241"/>
                    <a:pt x="1452322" y="104590"/>
                    <a:pt x="1454148" y="97287"/>
                  </a:cubicBezTo>
                  <a:lnTo>
                    <a:pt x="1465260" y="54259"/>
                  </a:lnTo>
                  <a:cubicBezTo>
                    <a:pt x="1465404" y="53707"/>
                    <a:pt x="1465404" y="53562"/>
                    <a:pt x="1465680" y="53562"/>
                  </a:cubicBezTo>
                  <a:cubicBezTo>
                    <a:pt x="1465956" y="53562"/>
                    <a:pt x="1465956" y="53707"/>
                    <a:pt x="1466100" y="54259"/>
                  </a:cubicBezTo>
                  <a:lnTo>
                    <a:pt x="1477213" y="97287"/>
                  </a:lnTo>
                  <a:cubicBezTo>
                    <a:pt x="1479039" y="104590"/>
                    <a:pt x="1482979" y="108241"/>
                    <a:pt x="1490571" y="108241"/>
                  </a:cubicBezTo>
                  <a:lnTo>
                    <a:pt x="1494367" y="108241"/>
                  </a:lnTo>
                  <a:cubicBezTo>
                    <a:pt x="1502945" y="108241"/>
                    <a:pt x="1505191" y="104879"/>
                    <a:pt x="1506885" y="96434"/>
                  </a:cubicBezTo>
                  <a:lnTo>
                    <a:pt x="1519679" y="31772"/>
                  </a:lnTo>
                  <a:lnTo>
                    <a:pt x="1519679" y="31352"/>
                  </a:lnTo>
                  <a:close/>
                  <a:moveTo>
                    <a:pt x="1382889" y="73947"/>
                  </a:moveTo>
                  <a:cubicBezTo>
                    <a:pt x="1382889" y="85479"/>
                    <a:pt x="1377688" y="92940"/>
                    <a:pt x="1367837" y="92940"/>
                  </a:cubicBezTo>
                  <a:cubicBezTo>
                    <a:pt x="1357985" y="92940"/>
                    <a:pt x="1352784" y="85479"/>
                    <a:pt x="1352784" y="73947"/>
                  </a:cubicBezTo>
                  <a:lnTo>
                    <a:pt x="1352784" y="62560"/>
                  </a:lnTo>
                  <a:cubicBezTo>
                    <a:pt x="1352784" y="51028"/>
                    <a:pt x="1357985" y="43567"/>
                    <a:pt x="1367837" y="43567"/>
                  </a:cubicBezTo>
                  <a:cubicBezTo>
                    <a:pt x="1377688" y="43567"/>
                    <a:pt x="1382889" y="51028"/>
                    <a:pt x="1382889" y="62560"/>
                  </a:cubicBezTo>
                  <a:lnTo>
                    <a:pt x="1382889" y="73947"/>
                  </a:lnTo>
                  <a:close/>
                  <a:moveTo>
                    <a:pt x="1401436" y="73947"/>
                  </a:moveTo>
                  <a:lnTo>
                    <a:pt x="1401436" y="62560"/>
                  </a:lnTo>
                  <a:cubicBezTo>
                    <a:pt x="1401436" y="42438"/>
                    <a:pt x="1389917" y="27556"/>
                    <a:pt x="1367837" y="27556"/>
                  </a:cubicBezTo>
                  <a:cubicBezTo>
                    <a:pt x="1345756" y="27556"/>
                    <a:pt x="1334237" y="42438"/>
                    <a:pt x="1334237" y="62560"/>
                  </a:cubicBezTo>
                  <a:lnTo>
                    <a:pt x="1334237" y="73947"/>
                  </a:lnTo>
                  <a:cubicBezTo>
                    <a:pt x="1334237" y="94056"/>
                    <a:pt x="1345756" y="108951"/>
                    <a:pt x="1367837" y="108951"/>
                  </a:cubicBezTo>
                  <a:cubicBezTo>
                    <a:pt x="1389917" y="108951"/>
                    <a:pt x="1401436" y="94056"/>
                    <a:pt x="1401436" y="73947"/>
                  </a:cubicBezTo>
                  <a:moveTo>
                    <a:pt x="1316215" y="104866"/>
                  </a:moveTo>
                  <a:lnTo>
                    <a:pt x="1316215" y="59040"/>
                  </a:lnTo>
                  <a:cubicBezTo>
                    <a:pt x="1316215" y="41177"/>
                    <a:pt x="1312148" y="27556"/>
                    <a:pt x="1291919" y="27556"/>
                  </a:cubicBezTo>
                  <a:cubicBezTo>
                    <a:pt x="1282633" y="27556"/>
                    <a:pt x="1277274" y="29106"/>
                    <a:pt x="1269117" y="34294"/>
                  </a:cubicBezTo>
                  <a:lnTo>
                    <a:pt x="1269117" y="31352"/>
                  </a:lnTo>
                  <a:cubicBezTo>
                    <a:pt x="1269117" y="29802"/>
                    <a:pt x="1267856" y="28541"/>
                    <a:pt x="1266306" y="28541"/>
                  </a:cubicBezTo>
                  <a:lnTo>
                    <a:pt x="1254090" y="28541"/>
                  </a:lnTo>
                  <a:cubicBezTo>
                    <a:pt x="1252540" y="28541"/>
                    <a:pt x="1251279" y="29802"/>
                    <a:pt x="1251279" y="31352"/>
                  </a:cubicBezTo>
                  <a:lnTo>
                    <a:pt x="1251279" y="104879"/>
                  </a:lnTo>
                  <a:cubicBezTo>
                    <a:pt x="1251279" y="106416"/>
                    <a:pt x="1252540" y="107821"/>
                    <a:pt x="1254090" y="107821"/>
                  </a:cubicBezTo>
                  <a:lnTo>
                    <a:pt x="1267015" y="107821"/>
                  </a:lnTo>
                  <a:cubicBezTo>
                    <a:pt x="1268565" y="107821"/>
                    <a:pt x="1269826" y="106416"/>
                    <a:pt x="1269826" y="104879"/>
                  </a:cubicBezTo>
                  <a:lnTo>
                    <a:pt x="1269826" y="48361"/>
                  </a:lnTo>
                  <a:cubicBezTo>
                    <a:pt x="1275737" y="45248"/>
                    <a:pt x="1280938" y="43291"/>
                    <a:pt x="1285720" y="43291"/>
                  </a:cubicBezTo>
                  <a:cubicBezTo>
                    <a:pt x="1296556" y="43291"/>
                    <a:pt x="1297686" y="46798"/>
                    <a:pt x="1297686" y="59040"/>
                  </a:cubicBezTo>
                  <a:lnTo>
                    <a:pt x="1297686" y="104866"/>
                  </a:lnTo>
                  <a:cubicBezTo>
                    <a:pt x="1297686" y="106416"/>
                    <a:pt x="1298947" y="107821"/>
                    <a:pt x="1300497" y="107821"/>
                  </a:cubicBezTo>
                  <a:lnTo>
                    <a:pt x="1313422" y="107821"/>
                  </a:lnTo>
                  <a:cubicBezTo>
                    <a:pt x="1314955" y="107821"/>
                    <a:pt x="1316215" y="106416"/>
                    <a:pt x="1316215" y="104866"/>
                  </a:cubicBezTo>
                  <a:moveTo>
                    <a:pt x="1236082" y="106560"/>
                  </a:moveTo>
                  <a:cubicBezTo>
                    <a:pt x="1236082" y="106140"/>
                    <a:pt x="1235793" y="105575"/>
                    <a:pt x="1235373" y="104879"/>
                  </a:cubicBezTo>
                  <a:lnTo>
                    <a:pt x="1199093" y="53983"/>
                  </a:lnTo>
                  <a:lnTo>
                    <a:pt x="1235097" y="7447"/>
                  </a:lnTo>
                  <a:cubicBezTo>
                    <a:pt x="1235662" y="6751"/>
                    <a:pt x="1236082" y="5897"/>
                    <a:pt x="1236082" y="5201"/>
                  </a:cubicBezTo>
                  <a:cubicBezTo>
                    <a:pt x="1236082" y="4216"/>
                    <a:pt x="1235228" y="3507"/>
                    <a:pt x="1233402" y="3507"/>
                  </a:cubicBezTo>
                  <a:lnTo>
                    <a:pt x="1217377" y="3507"/>
                  </a:lnTo>
                  <a:cubicBezTo>
                    <a:pt x="1215828" y="3507"/>
                    <a:pt x="1214842" y="3651"/>
                    <a:pt x="1214146" y="4636"/>
                  </a:cubicBezTo>
                  <a:lnTo>
                    <a:pt x="1179693" y="50883"/>
                  </a:lnTo>
                  <a:lnTo>
                    <a:pt x="1179693" y="6186"/>
                  </a:lnTo>
                  <a:cubicBezTo>
                    <a:pt x="1179693" y="4636"/>
                    <a:pt x="1178432" y="3507"/>
                    <a:pt x="1176882" y="3507"/>
                  </a:cubicBezTo>
                  <a:lnTo>
                    <a:pt x="1162972" y="3507"/>
                  </a:lnTo>
                  <a:cubicBezTo>
                    <a:pt x="1161422" y="3507"/>
                    <a:pt x="1160161" y="4636"/>
                    <a:pt x="1160161" y="6186"/>
                  </a:cubicBezTo>
                  <a:lnTo>
                    <a:pt x="1160161" y="105010"/>
                  </a:lnTo>
                  <a:cubicBezTo>
                    <a:pt x="1160161" y="106560"/>
                    <a:pt x="1161422" y="107821"/>
                    <a:pt x="1162972" y="107821"/>
                  </a:cubicBezTo>
                  <a:lnTo>
                    <a:pt x="1176882" y="107821"/>
                  </a:lnTo>
                  <a:cubicBezTo>
                    <a:pt x="1178432" y="107821"/>
                    <a:pt x="1179693" y="106560"/>
                    <a:pt x="1179693" y="105010"/>
                  </a:cubicBezTo>
                  <a:lnTo>
                    <a:pt x="1179693" y="58343"/>
                  </a:lnTo>
                  <a:lnTo>
                    <a:pt x="1211887" y="106284"/>
                  </a:lnTo>
                  <a:cubicBezTo>
                    <a:pt x="1212596" y="107401"/>
                    <a:pt x="1213437" y="107821"/>
                    <a:pt x="1215131" y="107821"/>
                  </a:cubicBezTo>
                  <a:lnTo>
                    <a:pt x="1233967" y="107821"/>
                  </a:lnTo>
                  <a:cubicBezTo>
                    <a:pt x="1235373" y="107821"/>
                    <a:pt x="1236082" y="107401"/>
                    <a:pt x="1236082" y="106560"/>
                  </a:cubicBezTo>
                  <a:moveTo>
                    <a:pt x="1084792" y="61443"/>
                  </a:moveTo>
                  <a:lnTo>
                    <a:pt x="1054975" y="61443"/>
                  </a:lnTo>
                  <a:lnTo>
                    <a:pt x="1054975" y="60878"/>
                  </a:lnTo>
                  <a:cubicBezTo>
                    <a:pt x="1054975" y="49767"/>
                    <a:pt x="1061306" y="43567"/>
                    <a:pt x="1070028" y="43567"/>
                  </a:cubicBezTo>
                  <a:cubicBezTo>
                    <a:pt x="1078749" y="43567"/>
                    <a:pt x="1084792" y="49898"/>
                    <a:pt x="1084792" y="60878"/>
                  </a:cubicBezTo>
                  <a:lnTo>
                    <a:pt x="1084792" y="61443"/>
                  </a:lnTo>
                  <a:close/>
                  <a:moveTo>
                    <a:pt x="1103483" y="71136"/>
                  </a:moveTo>
                  <a:lnTo>
                    <a:pt x="1103483" y="63269"/>
                  </a:lnTo>
                  <a:cubicBezTo>
                    <a:pt x="1103483" y="42306"/>
                    <a:pt x="1091674" y="27556"/>
                    <a:pt x="1070028" y="27556"/>
                  </a:cubicBezTo>
                  <a:cubicBezTo>
                    <a:pt x="1048512" y="27556"/>
                    <a:pt x="1036283" y="41321"/>
                    <a:pt x="1036283" y="63269"/>
                  </a:cubicBezTo>
                  <a:lnTo>
                    <a:pt x="1036283" y="73658"/>
                  </a:lnTo>
                  <a:cubicBezTo>
                    <a:pt x="1036283" y="101359"/>
                    <a:pt x="1056236" y="108951"/>
                    <a:pt x="1070303" y="108951"/>
                  </a:cubicBezTo>
                  <a:cubicBezTo>
                    <a:pt x="1082966" y="108951"/>
                    <a:pt x="1088443" y="108241"/>
                    <a:pt x="1097585" y="106560"/>
                  </a:cubicBezTo>
                  <a:cubicBezTo>
                    <a:pt x="1100107" y="106140"/>
                    <a:pt x="1100527" y="105155"/>
                    <a:pt x="1100527" y="102909"/>
                  </a:cubicBezTo>
                  <a:lnTo>
                    <a:pt x="1100527" y="93636"/>
                  </a:lnTo>
                  <a:cubicBezTo>
                    <a:pt x="1100527" y="92230"/>
                    <a:pt x="1099411" y="91534"/>
                    <a:pt x="1098005" y="91534"/>
                  </a:cubicBezTo>
                  <a:lnTo>
                    <a:pt x="1097585" y="91534"/>
                  </a:lnTo>
                  <a:cubicBezTo>
                    <a:pt x="1091674" y="92099"/>
                    <a:pt x="1081981" y="92940"/>
                    <a:pt x="1071709" y="92940"/>
                  </a:cubicBezTo>
                  <a:cubicBezTo>
                    <a:pt x="1058206" y="92940"/>
                    <a:pt x="1054830" y="83233"/>
                    <a:pt x="1054830" y="75064"/>
                  </a:cubicBezTo>
                  <a:lnTo>
                    <a:pt x="1054830" y="74643"/>
                  </a:lnTo>
                  <a:lnTo>
                    <a:pt x="1100672" y="74643"/>
                  </a:lnTo>
                  <a:cubicBezTo>
                    <a:pt x="1102642" y="74643"/>
                    <a:pt x="1103483" y="73382"/>
                    <a:pt x="1103483" y="71136"/>
                  </a:cubicBezTo>
                  <a:moveTo>
                    <a:pt x="1023897" y="105444"/>
                  </a:moveTo>
                  <a:lnTo>
                    <a:pt x="1023897" y="96591"/>
                  </a:lnTo>
                  <a:cubicBezTo>
                    <a:pt x="1023897" y="95186"/>
                    <a:pt x="1022767" y="94490"/>
                    <a:pt x="1020942" y="94490"/>
                  </a:cubicBezTo>
                  <a:lnTo>
                    <a:pt x="1013494" y="94490"/>
                  </a:lnTo>
                  <a:cubicBezTo>
                    <a:pt x="1008424" y="94490"/>
                    <a:pt x="1008003" y="93636"/>
                    <a:pt x="1008003" y="86609"/>
                  </a:cubicBezTo>
                  <a:lnTo>
                    <a:pt x="1008003" y="42438"/>
                  </a:lnTo>
                  <a:lnTo>
                    <a:pt x="1020653" y="42438"/>
                  </a:lnTo>
                  <a:cubicBezTo>
                    <a:pt x="1022203" y="42438"/>
                    <a:pt x="1023477" y="41177"/>
                    <a:pt x="1023477" y="39640"/>
                  </a:cubicBezTo>
                  <a:lnTo>
                    <a:pt x="1023477" y="31352"/>
                  </a:lnTo>
                  <a:cubicBezTo>
                    <a:pt x="1023477" y="29802"/>
                    <a:pt x="1022203" y="28541"/>
                    <a:pt x="1020653" y="28541"/>
                  </a:cubicBezTo>
                  <a:lnTo>
                    <a:pt x="1008003" y="28541"/>
                  </a:lnTo>
                  <a:lnTo>
                    <a:pt x="1008003" y="14054"/>
                  </a:lnTo>
                  <a:cubicBezTo>
                    <a:pt x="1008003" y="12649"/>
                    <a:pt x="1007018" y="11952"/>
                    <a:pt x="1005757" y="11952"/>
                  </a:cubicBezTo>
                  <a:lnTo>
                    <a:pt x="1005192" y="11952"/>
                  </a:lnTo>
                  <a:lnTo>
                    <a:pt x="992123" y="14198"/>
                  </a:lnTo>
                  <a:cubicBezTo>
                    <a:pt x="990586" y="14474"/>
                    <a:pt x="989325" y="15459"/>
                    <a:pt x="989325" y="17009"/>
                  </a:cubicBezTo>
                  <a:lnTo>
                    <a:pt x="989325" y="28541"/>
                  </a:lnTo>
                  <a:lnTo>
                    <a:pt x="976098" y="28541"/>
                  </a:lnTo>
                  <a:cubicBezTo>
                    <a:pt x="974561" y="28541"/>
                    <a:pt x="973287" y="29802"/>
                    <a:pt x="973287" y="31352"/>
                  </a:cubicBezTo>
                  <a:lnTo>
                    <a:pt x="973287" y="37670"/>
                  </a:lnTo>
                  <a:cubicBezTo>
                    <a:pt x="973287" y="39206"/>
                    <a:pt x="974561" y="40192"/>
                    <a:pt x="976098" y="40481"/>
                  </a:cubicBezTo>
                  <a:lnTo>
                    <a:pt x="989325" y="42438"/>
                  </a:lnTo>
                  <a:lnTo>
                    <a:pt x="989325" y="86609"/>
                  </a:lnTo>
                  <a:cubicBezTo>
                    <a:pt x="989325" y="105444"/>
                    <a:pt x="995788" y="108951"/>
                    <a:pt x="1011655" y="108951"/>
                  </a:cubicBezTo>
                  <a:cubicBezTo>
                    <a:pt x="1014755" y="108951"/>
                    <a:pt x="1017842" y="108530"/>
                    <a:pt x="1021217" y="107966"/>
                  </a:cubicBezTo>
                  <a:cubicBezTo>
                    <a:pt x="1023043" y="107690"/>
                    <a:pt x="1023897" y="106849"/>
                    <a:pt x="1023897" y="105444"/>
                  </a:cubicBezTo>
                  <a:moveTo>
                    <a:pt x="944613" y="90247"/>
                  </a:moveTo>
                  <a:cubicBezTo>
                    <a:pt x="940541" y="92519"/>
                    <a:pt x="935327" y="94201"/>
                    <a:pt x="930270" y="94201"/>
                  </a:cubicBezTo>
                  <a:cubicBezTo>
                    <a:pt x="923229" y="94201"/>
                    <a:pt x="920129" y="92375"/>
                    <a:pt x="920129" y="85479"/>
                  </a:cubicBezTo>
                  <a:lnTo>
                    <a:pt x="920129" y="84915"/>
                  </a:lnTo>
                  <a:cubicBezTo>
                    <a:pt x="920129" y="77034"/>
                    <a:pt x="922940" y="72949"/>
                    <a:pt x="935747" y="72949"/>
                  </a:cubicBezTo>
                  <a:lnTo>
                    <a:pt x="944613" y="72949"/>
                  </a:lnTo>
                  <a:lnTo>
                    <a:pt x="944613" y="90247"/>
                  </a:lnTo>
                  <a:close/>
                  <a:moveTo>
                    <a:pt x="963160" y="105023"/>
                  </a:moveTo>
                  <a:lnTo>
                    <a:pt x="963160" y="54403"/>
                  </a:lnTo>
                  <a:cubicBezTo>
                    <a:pt x="963160" y="36409"/>
                    <a:pt x="952205" y="27556"/>
                    <a:pt x="932240" y="27556"/>
                  </a:cubicBezTo>
                  <a:cubicBezTo>
                    <a:pt x="922520" y="27556"/>
                    <a:pt x="914376" y="28686"/>
                    <a:pt x="908754" y="29802"/>
                  </a:cubicBezTo>
                  <a:cubicBezTo>
                    <a:pt x="906929" y="30222"/>
                    <a:pt x="906088" y="31208"/>
                    <a:pt x="906088" y="32757"/>
                  </a:cubicBezTo>
                  <a:lnTo>
                    <a:pt x="906088" y="41741"/>
                  </a:lnTo>
                  <a:cubicBezTo>
                    <a:pt x="906088" y="43712"/>
                    <a:pt x="907204" y="44132"/>
                    <a:pt x="908610" y="44132"/>
                  </a:cubicBezTo>
                  <a:lnTo>
                    <a:pt x="909319" y="44132"/>
                  </a:lnTo>
                  <a:cubicBezTo>
                    <a:pt x="913956" y="43567"/>
                    <a:pt x="923229" y="43002"/>
                    <a:pt x="932240" y="43002"/>
                  </a:cubicBezTo>
                  <a:cubicBezTo>
                    <a:pt x="940541" y="43002"/>
                    <a:pt x="944613" y="45261"/>
                    <a:pt x="944613" y="54403"/>
                  </a:cubicBezTo>
                  <a:lnTo>
                    <a:pt x="944613" y="60603"/>
                  </a:lnTo>
                  <a:lnTo>
                    <a:pt x="935747" y="60603"/>
                  </a:lnTo>
                  <a:cubicBezTo>
                    <a:pt x="911276" y="60603"/>
                    <a:pt x="901451" y="68877"/>
                    <a:pt x="901451" y="84915"/>
                  </a:cubicBezTo>
                  <a:lnTo>
                    <a:pt x="901451" y="85479"/>
                  </a:lnTo>
                  <a:cubicBezTo>
                    <a:pt x="901451" y="104459"/>
                    <a:pt x="914087" y="108951"/>
                    <a:pt x="925764" y="108951"/>
                  </a:cubicBezTo>
                  <a:cubicBezTo>
                    <a:pt x="932516" y="108951"/>
                    <a:pt x="939123" y="106705"/>
                    <a:pt x="945598" y="102764"/>
                  </a:cubicBezTo>
                  <a:lnTo>
                    <a:pt x="945598" y="105023"/>
                  </a:lnTo>
                  <a:cubicBezTo>
                    <a:pt x="945598" y="106560"/>
                    <a:pt x="946859" y="107821"/>
                    <a:pt x="948409" y="107821"/>
                  </a:cubicBezTo>
                  <a:lnTo>
                    <a:pt x="960349" y="107821"/>
                  </a:lnTo>
                  <a:cubicBezTo>
                    <a:pt x="961899" y="107821"/>
                    <a:pt x="963160" y="106560"/>
                    <a:pt x="963160" y="105010"/>
                  </a:cubicBezTo>
                  <a:lnTo>
                    <a:pt x="963160" y="105023"/>
                  </a:lnTo>
                  <a:close/>
                  <a:moveTo>
                    <a:pt x="867707" y="61443"/>
                  </a:moveTo>
                  <a:lnTo>
                    <a:pt x="837877" y="61443"/>
                  </a:lnTo>
                  <a:lnTo>
                    <a:pt x="837877" y="60878"/>
                  </a:lnTo>
                  <a:cubicBezTo>
                    <a:pt x="837877" y="49767"/>
                    <a:pt x="844208" y="43567"/>
                    <a:pt x="852930" y="43567"/>
                  </a:cubicBezTo>
                  <a:cubicBezTo>
                    <a:pt x="861652" y="43567"/>
                    <a:pt x="867707" y="49898"/>
                    <a:pt x="867707" y="60878"/>
                  </a:cubicBezTo>
                  <a:lnTo>
                    <a:pt x="867707" y="61443"/>
                  </a:lnTo>
                  <a:close/>
                  <a:moveTo>
                    <a:pt x="886385" y="71136"/>
                  </a:moveTo>
                  <a:lnTo>
                    <a:pt x="886385" y="63269"/>
                  </a:lnTo>
                  <a:cubicBezTo>
                    <a:pt x="886385" y="42306"/>
                    <a:pt x="874590" y="27556"/>
                    <a:pt x="852930" y="27556"/>
                  </a:cubicBezTo>
                  <a:cubicBezTo>
                    <a:pt x="831415" y="27556"/>
                    <a:pt x="819186" y="41321"/>
                    <a:pt x="819186" y="63269"/>
                  </a:cubicBezTo>
                  <a:lnTo>
                    <a:pt x="819186" y="73658"/>
                  </a:lnTo>
                  <a:cubicBezTo>
                    <a:pt x="819186" y="101359"/>
                    <a:pt x="839138" y="108951"/>
                    <a:pt x="853206" y="108951"/>
                  </a:cubicBezTo>
                  <a:cubicBezTo>
                    <a:pt x="865868" y="108951"/>
                    <a:pt x="871359" y="108241"/>
                    <a:pt x="880488" y="106560"/>
                  </a:cubicBezTo>
                  <a:cubicBezTo>
                    <a:pt x="883010" y="106140"/>
                    <a:pt x="883443" y="105155"/>
                    <a:pt x="883443" y="102909"/>
                  </a:cubicBezTo>
                  <a:lnTo>
                    <a:pt x="883443" y="93636"/>
                  </a:lnTo>
                  <a:cubicBezTo>
                    <a:pt x="883443" y="92230"/>
                    <a:pt x="882313" y="91534"/>
                    <a:pt x="880908" y="91534"/>
                  </a:cubicBezTo>
                  <a:lnTo>
                    <a:pt x="880488" y="91534"/>
                  </a:lnTo>
                  <a:cubicBezTo>
                    <a:pt x="874590" y="92099"/>
                    <a:pt x="864883" y="92940"/>
                    <a:pt x="854624" y="92940"/>
                  </a:cubicBezTo>
                  <a:cubicBezTo>
                    <a:pt x="841108" y="92940"/>
                    <a:pt x="837733" y="83233"/>
                    <a:pt x="837733" y="75064"/>
                  </a:cubicBezTo>
                  <a:lnTo>
                    <a:pt x="837733" y="74643"/>
                  </a:lnTo>
                  <a:lnTo>
                    <a:pt x="883574" y="74643"/>
                  </a:lnTo>
                  <a:cubicBezTo>
                    <a:pt x="885545" y="74643"/>
                    <a:pt x="886385" y="73382"/>
                    <a:pt x="886385" y="71136"/>
                  </a:cubicBezTo>
                  <a:moveTo>
                    <a:pt x="810175" y="40481"/>
                  </a:moveTo>
                  <a:lnTo>
                    <a:pt x="810175" y="30367"/>
                  </a:lnTo>
                  <a:cubicBezTo>
                    <a:pt x="810175" y="28817"/>
                    <a:pt x="808914" y="27556"/>
                    <a:pt x="807364" y="27556"/>
                  </a:cubicBezTo>
                  <a:cubicBezTo>
                    <a:pt x="801742" y="27556"/>
                    <a:pt x="794150" y="28962"/>
                    <a:pt x="787267" y="34294"/>
                  </a:cubicBezTo>
                  <a:lnTo>
                    <a:pt x="787267" y="31352"/>
                  </a:lnTo>
                  <a:cubicBezTo>
                    <a:pt x="787267" y="29802"/>
                    <a:pt x="785993" y="28541"/>
                    <a:pt x="784457" y="28541"/>
                  </a:cubicBezTo>
                  <a:lnTo>
                    <a:pt x="772228" y="28541"/>
                  </a:lnTo>
                  <a:cubicBezTo>
                    <a:pt x="770678" y="28541"/>
                    <a:pt x="769417" y="29802"/>
                    <a:pt x="769417" y="31352"/>
                  </a:cubicBezTo>
                  <a:lnTo>
                    <a:pt x="769417" y="104879"/>
                  </a:lnTo>
                  <a:cubicBezTo>
                    <a:pt x="769417" y="106416"/>
                    <a:pt x="770678" y="107821"/>
                    <a:pt x="772228" y="107821"/>
                  </a:cubicBezTo>
                  <a:lnTo>
                    <a:pt x="785153" y="107821"/>
                  </a:lnTo>
                  <a:cubicBezTo>
                    <a:pt x="786703" y="107821"/>
                    <a:pt x="787964" y="106416"/>
                    <a:pt x="787964" y="104879"/>
                  </a:cubicBezTo>
                  <a:lnTo>
                    <a:pt x="787964" y="48361"/>
                  </a:lnTo>
                  <a:cubicBezTo>
                    <a:pt x="793874" y="45275"/>
                    <a:pt x="799772" y="43304"/>
                    <a:pt x="807364" y="43304"/>
                  </a:cubicBezTo>
                  <a:cubicBezTo>
                    <a:pt x="808914" y="43304"/>
                    <a:pt x="810175" y="42030"/>
                    <a:pt x="810175" y="40494"/>
                  </a:cubicBezTo>
                  <a:lnTo>
                    <a:pt x="810175" y="40481"/>
                  </a:lnTo>
                  <a:close/>
                  <a:moveTo>
                    <a:pt x="751829" y="103474"/>
                  </a:moveTo>
                  <a:lnTo>
                    <a:pt x="751829" y="94056"/>
                  </a:lnTo>
                  <a:cubicBezTo>
                    <a:pt x="751829" y="92375"/>
                    <a:pt x="751120" y="91114"/>
                    <a:pt x="749018" y="91114"/>
                  </a:cubicBezTo>
                  <a:lnTo>
                    <a:pt x="748729" y="91114"/>
                  </a:lnTo>
                  <a:cubicBezTo>
                    <a:pt x="743816" y="91534"/>
                    <a:pt x="734254" y="92230"/>
                    <a:pt x="726793" y="92230"/>
                  </a:cubicBezTo>
                  <a:cubicBezTo>
                    <a:pt x="714985" y="92230"/>
                    <a:pt x="706408" y="85479"/>
                    <a:pt x="706408" y="65935"/>
                  </a:cubicBezTo>
                  <a:lnTo>
                    <a:pt x="706408" y="45261"/>
                  </a:lnTo>
                  <a:cubicBezTo>
                    <a:pt x="706408" y="25284"/>
                    <a:pt x="714985" y="18966"/>
                    <a:pt x="726793" y="18966"/>
                  </a:cubicBezTo>
                  <a:cubicBezTo>
                    <a:pt x="734254" y="18966"/>
                    <a:pt x="743816" y="19662"/>
                    <a:pt x="748729" y="20083"/>
                  </a:cubicBezTo>
                  <a:lnTo>
                    <a:pt x="749018" y="20083"/>
                  </a:lnTo>
                  <a:cubicBezTo>
                    <a:pt x="751120" y="20083"/>
                    <a:pt x="751829" y="18822"/>
                    <a:pt x="751829" y="17141"/>
                  </a:cubicBezTo>
                  <a:lnTo>
                    <a:pt x="751829" y="7723"/>
                  </a:lnTo>
                  <a:cubicBezTo>
                    <a:pt x="751829" y="5753"/>
                    <a:pt x="750568" y="5057"/>
                    <a:pt x="748729" y="4492"/>
                  </a:cubicBezTo>
                  <a:cubicBezTo>
                    <a:pt x="746627" y="3927"/>
                    <a:pt x="737341" y="2246"/>
                    <a:pt x="726517" y="2246"/>
                  </a:cubicBezTo>
                  <a:cubicBezTo>
                    <a:pt x="709639" y="2246"/>
                    <a:pt x="686744" y="9969"/>
                    <a:pt x="686744" y="45261"/>
                  </a:cubicBezTo>
                  <a:lnTo>
                    <a:pt x="686744" y="65935"/>
                  </a:lnTo>
                  <a:cubicBezTo>
                    <a:pt x="686744" y="100663"/>
                    <a:pt x="709639" y="108951"/>
                    <a:pt x="726517" y="108951"/>
                  </a:cubicBezTo>
                  <a:cubicBezTo>
                    <a:pt x="737341" y="108951"/>
                    <a:pt x="746627" y="107269"/>
                    <a:pt x="748729" y="106705"/>
                  </a:cubicBezTo>
                  <a:cubicBezTo>
                    <a:pt x="750568" y="106140"/>
                    <a:pt x="751829" y="105444"/>
                    <a:pt x="751829" y="103474"/>
                  </a:cubicBezTo>
                  <a:moveTo>
                    <a:pt x="630473" y="105010"/>
                  </a:moveTo>
                  <a:lnTo>
                    <a:pt x="630473" y="89144"/>
                  </a:lnTo>
                  <a:cubicBezTo>
                    <a:pt x="630473" y="87594"/>
                    <a:pt x="629212" y="86464"/>
                    <a:pt x="627676" y="86464"/>
                  </a:cubicBezTo>
                  <a:lnTo>
                    <a:pt x="615171" y="86464"/>
                  </a:lnTo>
                  <a:cubicBezTo>
                    <a:pt x="613621" y="86464"/>
                    <a:pt x="612360" y="87594"/>
                    <a:pt x="612360" y="89144"/>
                  </a:cubicBezTo>
                  <a:lnTo>
                    <a:pt x="612360" y="105010"/>
                  </a:lnTo>
                  <a:cubicBezTo>
                    <a:pt x="612360" y="106560"/>
                    <a:pt x="613621" y="107821"/>
                    <a:pt x="615171" y="107821"/>
                  </a:cubicBezTo>
                  <a:lnTo>
                    <a:pt x="627676" y="107821"/>
                  </a:lnTo>
                  <a:cubicBezTo>
                    <a:pt x="629212" y="107821"/>
                    <a:pt x="630473" y="106560"/>
                    <a:pt x="630473" y="105010"/>
                  </a:cubicBezTo>
                  <a:moveTo>
                    <a:pt x="606292" y="17272"/>
                  </a:moveTo>
                  <a:lnTo>
                    <a:pt x="606292" y="6186"/>
                  </a:lnTo>
                  <a:cubicBezTo>
                    <a:pt x="606292" y="4636"/>
                    <a:pt x="605031" y="3507"/>
                    <a:pt x="603481" y="3507"/>
                  </a:cubicBezTo>
                  <a:lnTo>
                    <a:pt x="534745" y="3507"/>
                  </a:lnTo>
                  <a:cubicBezTo>
                    <a:pt x="533195" y="3507"/>
                    <a:pt x="531934" y="4636"/>
                    <a:pt x="531934" y="6186"/>
                  </a:cubicBezTo>
                  <a:lnTo>
                    <a:pt x="531934" y="17272"/>
                  </a:lnTo>
                  <a:cubicBezTo>
                    <a:pt x="531934" y="18822"/>
                    <a:pt x="533195" y="19807"/>
                    <a:pt x="534745" y="19807"/>
                  </a:cubicBezTo>
                  <a:lnTo>
                    <a:pt x="559347" y="19807"/>
                  </a:lnTo>
                  <a:lnTo>
                    <a:pt x="559347" y="105023"/>
                  </a:lnTo>
                  <a:cubicBezTo>
                    <a:pt x="559347" y="106560"/>
                    <a:pt x="560608" y="107821"/>
                    <a:pt x="562158" y="107821"/>
                  </a:cubicBezTo>
                  <a:lnTo>
                    <a:pt x="576068" y="107821"/>
                  </a:lnTo>
                  <a:cubicBezTo>
                    <a:pt x="577618" y="107821"/>
                    <a:pt x="578879" y="106560"/>
                    <a:pt x="578879" y="105023"/>
                  </a:cubicBezTo>
                  <a:lnTo>
                    <a:pt x="578879" y="19807"/>
                  </a:lnTo>
                  <a:lnTo>
                    <a:pt x="603481" y="19807"/>
                  </a:lnTo>
                  <a:cubicBezTo>
                    <a:pt x="605031" y="19807"/>
                    <a:pt x="606292" y="18822"/>
                    <a:pt x="606292" y="17272"/>
                  </a:cubicBezTo>
                  <a:moveTo>
                    <a:pt x="515738" y="105023"/>
                  </a:moveTo>
                  <a:lnTo>
                    <a:pt x="515738" y="6173"/>
                  </a:lnTo>
                  <a:cubicBezTo>
                    <a:pt x="515738" y="4636"/>
                    <a:pt x="514477" y="3507"/>
                    <a:pt x="512927" y="3507"/>
                  </a:cubicBezTo>
                  <a:lnTo>
                    <a:pt x="499030" y="3507"/>
                  </a:lnTo>
                  <a:cubicBezTo>
                    <a:pt x="497480" y="3507"/>
                    <a:pt x="496219" y="4636"/>
                    <a:pt x="496219" y="6173"/>
                  </a:cubicBezTo>
                  <a:lnTo>
                    <a:pt x="496219" y="105023"/>
                  </a:lnTo>
                  <a:cubicBezTo>
                    <a:pt x="496219" y="106560"/>
                    <a:pt x="497480" y="107821"/>
                    <a:pt x="499030" y="107821"/>
                  </a:cubicBezTo>
                  <a:lnTo>
                    <a:pt x="512927" y="107821"/>
                  </a:lnTo>
                  <a:cubicBezTo>
                    <a:pt x="514477" y="107821"/>
                    <a:pt x="515738" y="106560"/>
                    <a:pt x="515738" y="105023"/>
                  </a:cubicBezTo>
                  <a:moveTo>
                    <a:pt x="437137" y="104866"/>
                  </a:moveTo>
                  <a:lnTo>
                    <a:pt x="437137" y="59040"/>
                  </a:lnTo>
                  <a:cubicBezTo>
                    <a:pt x="437137" y="41177"/>
                    <a:pt x="433065" y="27556"/>
                    <a:pt x="412824" y="27556"/>
                  </a:cubicBezTo>
                  <a:cubicBezTo>
                    <a:pt x="403538" y="27556"/>
                    <a:pt x="398192" y="29106"/>
                    <a:pt x="390035" y="34294"/>
                  </a:cubicBezTo>
                  <a:lnTo>
                    <a:pt x="390035" y="31352"/>
                  </a:lnTo>
                  <a:cubicBezTo>
                    <a:pt x="390035" y="29802"/>
                    <a:pt x="388774" y="28541"/>
                    <a:pt x="387224" y="28541"/>
                  </a:cubicBezTo>
                  <a:lnTo>
                    <a:pt x="375008" y="28541"/>
                  </a:lnTo>
                  <a:cubicBezTo>
                    <a:pt x="373458" y="28541"/>
                    <a:pt x="372197" y="29802"/>
                    <a:pt x="372197" y="31352"/>
                  </a:cubicBezTo>
                  <a:lnTo>
                    <a:pt x="372197" y="104879"/>
                  </a:lnTo>
                  <a:cubicBezTo>
                    <a:pt x="372197" y="106416"/>
                    <a:pt x="373458" y="107821"/>
                    <a:pt x="375008" y="107821"/>
                  </a:cubicBezTo>
                  <a:lnTo>
                    <a:pt x="387933" y="107821"/>
                  </a:lnTo>
                  <a:cubicBezTo>
                    <a:pt x="389470" y="107821"/>
                    <a:pt x="390744" y="106416"/>
                    <a:pt x="390744" y="104879"/>
                  </a:cubicBezTo>
                  <a:lnTo>
                    <a:pt x="390744" y="48361"/>
                  </a:lnTo>
                  <a:cubicBezTo>
                    <a:pt x="396655" y="45248"/>
                    <a:pt x="401856" y="43291"/>
                    <a:pt x="406638" y="43291"/>
                  </a:cubicBezTo>
                  <a:cubicBezTo>
                    <a:pt x="417474" y="43291"/>
                    <a:pt x="418604" y="46798"/>
                    <a:pt x="418604" y="59040"/>
                  </a:cubicBezTo>
                  <a:lnTo>
                    <a:pt x="418604" y="104866"/>
                  </a:lnTo>
                  <a:cubicBezTo>
                    <a:pt x="418604" y="106416"/>
                    <a:pt x="419865" y="107821"/>
                    <a:pt x="421401" y="107821"/>
                  </a:cubicBezTo>
                  <a:lnTo>
                    <a:pt x="434326" y="107821"/>
                  </a:lnTo>
                  <a:cubicBezTo>
                    <a:pt x="435876" y="107821"/>
                    <a:pt x="437137" y="106416"/>
                    <a:pt x="437137" y="104866"/>
                  </a:cubicBezTo>
                  <a:moveTo>
                    <a:pt x="336903" y="114310"/>
                  </a:moveTo>
                  <a:cubicBezTo>
                    <a:pt x="336903" y="119366"/>
                    <a:pt x="334513" y="122322"/>
                    <a:pt x="321010" y="122322"/>
                  </a:cubicBezTo>
                  <a:cubicBezTo>
                    <a:pt x="307783" y="122322"/>
                    <a:pt x="304262" y="118815"/>
                    <a:pt x="304262" y="113036"/>
                  </a:cubicBezTo>
                  <a:lnTo>
                    <a:pt x="304262" y="111775"/>
                  </a:lnTo>
                  <a:cubicBezTo>
                    <a:pt x="304262" y="106705"/>
                    <a:pt x="305668" y="104879"/>
                    <a:pt x="307783" y="101924"/>
                  </a:cubicBezTo>
                  <a:lnTo>
                    <a:pt x="320300" y="104879"/>
                  </a:lnTo>
                  <a:cubicBezTo>
                    <a:pt x="335077" y="108399"/>
                    <a:pt x="336903" y="110225"/>
                    <a:pt x="336903" y="113324"/>
                  </a:cubicBezTo>
                  <a:lnTo>
                    <a:pt x="336903" y="114310"/>
                  </a:lnTo>
                  <a:close/>
                  <a:moveTo>
                    <a:pt x="335353" y="55808"/>
                  </a:moveTo>
                  <a:cubicBezTo>
                    <a:pt x="335353" y="62849"/>
                    <a:pt x="331977" y="66920"/>
                    <a:pt x="320300" y="66920"/>
                  </a:cubicBezTo>
                  <a:cubicBezTo>
                    <a:pt x="307218" y="66920"/>
                    <a:pt x="305103" y="61010"/>
                    <a:pt x="305103" y="55808"/>
                  </a:cubicBezTo>
                  <a:lnTo>
                    <a:pt x="305103" y="54679"/>
                  </a:lnTo>
                  <a:cubicBezTo>
                    <a:pt x="305103" y="48072"/>
                    <a:pt x="308347" y="42727"/>
                    <a:pt x="320300" y="42727"/>
                  </a:cubicBezTo>
                  <a:cubicBezTo>
                    <a:pt x="332398" y="42727"/>
                    <a:pt x="335353" y="47928"/>
                    <a:pt x="335353" y="54679"/>
                  </a:cubicBezTo>
                  <a:lnTo>
                    <a:pt x="335353" y="55808"/>
                  </a:lnTo>
                  <a:close/>
                  <a:moveTo>
                    <a:pt x="356987" y="38235"/>
                  </a:moveTo>
                  <a:lnTo>
                    <a:pt x="356987" y="32337"/>
                  </a:lnTo>
                  <a:cubicBezTo>
                    <a:pt x="356987" y="30222"/>
                    <a:pt x="355305" y="28541"/>
                    <a:pt x="353191" y="28541"/>
                  </a:cubicBezTo>
                  <a:lnTo>
                    <a:pt x="320300" y="28541"/>
                  </a:lnTo>
                  <a:cubicBezTo>
                    <a:pt x="295974" y="28541"/>
                    <a:pt x="286845" y="40336"/>
                    <a:pt x="286845" y="54403"/>
                  </a:cubicBezTo>
                  <a:lnTo>
                    <a:pt x="286845" y="55388"/>
                  </a:lnTo>
                  <a:cubicBezTo>
                    <a:pt x="286845" y="62428"/>
                    <a:pt x="288382" y="67485"/>
                    <a:pt x="292598" y="71846"/>
                  </a:cubicBezTo>
                  <a:cubicBezTo>
                    <a:pt x="288815" y="74512"/>
                    <a:pt x="286990" y="78860"/>
                    <a:pt x="286990" y="83220"/>
                  </a:cubicBezTo>
                  <a:lnTo>
                    <a:pt x="286990" y="83365"/>
                  </a:lnTo>
                  <a:cubicBezTo>
                    <a:pt x="286990" y="88421"/>
                    <a:pt x="289367" y="93347"/>
                    <a:pt x="293308" y="96302"/>
                  </a:cubicBezTo>
                  <a:cubicBezTo>
                    <a:pt x="288815" y="100387"/>
                    <a:pt x="286136" y="106009"/>
                    <a:pt x="286136" y="111775"/>
                  </a:cubicBezTo>
                  <a:lnTo>
                    <a:pt x="286136" y="113036"/>
                  </a:lnTo>
                  <a:cubicBezTo>
                    <a:pt x="286136" y="127799"/>
                    <a:pt x="298220" y="136362"/>
                    <a:pt x="321010" y="136362"/>
                  </a:cubicBezTo>
                  <a:cubicBezTo>
                    <a:pt x="344902" y="136362"/>
                    <a:pt x="355450" y="128639"/>
                    <a:pt x="355450" y="114310"/>
                  </a:cubicBezTo>
                  <a:lnTo>
                    <a:pt x="355450" y="113324"/>
                  </a:lnTo>
                  <a:cubicBezTo>
                    <a:pt x="355450" y="98272"/>
                    <a:pt x="343077" y="95317"/>
                    <a:pt x="323952" y="90812"/>
                  </a:cubicBezTo>
                  <a:lnTo>
                    <a:pt x="307362" y="86872"/>
                  </a:lnTo>
                  <a:cubicBezTo>
                    <a:pt x="304118" y="86175"/>
                    <a:pt x="302568" y="85046"/>
                    <a:pt x="302568" y="82235"/>
                  </a:cubicBezTo>
                  <a:cubicBezTo>
                    <a:pt x="302568" y="80974"/>
                    <a:pt x="303277" y="79700"/>
                    <a:pt x="304972" y="78584"/>
                  </a:cubicBezTo>
                  <a:cubicBezTo>
                    <a:pt x="307783" y="79700"/>
                    <a:pt x="312840" y="80974"/>
                    <a:pt x="320300" y="80974"/>
                  </a:cubicBezTo>
                  <a:cubicBezTo>
                    <a:pt x="341540" y="80974"/>
                    <a:pt x="353611" y="72962"/>
                    <a:pt x="353611" y="55388"/>
                  </a:cubicBezTo>
                  <a:lnTo>
                    <a:pt x="353611" y="54403"/>
                  </a:lnTo>
                  <a:cubicBezTo>
                    <a:pt x="353611" y="49478"/>
                    <a:pt x="352350" y="46378"/>
                    <a:pt x="350104" y="43147"/>
                  </a:cubicBezTo>
                  <a:lnTo>
                    <a:pt x="354741" y="41321"/>
                  </a:lnTo>
                  <a:cubicBezTo>
                    <a:pt x="356435" y="40612"/>
                    <a:pt x="356987" y="40336"/>
                    <a:pt x="356987" y="38235"/>
                  </a:cubicBezTo>
                  <a:moveTo>
                    <a:pt x="267142" y="104879"/>
                  </a:moveTo>
                  <a:lnTo>
                    <a:pt x="267142" y="31352"/>
                  </a:lnTo>
                  <a:cubicBezTo>
                    <a:pt x="267142" y="29802"/>
                    <a:pt x="265881" y="28541"/>
                    <a:pt x="264331" y="28541"/>
                  </a:cubicBezTo>
                  <a:lnTo>
                    <a:pt x="251407" y="28541"/>
                  </a:lnTo>
                  <a:cubicBezTo>
                    <a:pt x="249857" y="28541"/>
                    <a:pt x="248596" y="29802"/>
                    <a:pt x="248596" y="31352"/>
                  </a:cubicBezTo>
                  <a:lnTo>
                    <a:pt x="248596" y="104879"/>
                  </a:lnTo>
                  <a:cubicBezTo>
                    <a:pt x="248596" y="106416"/>
                    <a:pt x="249857" y="107821"/>
                    <a:pt x="251407" y="107821"/>
                  </a:cubicBezTo>
                  <a:lnTo>
                    <a:pt x="264331" y="107821"/>
                  </a:lnTo>
                  <a:cubicBezTo>
                    <a:pt x="265881" y="107821"/>
                    <a:pt x="267142" y="106416"/>
                    <a:pt x="267142" y="104879"/>
                  </a:cubicBezTo>
                  <a:moveTo>
                    <a:pt x="267563" y="15170"/>
                  </a:moveTo>
                  <a:lnTo>
                    <a:pt x="267563" y="2811"/>
                  </a:lnTo>
                  <a:cubicBezTo>
                    <a:pt x="267563" y="1261"/>
                    <a:pt x="266302" y="0"/>
                    <a:pt x="264752" y="0"/>
                  </a:cubicBezTo>
                  <a:lnTo>
                    <a:pt x="251131" y="0"/>
                  </a:lnTo>
                  <a:cubicBezTo>
                    <a:pt x="249581" y="0"/>
                    <a:pt x="248175" y="1261"/>
                    <a:pt x="248175" y="2811"/>
                  </a:cubicBezTo>
                  <a:lnTo>
                    <a:pt x="248175" y="15170"/>
                  </a:lnTo>
                  <a:cubicBezTo>
                    <a:pt x="248175" y="16707"/>
                    <a:pt x="249581" y="17981"/>
                    <a:pt x="251131" y="17981"/>
                  </a:cubicBezTo>
                  <a:lnTo>
                    <a:pt x="264752" y="17981"/>
                  </a:lnTo>
                  <a:cubicBezTo>
                    <a:pt x="266302" y="17981"/>
                    <a:pt x="267563" y="16707"/>
                    <a:pt x="267563" y="15170"/>
                  </a:cubicBezTo>
                  <a:moveTo>
                    <a:pt x="230587" y="87029"/>
                  </a:moveTo>
                  <a:cubicBezTo>
                    <a:pt x="230587" y="79858"/>
                    <a:pt x="228893" y="72818"/>
                    <a:pt x="217098" y="65646"/>
                  </a:cubicBezTo>
                  <a:lnTo>
                    <a:pt x="198669" y="54403"/>
                  </a:lnTo>
                  <a:cubicBezTo>
                    <a:pt x="195149" y="52288"/>
                    <a:pt x="193034" y="50883"/>
                    <a:pt x="193034" y="48637"/>
                  </a:cubicBezTo>
                  <a:cubicBezTo>
                    <a:pt x="193034" y="44276"/>
                    <a:pt x="195989" y="42727"/>
                    <a:pt x="202754" y="42727"/>
                  </a:cubicBezTo>
                  <a:cubicBezTo>
                    <a:pt x="210766" y="42727"/>
                    <a:pt x="222010" y="43843"/>
                    <a:pt x="225951" y="44408"/>
                  </a:cubicBezTo>
                  <a:lnTo>
                    <a:pt x="226502" y="44408"/>
                  </a:lnTo>
                  <a:cubicBezTo>
                    <a:pt x="227908" y="44408"/>
                    <a:pt x="228762" y="43423"/>
                    <a:pt x="228762" y="41741"/>
                  </a:cubicBezTo>
                  <a:lnTo>
                    <a:pt x="228762" y="33598"/>
                  </a:lnTo>
                  <a:cubicBezTo>
                    <a:pt x="228762" y="31904"/>
                    <a:pt x="227908" y="30787"/>
                    <a:pt x="226226" y="30367"/>
                  </a:cubicBezTo>
                  <a:cubicBezTo>
                    <a:pt x="219068" y="28817"/>
                    <a:pt x="212605" y="27556"/>
                    <a:pt x="201204" y="27556"/>
                  </a:cubicBezTo>
                  <a:cubicBezTo>
                    <a:pt x="183340" y="27556"/>
                    <a:pt x="174500" y="34583"/>
                    <a:pt x="174500" y="48637"/>
                  </a:cubicBezTo>
                  <a:cubicBezTo>
                    <a:pt x="174500" y="56794"/>
                    <a:pt x="179413" y="63821"/>
                    <a:pt x="186296" y="68037"/>
                  </a:cubicBezTo>
                  <a:lnTo>
                    <a:pt x="205565" y="79858"/>
                  </a:lnTo>
                  <a:cubicBezTo>
                    <a:pt x="210070" y="82669"/>
                    <a:pt x="211752" y="84363"/>
                    <a:pt x="211752" y="87029"/>
                  </a:cubicBezTo>
                  <a:cubicBezTo>
                    <a:pt x="211752" y="90825"/>
                    <a:pt x="210491" y="93780"/>
                    <a:pt x="201769" y="93780"/>
                  </a:cubicBezTo>
                  <a:cubicBezTo>
                    <a:pt x="197539" y="93780"/>
                    <a:pt x="184890" y="93084"/>
                    <a:pt x="178152" y="92230"/>
                  </a:cubicBezTo>
                  <a:lnTo>
                    <a:pt x="177587" y="92230"/>
                  </a:lnTo>
                  <a:cubicBezTo>
                    <a:pt x="176182" y="92230"/>
                    <a:pt x="175196" y="93360"/>
                    <a:pt x="175196" y="94490"/>
                  </a:cubicBezTo>
                  <a:lnTo>
                    <a:pt x="175196" y="102909"/>
                  </a:lnTo>
                  <a:cubicBezTo>
                    <a:pt x="175196" y="104590"/>
                    <a:pt x="176182" y="105720"/>
                    <a:pt x="177863" y="106140"/>
                  </a:cubicBezTo>
                  <a:cubicBezTo>
                    <a:pt x="185731" y="108241"/>
                    <a:pt x="197539" y="108951"/>
                    <a:pt x="203030" y="108951"/>
                  </a:cubicBezTo>
                  <a:cubicBezTo>
                    <a:pt x="221445" y="108951"/>
                    <a:pt x="230587" y="99257"/>
                    <a:pt x="230587" y="87029"/>
                  </a:cubicBezTo>
                  <a:moveTo>
                    <a:pt x="140612" y="61443"/>
                  </a:moveTo>
                  <a:lnTo>
                    <a:pt x="110782" y="61443"/>
                  </a:lnTo>
                  <a:lnTo>
                    <a:pt x="110782" y="60878"/>
                  </a:lnTo>
                  <a:cubicBezTo>
                    <a:pt x="110782" y="49767"/>
                    <a:pt x="117113" y="43567"/>
                    <a:pt x="125835" y="43567"/>
                  </a:cubicBezTo>
                  <a:cubicBezTo>
                    <a:pt x="134556" y="43567"/>
                    <a:pt x="140612" y="49898"/>
                    <a:pt x="140612" y="60878"/>
                  </a:cubicBezTo>
                  <a:lnTo>
                    <a:pt x="140612" y="61443"/>
                  </a:lnTo>
                  <a:close/>
                  <a:moveTo>
                    <a:pt x="159290" y="71136"/>
                  </a:moveTo>
                  <a:lnTo>
                    <a:pt x="159290" y="63269"/>
                  </a:lnTo>
                  <a:cubicBezTo>
                    <a:pt x="159290" y="42306"/>
                    <a:pt x="147494" y="27556"/>
                    <a:pt x="125835" y="27556"/>
                  </a:cubicBezTo>
                  <a:cubicBezTo>
                    <a:pt x="104319" y="27556"/>
                    <a:pt x="92090" y="41321"/>
                    <a:pt x="92090" y="63269"/>
                  </a:cubicBezTo>
                  <a:lnTo>
                    <a:pt x="92090" y="73658"/>
                  </a:lnTo>
                  <a:cubicBezTo>
                    <a:pt x="92090" y="101359"/>
                    <a:pt x="112043" y="108951"/>
                    <a:pt x="126110" y="108951"/>
                  </a:cubicBezTo>
                  <a:cubicBezTo>
                    <a:pt x="138773" y="108951"/>
                    <a:pt x="144263" y="108241"/>
                    <a:pt x="153392" y="106560"/>
                  </a:cubicBezTo>
                  <a:cubicBezTo>
                    <a:pt x="155914" y="106140"/>
                    <a:pt x="156348" y="105155"/>
                    <a:pt x="156348" y="102909"/>
                  </a:cubicBezTo>
                  <a:lnTo>
                    <a:pt x="156348" y="93636"/>
                  </a:lnTo>
                  <a:cubicBezTo>
                    <a:pt x="156348" y="92230"/>
                    <a:pt x="155218" y="91534"/>
                    <a:pt x="153812" y="91534"/>
                  </a:cubicBezTo>
                  <a:lnTo>
                    <a:pt x="153392" y="91534"/>
                  </a:lnTo>
                  <a:cubicBezTo>
                    <a:pt x="147494" y="92099"/>
                    <a:pt x="137801" y="92940"/>
                    <a:pt x="127529" y="92940"/>
                  </a:cubicBezTo>
                  <a:cubicBezTo>
                    <a:pt x="114013" y="92940"/>
                    <a:pt x="110637" y="83233"/>
                    <a:pt x="110637" y="75064"/>
                  </a:cubicBezTo>
                  <a:lnTo>
                    <a:pt x="110637" y="74643"/>
                  </a:lnTo>
                  <a:lnTo>
                    <a:pt x="156479" y="74643"/>
                  </a:lnTo>
                  <a:cubicBezTo>
                    <a:pt x="158449" y="74643"/>
                    <a:pt x="159290" y="73382"/>
                    <a:pt x="159290" y="71136"/>
                  </a:cubicBezTo>
                  <a:moveTo>
                    <a:pt x="56100" y="65935"/>
                  </a:moveTo>
                  <a:cubicBezTo>
                    <a:pt x="56100" y="87029"/>
                    <a:pt x="45408" y="92519"/>
                    <a:pt x="31340" y="92519"/>
                  </a:cubicBezTo>
                  <a:cubicBezTo>
                    <a:pt x="26139" y="92519"/>
                    <a:pt x="22474" y="92230"/>
                    <a:pt x="19519" y="92099"/>
                  </a:cubicBezTo>
                  <a:lnTo>
                    <a:pt x="19519" y="19098"/>
                  </a:lnTo>
                  <a:cubicBezTo>
                    <a:pt x="22474" y="18966"/>
                    <a:pt x="26139" y="18677"/>
                    <a:pt x="31340" y="18677"/>
                  </a:cubicBezTo>
                  <a:cubicBezTo>
                    <a:pt x="45408" y="18677"/>
                    <a:pt x="56100" y="24167"/>
                    <a:pt x="56100" y="45261"/>
                  </a:cubicBezTo>
                  <a:lnTo>
                    <a:pt x="56100" y="65935"/>
                  </a:lnTo>
                  <a:close/>
                  <a:moveTo>
                    <a:pt x="75488" y="65935"/>
                  </a:moveTo>
                  <a:lnTo>
                    <a:pt x="75488" y="45261"/>
                  </a:lnTo>
                  <a:cubicBezTo>
                    <a:pt x="75488" y="17416"/>
                    <a:pt x="59476" y="2246"/>
                    <a:pt x="31340" y="2246"/>
                  </a:cubicBezTo>
                  <a:cubicBezTo>
                    <a:pt x="21358" y="2246"/>
                    <a:pt x="7868" y="3231"/>
                    <a:pt x="3652" y="3927"/>
                  </a:cubicBezTo>
                  <a:cubicBezTo>
                    <a:pt x="1261" y="4348"/>
                    <a:pt x="0" y="5477"/>
                    <a:pt x="0" y="8288"/>
                  </a:cubicBezTo>
                  <a:lnTo>
                    <a:pt x="0" y="102909"/>
                  </a:lnTo>
                  <a:cubicBezTo>
                    <a:pt x="0" y="105720"/>
                    <a:pt x="1261" y="106849"/>
                    <a:pt x="3652" y="107269"/>
                  </a:cubicBezTo>
                  <a:cubicBezTo>
                    <a:pt x="7868" y="107966"/>
                    <a:pt x="21358" y="108951"/>
                    <a:pt x="31340" y="108951"/>
                  </a:cubicBezTo>
                  <a:cubicBezTo>
                    <a:pt x="59476" y="108951"/>
                    <a:pt x="75488" y="93780"/>
                    <a:pt x="75488" y="65935"/>
                  </a:cubicBezTo>
                </a:path>
              </a:pathLst>
            </a:custGeom>
            <a:solidFill>
              <a:schemeClr val="bg1"/>
            </a:solidFill>
            <a:ln w="1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E725B77F-EA85-9855-AE76-F27EB744B99E}"/>
                </a:ext>
              </a:extLst>
            </p:cNvPr>
            <p:cNvSpPr/>
            <p:nvPr/>
          </p:nvSpPr>
          <p:spPr>
            <a:xfrm>
              <a:off x="2358270" y="6648637"/>
              <a:ext cx="18126" cy="21356"/>
            </a:xfrm>
            <a:custGeom>
              <a:avLst/>
              <a:gdLst>
                <a:gd name="connsiteX0" fmla="*/ 18127 w 18126"/>
                <a:gd name="connsiteY0" fmla="*/ 18546 h 21356"/>
                <a:gd name="connsiteX1" fmla="*/ 18127 w 18126"/>
                <a:gd name="connsiteY1" fmla="*/ 2666 h 21356"/>
                <a:gd name="connsiteX2" fmla="*/ 15316 w 18126"/>
                <a:gd name="connsiteY2" fmla="*/ 0 h 21356"/>
                <a:gd name="connsiteX3" fmla="*/ 2811 w 18126"/>
                <a:gd name="connsiteY3" fmla="*/ 0 h 21356"/>
                <a:gd name="connsiteX4" fmla="*/ 0 w 18126"/>
                <a:gd name="connsiteY4" fmla="*/ 2666 h 21356"/>
                <a:gd name="connsiteX5" fmla="*/ 0 w 18126"/>
                <a:gd name="connsiteY5" fmla="*/ 18546 h 21356"/>
                <a:gd name="connsiteX6" fmla="*/ 2811 w 18126"/>
                <a:gd name="connsiteY6" fmla="*/ 21357 h 21356"/>
                <a:gd name="connsiteX7" fmla="*/ 15316 w 18126"/>
                <a:gd name="connsiteY7" fmla="*/ 21357 h 21356"/>
                <a:gd name="connsiteX8" fmla="*/ 18127 w 18126"/>
                <a:gd name="connsiteY8" fmla="*/ 18546 h 2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26" h="21356">
                  <a:moveTo>
                    <a:pt x="18127" y="18546"/>
                  </a:moveTo>
                  <a:lnTo>
                    <a:pt x="18127" y="2666"/>
                  </a:lnTo>
                  <a:cubicBezTo>
                    <a:pt x="18127" y="1130"/>
                    <a:pt x="16865" y="0"/>
                    <a:pt x="15316" y="0"/>
                  </a:cubicBezTo>
                  <a:lnTo>
                    <a:pt x="2811" y="0"/>
                  </a:lnTo>
                  <a:cubicBezTo>
                    <a:pt x="1274" y="0"/>
                    <a:pt x="0" y="1130"/>
                    <a:pt x="0" y="2666"/>
                  </a:cubicBezTo>
                  <a:lnTo>
                    <a:pt x="0" y="18546"/>
                  </a:lnTo>
                  <a:cubicBezTo>
                    <a:pt x="0" y="20096"/>
                    <a:pt x="1274" y="21357"/>
                    <a:pt x="2811" y="21357"/>
                  </a:cubicBezTo>
                  <a:lnTo>
                    <a:pt x="15316" y="21357"/>
                  </a:lnTo>
                  <a:cubicBezTo>
                    <a:pt x="16865" y="21357"/>
                    <a:pt x="18127" y="20096"/>
                    <a:pt x="18127" y="18546"/>
                  </a:cubicBezTo>
                </a:path>
              </a:pathLst>
            </a:custGeom>
            <a:solidFill>
              <a:schemeClr val="bg1"/>
            </a:solidFill>
            <a:ln w="1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40FDB06E-D09B-8CB4-C738-B15CD6C9C2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5" hasCustomPrompt="1"/>
          </p:nvPr>
        </p:nvSpPr>
        <p:spPr>
          <a:xfrm>
            <a:off x="5976938" y="-1"/>
            <a:ext cx="6215062" cy="6858001"/>
          </a:xfrm>
          <a:custGeom>
            <a:avLst/>
            <a:gdLst>
              <a:gd name="connsiteX0" fmla="*/ 0 w 6215062"/>
              <a:gd name="connsiteY0" fmla="*/ 267185 h 6858001"/>
              <a:gd name="connsiteX1" fmla="*/ 5930822 w 6215062"/>
              <a:gd name="connsiteY1" fmla="*/ 267185 h 6858001"/>
              <a:gd name="connsiteX2" fmla="*/ 5930822 w 6215062"/>
              <a:gd name="connsiteY2" fmla="*/ 6579717 h 6858001"/>
              <a:gd name="connsiteX3" fmla="*/ 0 w 6215062"/>
              <a:gd name="connsiteY3" fmla="*/ 6579717 h 6858001"/>
              <a:gd name="connsiteX4" fmla="*/ 0 w 6215062"/>
              <a:gd name="connsiteY4" fmla="*/ 0 h 6858001"/>
              <a:gd name="connsiteX5" fmla="*/ 6215062 w 6215062"/>
              <a:gd name="connsiteY5" fmla="*/ 0 h 6858001"/>
              <a:gd name="connsiteX6" fmla="*/ 6215062 w 6215062"/>
              <a:gd name="connsiteY6" fmla="*/ 6858001 h 6858001"/>
              <a:gd name="connsiteX7" fmla="*/ 0 w 6215062"/>
              <a:gd name="connsiteY7" fmla="*/ 6858001 h 6858001"/>
              <a:gd name="connsiteX8" fmla="*/ 0 w 6215062"/>
              <a:gd name="connsiteY8" fmla="*/ 6589221 h 6858001"/>
              <a:gd name="connsiteX9" fmla="*/ 5940326 w 6215062"/>
              <a:gd name="connsiteY9" fmla="*/ 6589221 h 6858001"/>
              <a:gd name="connsiteX10" fmla="*/ 5940326 w 6215062"/>
              <a:gd name="connsiteY10" fmla="*/ 257681 h 6858001"/>
              <a:gd name="connsiteX11" fmla="*/ 0 w 6215062"/>
              <a:gd name="connsiteY11" fmla="*/ 25768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15062" h="6858001">
                <a:moveTo>
                  <a:pt x="0" y="267185"/>
                </a:moveTo>
                <a:lnTo>
                  <a:pt x="5930822" y="267185"/>
                </a:lnTo>
                <a:lnTo>
                  <a:pt x="5930822" y="6579717"/>
                </a:lnTo>
                <a:lnTo>
                  <a:pt x="0" y="6579717"/>
                </a:lnTo>
                <a:close/>
                <a:moveTo>
                  <a:pt x="0" y="0"/>
                </a:moveTo>
                <a:lnTo>
                  <a:pt x="6215062" y="0"/>
                </a:lnTo>
                <a:lnTo>
                  <a:pt x="6215062" y="6858001"/>
                </a:lnTo>
                <a:lnTo>
                  <a:pt x="0" y="6858001"/>
                </a:lnTo>
                <a:lnTo>
                  <a:pt x="0" y="6589221"/>
                </a:lnTo>
                <a:lnTo>
                  <a:pt x="5940326" y="6589221"/>
                </a:lnTo>
                <a:lnTo>
                  <a:pt x="5940326" y="257681"/>
                </a:lnTo>
                <a:lnTo>
                  <a:pt x="0" y="25768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0" name="Grafik 13">
            <a:extLst>
              <a:ext uri="{FF2B5EF4-FFF2-40B4-BE49-F238E27FC236}">
                <a16:creationId xmlns:a16="http://schemas.microsoft.com/office/drawing/2014/main" id="{3506F1ED-9A52-4F86-DF90-1D7EA64518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69479" y="257680"/>
            <a:ext cx="11647785" cy="6331539"/>
          </a:xfrm>
          <a:custGeom>
            <a:avLst/>
            <a:gdLst>
              <a:gd name="connsiteX0" fmla="*/ 11647785 w 11647785"/>
              <a:gd name="connsiteY0" fmla="*/ 6331540 h 6331539"/>
              <a:gd name="connsiteX1" fmla="*/ 2701721 w 11647785"/>
              <a:gd name="connsiteY1" fmla="*/ 6331540 h 6331539"/>
              <a:gd name="connsiteX2" fmla="*/ 2696969 w 11647785"/>
              <a:gd name="connsiteY2" fmla="*/ 6326788 h 6331539"/>
              <a:gd name="connsiteX3" fmla="*/ 2701721 w 11647785"/>
              <a:gd name="connsiteY3" fmla="*/ 6322036 h 6331539"/>
              <a:gd name="connsiteX4" fmla="*/ 11638281 w 11647785"/>
              <a:gd name="connsiteY4" fmla="*/ 6322036 h 6331539"/>
              <a:gd name="connsiteX5" fmla="*/ 11638281 w 11647785"/>
              <a:gd name="connsiteY5" fmla="*/ 9504 h 6331539"/>
              <a:gd name="connsiteX6" fmla="*/ 9504 w 11647785"/>
              <a:gd name="connsiteY6" fmla="*/ 9504 h 6331539"/>
              <a:gd name="connsiteX7" fmla="*/ 9504 w 11647785"/>
              <a:gd name="connsiteY7" fmla="*/ 6322036 h 6331539"/>
              <a:gd name="connsiteX8" fmla="*/ 616696 w 11647785"/>
              <a:gd name="connsiteY8" fmla="*/ 6322036 h 6331539"/>
              <a:gd name="connsiteX9" fmla="*/ 621448 w 11647785"/>
              <a:gd name="connsiteY9" fmla="*/ 6326788 h 6331539"/>
              <a:gd name="connsiteX10" fmla="*/ 616696 w 11647785"/>
              <a:gd name="connsiteY10" fmla="*/ 6331540 h 6331539"/>
              <a:gd name="connsiteX11" fmla="*/ 0 w 11647785"/>
              <a:gd name="connsiteY11" fmla="*/ 6331540 h 6331539"/>
              <a:gd name="connsiteX12" fmla="*/ 0 w 11647785"/>
              <a:gd name="connsiteY12" fmla="*/ 0 h 6331539"/>
              <a:gd name="connsiteX13" fmla="*/ 11647785 w 11647785"/>
              <a:gd name="connsiteY13" fmla="*/ 0 h 6331539"/>
              <a:gd name="connsiteX14" fmla="*/ 11647785 w 11647785"/>
              <a:gd name="connsiteY14" fmla="*/ 6331540 h 633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47785" h="6331539">
                <a:moveTo>
                  <a:pt x="11647785" y="6331540"/>
                </a:moveTo>
                <a:lnTo>
                  <a:pt x="2701721" y="6331540"/>
                </a:lnTo>
                <a:cubicBezTo>
                  <a:pt x="2699098" y="6331540"/>
                  <a:pt x="2696969" y="6329411"/>
                  <a:pt x="2696969" y="6326788"/>
                </a:cubicBezTo>
                <a:cubicBezTo>
                  <a:pt x="2696969" y="6324165"/>
                  <a:pt x="2699098" y="6322036"/>
                  <a:pt x="2701721" y="6322036"/>
                </a:cubicBezTo>
                <a:lnTo>
                  <a:pt x="11638281" y="6322036"/>
                </a:lnTo>
                <a:lnTo>
                  <a:pt x="11638281" y="9504"/>
                </a:lnTo>
                <a:lnTo>
                  <a:pt x="9504" y="9504"/>
                </a:lnTo>
                <a:lnTo>
                  <a:pt x="9504" y="6322036"/>
                </a:lnTo>
                <a:lnTo>
                  <a:pt x="616696" y="6322036"/>
                </a:lnTo>
                <a:cubicBezTo>
                  <a:pt x="619319" y="6322036"/>
                  <a:pt x="621448" y="6324165"/>
                  <a:pt x="621448" y="6326788"/>
                </a:cubicBezTo>
                <a:cubicBezTo>
                  <a:pt x="621448" y="6329411"/>
                  <a:pt x="619319" y="6331540"/>
                  <a:pt x="616696" y="6331540"/>
                </a:cubicBezTo>
                <a:lnTo>
                  <a:pt x="0" y="6331540"/>
                </a:lnTo>
                <a:lnTo>
                  <a:pt x="0" y="0"/>
                </a:lnTo>
                <a:lnTo>
                  <a:pt x="11647785" y="0"/>
                </a:lnTo>
                <a:lnTo>
                  <a:pt x="11647785" y="6331540"/>
                </a:lnTo>
                <a:close/>
              </a:path>
            </a:pathLst>
          </a:custGeom>
          <a:solidFill>
            <a:srgbClr val="FFFFFF"/>
          </a:solidFill>
          <a:ln w="1266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1F7158-3126-8D67-81AD-FBBB1D0C290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40516" y="7113140"/>
            <a:ext cx="981075" cy="365125"/>
          </a:xfrm>
        </p:spPr>
        <p:txBody>
          <a:bodyPr/>
          <a:lstStyle/>
          <a:p>
            <a:fld id="{88271FD9-4025-43A1-BECC-0030765D54D0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C160E-E09E-00BD-CFEF-9CFBEA4041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446025" y="7020170"/>
            <a:ext cx="5924158" cy="365125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556B42-1405-D475-BE5B-07F1A748CB4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533188" y="6874101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85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nks, 3 Fotos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FE0C809C-BC8A-54E7-5DF8-E7F1D5083D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4800" y="1132645"/>
            <a:ext cx="5616575" cy="5012562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90FF8F0-3315-AA4E-A843-4420800943F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5BBAC52D-5A5B-47BF-89E4-6913F4C59F57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13" name="Fußzeilenplatzhalter 16">
            <a:extLst>
              <a:ext uri="{FF2B5EF4-FFF2-40B4-BE49-F238E27FC236}">
                <a16:creationId xmlns:a16="http://schemas.microsoft.com/office/drawing/2014/main" id="{23DB91FC-959F-1443-BEAD-D5D06EF8E1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5" name="Foliennummernplatzhalter 18">
            <a:extLst>
              <a:ext uri="{FF2B5EF4-FFF2-40B4-BE49-F238E27FC236}">
                <a16:creationId xmlns:a16="http://schemas.microsoft.com/office/drawing/2014/main" id="{D31CDCAE-E5E0-0A47-B6DD-1330A450C7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33F815-F872-416E-10CE-43D228A6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95102"/>
            <a:ext cx="4796955" cy="779263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E11B9A-4F7D-916D-3C7B-976A342BB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2350" y="1602999"/>
            <a:ext cx="4793779" cy="45422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327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, 3 Fotos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FE0C809C-BC8A-54E7-5DF8-E7F1D5083D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4800" y="1132645"/>
            <a:ext cx="5616575" cy="2340000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90FF8F0-3315-AA4E-A843-4420800943F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5BBAC52D-5A5B-47BF-89E4-6913F4C59F57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13" name="Fußzeilenplatzhalter 16">
            <a:extLst>
              <a:ext uri="{FF2B5EF4-FFF2-40B4-BE49-F238E27FC236}">
                <a16:creationId xmlns:a16="http://schemas.microsoft.com/office/drawing/2014/main" id="{23DB91FC-959F-1443-BEAD-D5D06EF8E1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5" name="Foliennummernplatzhalter 18">
            <a:extLst>
              <a:ext uri="{FF2B5EF4-FFF2-40B4-BE49-F238E27FC236}">
                <a16:creationId xmlns:a16="http://schemas.microsoft.com/office/drawing/2014/main" id="{D31CDCAE-E5E0-0A47-B6DD-1330A450C7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33F815-F872-416E-10CE-43D228A6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95102"/>
            <a:ext cx="4796955" cy="779263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E11B9A-4F7D-916D-3C7B-976A342BB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2350" y="1602999"/>
            <a:ext cx="4793779" cy="45422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13485557-0203-4CE5-682F-6731352EA16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5999" y="3805207"/>
            <a:ext cx="5615375" cy="2340000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9079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links, 3 Fotos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9214D28-47CE-703F-EF5E-4729F610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FE0C809C-BC8A-54E7-5DF8-E7F1D5083D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4800" y="1132645"/>
            <a:ext cx="5616575" cy="2340000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9ACF4B-FCBA-CA3B-1304-770EA840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1784" y="260100"/>
            <a:ext cx="720000" cy="720000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90FF8F0-3315-AA4E-A843-4420800943F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18403" y="6434257"/>
            <a:ext cx="981075" cy="365125"/>
          </a:xfrm>
        </p:spPr>
        <p:txBody>
          <a:bodyPr/>
          <a:lstStyle/>
          <a:p>
            <a:fld id="{5BBAC52D-5A5B-47BF-89E4-6913F4C59F57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13" name="Fußzeilenplatzhalter 16">
            <a:extLst>
              <a:ext uri="{FF2B5EF4-FFF2-40B4-BE49-F238E27FC236}">
                <a16:creationId xmlns:a16="http://schemas.microsoft.com/office/drawing/2014/main" id="{23DB91FC-959F-1443-BEAD-D5D06EF8E1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2067" y="6434257"/>
            <a:ext cx="5924158" cy="365125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15" name="Foliennummernplatzhalter 18">
            <a:extLst>
              <a:ext uri="{FF2B5EF4-FFF2-40B4-BE49-F238E27FC236}">
                <a16:creationId xmlns:a16="http://schemas.microsoft.com/office/drawing/2014/main" id="{D31CDCAE-E5E0-0A47-B6DD-1330A450C7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31078" y="6417445"/>
            <a:ext cx="487680" cy="398749"/>
          </a:xfrm>
        </p:spPr>
        <p:txBody>
          <a:bodyPr/>
          <a:lstStyle/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33F815-F872-416E-10CE-43D228A6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95102"/>
            <a:ext cx="4796955" cy="779263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E11B9A-4F7D-916D-3C7B-976A342BB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2350" y="1602999"/>
            <a:ext cx="4793779" cy="45422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13485557-0203-4CE5-682F-6731352EA16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3805207"/>
            <a:ext cx="2628000" cy="2340000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6" name="Bildplatzhalter 15">
            <a:extLst>
              <a:ext uri="{FF2B5EF4-FFF2-40B4-BE49-F238E27FC236}">
                <a16:creationId xmlns:a16="http://schemas.microsoft.com/office/drawing/2014/main" id="{88AD14B8-8E50-1A05-D000-73CCE0C5935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84575" y="3805207"/>
            <a:ext cx="2628000" cy="2340000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400" b="1"/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2920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EDCC78-D03F-C391-D862-D639177C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484414"/>
            <a:ext cx="10514014" cy="120627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416D8F-D8D9-9F00-33C5-EC5C0D22F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4" y="1690688"/>
            <a:ext cx="10514014" cy="4654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A6524-E74F-558D-9DB4-A9F6FA30B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8403" y="6433316"/>
            <a:ext cx="9810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271FD9-4025-43A1-BECC-0030765D54D0}" type="datetime1">
              <a:rPr lang="de-DE" smtClean="0"/>
              <a:t>21.11.2024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C305C-0636-B74E-9FB1-58D090A68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2067" y="6433316"/>
            <a:ext cx="5924158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Fußzeile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51810-F326-E84C-332E-D851A1FE3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1078" y="6416504"/>
            <a:ext cx="487680" cy="3987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A20FC8-41B9-4055-A397-5AB32DE79FC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07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8" r:id="rId2"/>
    <p:sldLayoutId id="2147483686" r:id="rId3"/>
    <p:sldLayoutId id="2147483687" r:id="rId4"/>
    <p:sldLayoutId id="2147483689" r:id="rId5"/>
    <p:sldLayoutId id="2147483690" r:id="rId6"/>
    <p:sldLayoutId id="2147483723" r:id="rId7"/>
    <p:sldLayoutId id="2147483725" r:id="rId8"/>
    <p:sldLayoutId id="2147483726" r:id="rId9"/>
    <p:sldLayoutId id="2147483711" r:id="rId10"/>
    <p:sldLayoutId id="2147483720" r:id="rId11"/>
    <p:sldLayoutId id="2147483724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08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11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ts val="2200"/>
        </a:lnSpc>
        <a:spcBef>
          <a:spcPts val="0"/>
        </a:spcBef>
        <a:spcAft>
          <a:spcPts val="1100"/>
        </a:spcAft>
        <a:buSzPct val="14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lnSpc>
          <a:spcPts val="2200"/>
        </a:lnSpc>
        <a:spcBef>
          <a:spcPts val="0"/>
        </a:spcBef>
        <a:spcAft>
          <a:spcPts val="1100"/>
        </a:spcAft>
        <a:buClr>
          <a:schemeClr val="tx1"/>
        </a:buClr>
        <a:buSzPct val="10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0" algn="l" defTabSz="914400" rtl="0" eaLnBrk="1" latinLnBrk="0" hangingPunct="1">
        <a:lnSpc>
          <a:spcPts val="2200"/>
        </a:lnSpc>
        <a:spcBef>
          <a:spcPts val="0"/>
        </a:spcBef>
        <a:spcAft>
          <a:spcPts val="11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23913" indent="-285750" algn="l" defTabSz="914400" rtl="0" eaLnBrk="1" latinLnBrk="0" hangingPunct="1">
        <a:lnSpc>
          <a:spcPts val="2200"/>
        </a:lnSpc>
        <a:spcBef>
          <a:spcPts val="0"/>
        </a:spcBef>
        <a:spcAft>
          <a:spcPts val="1100"/>
        </a:spcAft>
        <a:buSzPct val="13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6" pos="642" userDrawn="1">
          <p15:clr>
            <a:srgbClr val="F26B43"/>
          </p15:clr>
        </p15:guide>
        <p15:guide id="55" orient="horz" pos="4201" userDrawn="1">
          <p15:clr>
            <a:srgbClr val="F26B43"/>
          </p15:clr>
        </p15:guide>
        <p15:guide id="68" pos="72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.dalibo.com/plan/4a46e97c61b3bg67" TargetMode="External"/><Relationship Id="rId2" Type="http://schemas.openxmlformats.org/officeDocument/2006/relationships/hyperlink" Target="https://chatgpt.com/share/673dd69d-5650-800b-97df-1d03e6a3c876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hatgpt.com/share/673e29e5-0580-800b-814d-835e51b04c5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06204B-E492-4323-1838-8B2F104D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 for Query Development and Execution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1F4F675-7362-2BCC-68B0-6492A6EF6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Henok</a:t>
            </a:r>
            <a:r>
              <a:rPr lang="de-DE" dirty="0"/>
              <a:t> Lachmann, Noel Bastubbe</a:t>
            </a:r>
          </a:p>
        </p:txBody>
      </p:sp>
    </p:spTree>
    <p:extLst>
      <p:ext uri="{BB962C8B-B14F-4D97-AF65-F5344CB8AC3E}">
        <p14:creationId xmlns:p14="http://schemas.microsoft.com/office/powerpoint/2010/main" val="58914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B6719A-A0D0-0B98-5175-9443AEC8CA6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5896236-1E3E-4AA1-AD96-9D4CCBC8B831}" type="datetime1">
              <a:rPr lang="de-DE" smtClean="0"/>
              <a:pPr/>
              <a:t>21.11.2024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F33D11-9030-3E5E-6057-6265F9A4A2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57FFD-FE6B-D83D-64B6-F55C8AFEE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E6DBE595-9385-CD62-626C-E1ECD3F5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1E542F3-2405-6A37-7436-F927241BA1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CBD0DAD-71B3-7EB8-663B-9E71DD54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61" y="1850891"/>
            <a:ext cx="6096000" cy="31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C4C72-6670-B8FC-1FAB-8F42544FAC3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5896236-1E3E-4AA1-AD96-9D4CCBC8B831}" type="datetime1">
              <a:rPr lang="de-DE" smtClean="0"/>
              <a:t>21.11.2024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AD770-53E5-81D7-896E-3E70C95F11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Fußzeile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5DA2C-F4D8-31D7-5927-FE10EA2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B394A5-7517-4828-39A3-9E45C2DA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0BD824-18B9-5DE5-746D-BAB9B0C8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650" y="1828800"/>
            <a:ext cx="5092623" cy="4114800"/>
          </a:xfrm>
          <a:prstGeom prst="rect">
            <a:avLst/>
          </a:prstGeom>
        </p:spPr>
      </p:pic>
      <p:pic>
        <p:nvPicPr>
          <p:cNvPr id="10" name="Picture 9" descr="A screenshot of a chat&#10;&#10;Description automatically generated">
            <a:extLst>
              <a:ext uri="{FF2B5EF4-FFF2-40B4-BE49-F238E27FC236}">
                <a16:creationId xmlns:a16="http://schemas.microsoft.com/office/drawing/2014/main" id="{300038B2-656B-95C9-CF0D-C618F7C78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990938"/>
            <a:ext cx="6096000" cy="37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C4C72-6670-B8FC-1FAB-8F42544FAC3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5896236-1E3E-4AA1-AD96-9D4CCBC8B831}" type="datetime1">
              <a:rPr lang="de-DE" smtClean="0"/>
              <a:t>21.11.2024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AD770-53E5-81D7-896E-3E70C95F11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Fußzeile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5DA2C-F4D8-31D7-5927-FE10EA2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B394A5-7517-4828-39A3-9E45C2DA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F289D-FC77-C08C-CB73-21F8D7BEE467}"/>
              </a:ext>
            </a:extLst>
          </p:cNvPr>
          <p:cNvSpPr txBox="1"/>
          <p:nvPr/>
        </p:nvSpPr>
        <p:spPr>
          <a:xfrm>
            <a:off x="1018903" y="1715589"/>
            <a:ext cx="6744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Chat for first task</a:t>
            </a:r>
            <a:endParaRPr lang="en-US" dirty="0">
              <a:ea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4CFE7-6374-CF3B-E794-BFC9C1ADD698}"/>
              </a:ext>
            </a:extLst>
          </p:cNvPr>
          <p:cNvSpPr txBox="1"/>
          <p:nvPr/>
        </p:nvSpPr>
        <p:spPr>
          <a:xfrm>
            <a:off x="1018904" y="2364377"/>
            <a:ext cx="63833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Visualization of the query plan for the second task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F2D3D-7A46-BE99-8E75-4B7282B87CDE}"/>
              </a:ext>
            </a:extLst>
          </p:cNvPr>
          <p:cNvSpPr txBox="1"/>
          <p:nvPr/>
        </p:nvSpPr>
        <p:spPr>
          <a:xfrm>
            <a:off x="1018903" y="3108960"/>
            <a:ext cx="6461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Chat for third task</a:t>
            </a:r>
            <a:endParaRPr lang="en-US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977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FA3313F-436F-6528-EE24-F8EBADE4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5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B558E6-8765-420B-F488-9D6181809C9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5896236-1E3E-4AA1-AD96-9D4CCBC8B831}" type="datetime1">
              <a:rPr lang="de-DE" smtClean="0"/>
              <a:pPr/>
              <a:t>21.11.2024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D28457-A35F-0CFC-60C1-393CE1EDE4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2753E4-2F22-673D-FF2F-9CBA56F43C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410E9EF-5108-E5F3-4C46-780A3BE3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3E9A44E-FC72-767A-6AC3-567CD1FCD3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77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2E113-8F3F-AFEC-8265-6677A9A1F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ECCE244-25DB-364E-7079-FC1A8ED62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3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1CFE5AE-C4D9-04A5-CEAF-2BC66FD8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F6D40E-B185-27B3-D817-35E0352FAA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C80394-76D9-4179-B1B4-7E3D8DDF66C6}" type="datetime1">
              <a:rPr lang="de-DE" smtClean="0"/>
              <a:pPr/>
              <a:t>21.11.2024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0BA24D-7C6D-B9D2-01DB-FA75CCE749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Automation for Query Development and Execution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19D33-34BC-5A1B-3056-D2AD418C99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271879A-0185-166A-4C3D-01F702920F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pPr marL="2857500" lvl="5" indent="-342900"/>
            <a:r>
              <a:rPr lang="de-DE" dirty="0"/>
              <a:t>DBS1</a:t>
            </a:r>
          </a:p>
          <a:p>
            <a:pPr marL="2857500" lvl="5" indent="-342900"/>
            <a:r>
              <a:rPr lang="de-DE" dirty="0"/>
              <a:t>DBS2</a:t>
            </a:r>
          </a:p>
          <a:p>
            <a:pPr marL="2857500" lvl="5" indent="-342900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Database Seminar</a:t>
            </a:r>
          </a:p>
          <a:p>
            <a:pPr marL="2857500" lvl="5" indent="-342900"/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practise</a:t>
            </a:r>
            <a:r>
              <a:rPr lang="de-DE" dirty="0"/>
              <a:t> on real-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ChatGPT </a:t>
            </a:r>
            <a:r>
              <a:rPr lang="de-DE" dirty="0" err="1"/>
              <a:t>as</a:t>
            </a:r>
            <a:r>
              <a:rPr lang="de-DE" dirty="0"/>
              <a:t> LLM</a:t>
            </a:r>
          </a:p>
        </p:txBody>
      </p:sp>
      <p:pic>
        <p:nvPicPr>
          <p:cNvPr id="8" name="Grafik 7" descr="Datenbank mit einfarbiger Füllung">
            <a:extLst>
              <a:ext uri="{FF2B5EF4-FFF2-40B4-BE49-F238E27FC236}">
                <a16:creationId xmlns:a16="http://schemas.microsoft.com/office/drawing/2014/main" id="{AA02C1D9-AEA3-3911-5AE4-13AC957F7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0452" y="2241550"/>
            <a:ext cx="2495913" cy="24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1C16C-CFA5-2A9D-DE28-DC3F35388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9EF86285-A576-A8A4-DD5F-293ECD31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1: Query Development –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FA79E4-919C-3B1C-3E7E-36D0FB8BEE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C80394-76D9-4179-B1B4-7E3D8DDF66C6}" type="datetime1">
              <a:rPr lang="de-DE" smtClean="0"/>
              <a:pPr/>
              <a:t>21.11.2024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8EF725-AA1D-4254-B5F2-54311DBDF5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Automation for Query Development and Execution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E7479-DC6F-8E1B-9D09-F21719851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4F04D9D-01B7-58BE-BA51-FF7782800A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20825" y="2241550"/>
            <a:ext cx="6003381" cy="38544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Steps of query development: iterative (write small query </a:t>
            </a:r>
            <a:r>
              <a:rPr lang="en-US" dirty="0">
                <a:sym typeface="Wingdings" panose="05000000000000000000" pitchFamily="2" charset="2"/>
              </a:rPr>
              <a:t> test  debug  write correct small query  restart with bigger query)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Time-consumption: 3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Difficulty: hard start and debugging cost us a lot of nerves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 of automation: Syntax check via PostgreSQL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 descr="Kreise mit Pfeilen mit einfarbiger Füllung">
            <a:extLst>
              <a:ext uri="{FF2B5EF4-FFF2-40B4-BE49-F238E27FC236}">
                <a16:creationId xmlns:a16="http://schemas.microsoft.com/office/drawing/2014/main" id="{EA09CBF2-A574-7158-6552-BB144C205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6225" y="2241550"/>
            <a:ext cx="2773681" cy="27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34DD9-A073-F5BB-0650-EC73E57B8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0B625948-02AF-5D92-C4AE-1379B7CB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1: Query Development – </a:t>
            </a:r>
            <a:r>
              <a:rPr lang="de-DE" dirty="0" err="1"/>
              <a:t>with</a:t>
            </a:r>
            <a:r>
              <a:rPr lang="de-DE" dirty="0"/>
              <a:t> LLM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E96703-13DD-D62F-31B9-8AD02712B4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C80394-76D9-4179-B1B4-7E3D8DDF66C6}" type="datetime1">
              <a:rPr lang="de-DE" smtClean="0"/>
              <a:pPr/>
              <a:t>21.11.2024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0A1DD2-A02B-2307-1AA5-CED1057D86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Automation for Query Development and Execution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40254-5E99-3A54-C9F0-65DCAA3797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31A6C2E-542A-CC78-2A70-C972B1A787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20825" y="2241550"/>
            <a:ext cx="6003381" cy="38544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Quality of LLMs implementation: not functional but structure is close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Helpfulness of LLM: good as a starting point to jumpstart the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Prompt count: 4 </a:t>
            </a:r>
          </a:p>
          <a:p>
            <a:pPr marL="2857500" lvl="5" indent="-342900"/>
            <a:r>
              <a:rPr lang="en-US" dirty="0"/>
              <a:t>Task description</a:t>
            </a:r>
          </a:p>
          <a:p>
            <a:pPr marL="2857500" lvl="5" indent="-342900"/>
            <a:r>
              <a:rPr lang="en-US" dirty="0"/>
              <a:t>Schema</a:t>
            </a:r>
          </a:p>
          <a:p>
            <a:pPr marL="2857500" lvl="5" indent="-342900"/>
            <a:r>
              <a:rPr lang="en-US" dirty="0"/>
              <a:t>Correction about friend’s friend</a:t>
            </a:r>
          </a:p>
          <a:p>
            <a:pPr marL="2857500" lvl="5" indent="-342900"/>
            <a:r>
              <a:rPr lang="en-US" dirty="0"/>
              <a:t>Correction about knows relation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 descr="Computer mit einfarbiger Füllung">
            <a:extLst>
              <a:ext uri="{FF2B5EF4-FFF2-40B4-BE49-F238E27FC236}">
                <a16:creationId xmlns:a16="http://schemas.microsoft.com/office/drawing/2014/main" id="{ABDA2835-45FB-4B44-C827-9D328599B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5466" y="2091145"/>
            <a:ext cx="2675709" cy="26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7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E369A-9253-9C0E-FE6C-1B298F306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0AF5748C-6684-6B51-47BA-12716874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2: Query Extension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9103E2-7ED2-4031-ABA1-F46B5559D1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C80394-76D9-4179-B1B4-7E3D8DDF66C6}" type="datetime1">
              <a:rPr lang="de-DE" smtClean="0"/>
              <a:pPr/>
              <a:t>21.11.2024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CD64D-56ED-AD1B-1080-3EEEEB9B0F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Automation for Query Development and Execution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F4123D-640D-CEC2-AD6C-8ADEB6F5AF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1177044-471F-6526-B45E-5E83B57371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20825" y="2241550"/>
            <a:ext cx="8668204" cy="38544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Steps of query development: linear for our solution (take  task1 query </a:t>
            </a:r>
            <a:r>
              <a:rPr lang="en-US" dirty="0">
                <a:sym typeface="Wingdings" panose="05000000000000000000" pitchFamily="2" charset="2"/>
              </a:rPr>
              <a:t> adapt  test)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Time-consumption: 20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Difficulty: a lot easier as we had experience from task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 of automation: Syntax check via 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extending LLMs solution was painful as it was hard to read and not structured like human thought processes 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14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021F8-1F84-B16B-8980-E0816E427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9C275DD0-07C1-1C34-6290-A8C01306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3: Query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F7C8FA-B9E8-47B5-48BD-83F8940E73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C80394-76D9-4179-B1B4-7E3D8DDF66C6}" type="datetime1">
              <a:rPr lang="de-DE" smtClean="0"/>
              <a:pPr/>
              <a:t>21.11.2024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5D27D2-0D79-E040-CACB-4C5F9E06F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Automation for Query Development and Execution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0A1A80-3329-FB7C-6EED-16B15DB9A0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ED1D73-424F-D1EF-78E6-A8C74E8DFB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20825" y="2241550"/>
            <a:ext cx="8668204" cy="385445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2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CDE70D8-A21A-4C27-2B22-DE5CBA79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4" y="1981200"/>
            <a:ext cx="5092623" cy="4114800"/>
          </a:xfrm>
          <a:prstGeom prst="rect">
            <a:avLst/>
          </a:prstGeom>
        </p:spPr>
      </p:pic>
      <p:pic>
        <p:nvPicPr>
          <p:cNvPr id="6" name="Picture 9" descr="A screenshot of a chat&#10;&#10;Description automatically generated">
            <a:extLst>
              <a:ext uri="{FF2B5EF4-FFF2-40B4-BE49-F238E27FC236}">
                <a16:creationId xmlns:a16="http://schemas.microsoft.com/office/drawing/2014/main" id="{82BD3844-6E9A-CAC1-EE88-AC4F5098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268" y="2312640"/>
            <a:ext cx="5551448" cy="34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8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D78B1-8CE4-97D2-3D56-EAE8D1FDF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87F0E976-4197-5983-67BE-27567D7A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3: Query </a:t>
            </a:r>
            <a:r>
              <a:rPr lang="de-DE" dirty="0" err="1"/>
              <a:t>Execution</a:t>
            </a:r>
            <a:r>
              <a:rPr lang="de-DE" dirty="0"/>
              <a:t> - </a:t>
            </a:r>
            <a:r>
              <a:rPr lang="de-DE" dirty="0" err="1"/>
              <a:t>reflections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D5EA10-BBF7-EAF8-5DCF-38AF163027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C80394-76D9-4179-B1B4-7E3D8DDF66C6}" type="datetime1">
              <a:rPr lang="de-DE" smtClean="0"/>
              <a:pPr/>
              <a:t>21.11.2024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9B8C28-2273-BAFB-B8D6-12D1998F87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Automation for Query Development and Execution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F469D0-9F18-347A-19CD-81663CE600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60E31A7-BFAB-039B-1258-A73273AD1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20825" y="2241550"/>
            <a:ext cx="6375400" cy="38544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postgreSQL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applies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LLM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Generating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plans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 descr="Gantt-Diagramm mit einfarbiger Füllung">
            <a:extLst>
              <a:ext uri="{FF2B5EF4-FFF2-40B4-BE49-F238E27FC236}">
                <a16:creationId xmlns:a16="http://schemas.microsoft.com/office/drawing/2014/main" id="{5D727432-E8A1-0238-AB5B-8D047C84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6225" y="2372814"/>
            <a:ext cx="2625906" cy="26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5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F33EA-4323-28CB-1097-3037970CE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12ED5E4-8AA0-7C52-D9D7-BDC27F1B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Improvements</a:t>
            </a:r>
            <a:r>
              <a:rPr lang="de-DE" dirty="0"/>
              <a:t>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100677-E8F4-E45A-0582-F71E722226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C80394-76D9-4179-B1B4-7E3D8DDF66C6}" type="datetime1">
              <a:rPr lang="de-DE" smtClean="0"/>
              <a:pPr/>
              <a:t>21.11.2024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D89D65-C5B6-BE5C-294A-310A05C388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Automation for Query Development and Execution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2997C3-3135-73CF-697D-9DA7AFC0B1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A20FC8-41B9-4055-A397-5AB32DE79FC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D59E7F0-E494-1738-222E-5841496C02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20825" y="2241550"/>
            <a:ext cx="6375400" cy="38544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Debugging 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Waiting </a:t>
            </a:r>
            <a:r>
              <a:rPr lang="de-DE" dirty="0" err="1"/>
              <a:t>for</a:t>
            </a:r>
            <a:r>
              <a:rPr lang="de-DE" dirty="0"/>
              <a:t> LLMs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tedious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Possible Solution: </a:t>
            </a:r>
            <a:r>
              <a:rPr lang="de-DE" dirty="0" err="1">
                <a:sym typeface="Wingdings" panose="05000000000000000000" pitchFamily="2" charset="2"/>
              </a:rPr>
              <a:t>give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query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automation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natural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language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description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test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expected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result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Eliminate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testing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hand</a:t>
            </a:r>
            <a:r>
              <a:rPr lang="de-DE" dirty="0">
                <a:sym typeface="Wingdings" panose="05000000000000000000" pitchFamily="2" charset="2"/>
              </a:rPr>
              <a:t> and a </a:t>
            </a:r>
            <a:r>
              <a:rPr lang="de-DE" dirty="0" err="1">
                <a:sym typeface="Wingdings" panose="05000000000000000000" pitchFamily="2" charset="2"/>
              </a:rPr>
              <a:t>lot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copy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paste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6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15E6634-9E5A-BBDF-93AA-5E099A34F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801BB72-CE27-F93E-7A3A-A450C36B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0" y="2185637"/>
            <a:ext cx="5616575" cy="2906577"/>
          </a:xfrm>
          <a:prstGeom prst="rect">
            <a:avLst/>
          </a:prstGeom>
          <a:noFill/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3F414A-66BF-E24B-D215-FCE42979F0E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18403" y="6434257"/>
            <a:ext cx="9810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6C80394-76D9-4179-B1B4-7E3D8DDF66C6}" type="datetime1">
              <a:rPr lang="de-DE" smtClean="0"/>
              <a:pPr>
                <a:spcAft>
                  <a:spcPts val="600"/>
                </a:spcAft>
              </a:pPr>
              <a:t>21.11.2024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756B6E-3DB0-9B4C-8D71-7B0C4D0D0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2067" y="6434257"/>
            <a:ext cx="59241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Automation for Query Development and Execution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62B9B1-51FD-9E56-CE4E-B7962BAF81D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31078" y="6417445"/>
            <a:ext cx="487680" cy="39874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A20FC8-41B9-4055-A397-5AB32DE79FCA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07884E1-2109-6F82-EF0C-EF63EC38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595102"/>
            <a:ext cx="4796955" cy="779263"/>
          </a:xfrm>
        </p:spPr>
        <p:txBody>
          <a:bodyPr anchor="b">
            <a:normAutofit/>
          </a:bodyPr>
          <a:lstStyle/>
          <a:p>
            <a:r>
              <a:rPr lang="de-DE" dirty="0"/>
              <a:t>Task 3: Query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0CA6091-294F-7D69-316F-F252B33281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2350" y="1602999"/>
            <a:ext cx="4793779" cy="45422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9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PI">
  <a:themeElements>
    <a:clrScheme name="HPI">
      <a:dk1>
        <a:srgbClr val="5A6065"/>
      </a:dk1>
      <a:lt1>
        <a:srgbClr val="FFFFFF"/>
      </a:lt1>
      <a:dk2>
        <a:srgbClr val="5A6065"/>
      </a:dk2>
      <a:lt2>
        <a:srgbClr val="FFFFFF"/>
      </a:lt2>
      <a:accent1>
        <a:srgbClr val="B1063A"/>
      </a:accent1>
      <a:accent2>
        <a:srgbClr val="DD6108"/>
      </a:accent2>
      <a:accent3>
        <a:srgbClr val="F6A800"/>
      </a:accent3>
      <a:accent4>
        <a:srgbClr val="DDDFE0"/>
      </a:accent4>
      <a:accent5>
        <a:srgbClr val="ABAFB2"/>
      </a:accent5>
      <a:accent6>
        <a:srgbClr val="8B9094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I-Template-V-1.0.2.potx [Schreibgeschützt]" id="{89922C48-4656-4547-B2DD-9F27E487AB34}" vid="{62B928AE-B76F-45DF-BE80-64D13863914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ED5A6CFD27A469C857F868B122781" ma:contentTypeVersion="4" ma:contentTypeDescription="Create a new document." ma:contentTypeScope="" ma:versionID="374f0c563a0b07d3fecb139575ad5a79">
  <xsd:schema xmlns:xsd="http://www.w3.org/2001/XMLSchema" xmlns:xs="http://www.w3.org/2001/XMLSchema" xmlns:p="http://schemas.microsoft.com/office/2006/metadata/properties" xmlns:ns3="238fed1b-a90a-44d4-a539-b9672f6a72e7" targetNamespace="http://schemas.microsoft.com/office/2006/metadata/properties" ma:root="true" ma:fieldsID="cd68ee7856cc1f4d2c173d07d922f04e" ns3:_="">
    <xsd:import namespace="238fed1b-a90a-44d4-a539-b9672f6a72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fed1b-a90a-44d4-a539-b9672f6a72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3E7019-5A55-493D-A7B0-AAD4215911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D43A22-B722-4474-AFD0-2541553E79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fed1b-a90a-44d4-a539-b9672f6a72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425901-DCC9-4E14-9202-F145459EB86F}">
  <ds:schemaRefs>
    <ds:schemaRef ds:uri="http://schemas.microsoft.com/office/2006/metadata/properties"/>
    <ds:schemaRef ds:uri="238fed1b-a90a-44d4-a539-b9672f6a72e7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CD_HPI_Powerpoint_Template_06_2023[1]</Template>
  <TotalTime>0</TotalTime>
  <Words>672</Words>
  <Application>Microsoft Office PowerPoint</Application>
  <PresentationFormat>Breitbild</PresentationFormat>
  <Paragraphs>92</Paragraphs>
  <Slides>15</Slides>
  <Notes>7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Verdana</vt:lpstr>
      <vt:lpstr>HPI</vt:lpstr>
      <vt:lpstr>Automation for Query Development and Execution</vt:lpstr>
      <vt:lpstr>Basics</vt:lpstr>
      <vt:lpstr>Task 1: Query Development – our experience</vt:lpstr>
      <vt:lpstr>Task 1: Query Development – with LLM</vt:lpstr>
      <vt:lpstr>Task 2: Query Extension</vt:lpstr>
      <vt:lpstr>Task 3: Query Execution</vt:lpstr>
      <vt:lpstr>Task 3: Query Execution - reflections</vt:lpstr>
      <vt:lpstr>Improvements?</vt:lpstr>
      <vt:lpstr>Task 3: Query Execution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Bastubbe, Noel</dc:creator>
  <cp:lastModifiedBy>Bastubbe, Noel</cp:lastModifiedBy>
  <cp:revision>2</cp:revision>
  <dcterms:created xsi:type="dcterms:W3CDTF">2024-11-20T17:34:58Z</dcterms:created>
  <dcterms:modified xsi:type="dcterms:W3CDTF">2024-11-21T09:49:08Z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0x010100473ED5A6CFD27A469C857F868B122781</vt:lpwstr>
  </property>
</Properties>
</file>