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81" r:id="rId2"/>
    <p:sldId id="282" r:id="rId3"/>
    <p:sldId id="283" r:id="rId4"/>
    <p:sldId id="286" r:id="rId5"/>
    <p:sldId id="287" r:id="rId6"/>
    <p:sldId id="288" r:id="rId7"/>
    <p:sldId id="289" r:id="rId8"/>
    <p:sldId id="309" r:id="rId9"/>
    <p:sldId id="310" r:id="rId10"/>
    <p:sldId id="311" r:id="rId11"/>
    <p:sldId id="312" r:id="rId12"/>
    <p:sldId id="304" r:id="rId13"/>
    <p:sldId id="305" r:id="rId14"/>
    <p:sldId id="306" r:id="rId15"/>
    <p:sldId id="313" r:id="rId16"/>
    <p:sldId id="307" r:id="rId17"/>
    <p:sldId id="308" r:id="rId18"/>
    <p:sldId id="314" r:id="rId19"/>
    <p:sldId id="315" r:id="rId20"/>
    <p:sldId id="316"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7582BD-C384-4F20-A4D8-53F202B6AAF8}">
          <p14:sldIdLst>
            <p14:sldId id="281"/>
            <p14:sldId id="282"/>
            <p14:sldId id="283"/>
            <p14:sldId id="286"/>
            <p14:sldId id="287"/>
            <p14:sldId id="288"/>
            <p14:sldId id="289"/>
            <p14:sldId id="309"/>
            <p14:sldId id="310"/>
            <p14:sldId id="311"/>
            <p14:sldId id="312"/>
            <p14:sldId id="304"/>
            <p14:sldId id="305"/>
            <p14:sldId id="306"/>
            <p14:sldId id="313"/>
            <p14:sldId id="307"/>
            <p14:sldId id="308"/>
            <p14:sldId id="314"/>
            <p14:sldId id="315"/>
            <p14:sldId id="316"/>
            <p14:sldId id="30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412" autoAdjust="0"/>
  </p:normalViewPr>
  <p:slideViewPr>
    <p:cSldViewPr snapToGrid="0">
      <p:cViewPr varScale="1">
        <p:scale>
          <a:sx n="67" d="100"/>
          <a:sy n="67" d="100"/>
        </p:scale>
        <p:origin x="1296"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chris454@outlook.com" userId="410410925f79116d" providerId="LiveId" clId="{266E9461-54F2-4C39-83B6-8F8638E3D0AF}"/>
    <pc:docChg chg="undo redo custSel addSld modSld addSection delSection modSection">
      <pc:chgData name="tonychris454@outlook.com" userId="410410925f79116d" providerId="LiveId" clId="{266E9461-54F2-4C39-83B6-8F8638E3D0AF}" dt="2022-06-26T17:14:55.254" v="1064" actId="120"/>
      <pc:docMkLst>
        <pc:docMk/>
      </pc:docMkLst>
      <pc:sldChg chg="addSp delSp modSp mod">
        <pc:chgData name="tonychris454@outlook.com" userId="410410925f79116d" providerId="LiveId" clId="{266E9461-54F2-4C39-83B6-8F8638E3D0AF}" dt="2022-06-26T17:14:55.254" v="1064" actId="120"/>
        <pc:sldMkLst>
          <pc:docMk/>
          <pc:sldMk cId="0" sldId="281"/>
        </pc:sldMkLst>
        <pc:spChg chg="add mod">
          <ac:chgData name="tonychris454@outlook.com" userId="410410925f79116d" providerId="LiveId" clId="{266E9461-54F2-4C39-83B6-8F8638E3D0AF}" dt="2022-06-26T17:14:43.535" v="1063" actId="255"/>
          <ac:spMkLst>
            <pc:docMk/>
            <pc:sldMk cId="0" sldId="281"/>
            <ac:spMk id="3" creationId="{FB4FB3F4-9BD1-50FA-904F-FD13ADD87A0D}"/>
          </ac:spMkLst>
        </pc:spChg>
        <pc:spChg chg="mod">
          <ac:chgData name="tonychris454@outlook.com" userId="410410925f79116d" providerId="LiveId" clId="{266E9461-54F2-4C39-83B6-8F8638E3D0AF}" dt="2022-06-25T06:45:25.303" v="1" actId="20577"/>
          <ac:spMkLst>
            <pc:docMk/>
            <pc:sldMk cId="0" sldId="281"/>
            <ac:spMk id="1048586" creationId="{00000000-0000-0000-0000-000000000000}"/>
          </ac:spMkLst>
        </pc:spChg>
        <pc:spChg chg="del mod">
          <ac:chgData name="tonychris454@outlook.com" userId="410410925f79116d" providerId="LiveId" clId="{266E9461-54F2-4C39-83B6-8F8638E3D0AF}" dt="2022-06-26T16:02:04.878" v="513"/>
          <ac:spMkLst>
            <pc:docMk/>
            <pc:sldMk cId="0" sldId="281"/>
            <ac:spMk id="1048587" creationId="{00000000-0000-0000-0000-000000000000}"/>
          </ac:spMkLst>
        </pc:spChg>
        <pc:spChg chg="mod">
          <ac:chgData name="tonychris454@outlook.com" userId="410410925f79116d" providerId="LiveId" clId="{266E9461-54F2-4C39-83B6-8F8638E3D0AF}" dt="2022-06-26T17:14:55.254" v="1064" actId="120"/>
          <ac:spMkLst>
            <pc:docMk/>
            <pc:sldMk cId="0" sldId="281"/>
            <ac:spMk id="1048588" creationId="{00000000-0000-0000-0000-000000000000}"/>
          </ac:spMkLst>
        </pc:spChg>
      </pc:sldChg>
      <pc:sldChg chg="delSp modSp mod">
        <pc:chgData name="tonychris454@outlook.com" userId="410410925f79116d" providerId="LiveId" clId="{266E9461-54F2-4C39-83B6-8F8638E3D0AF}" dt="2022-06-26T16:02:11.689" v="517"/>
        <pc:sldMkLst>
          <pc:docMk/>
          <pc:sldMk cId="0" sldId="282"/>
        </pc:sldMkLst>
        <pc:spChg chg="del mod">
          <ac:chgData name="tonychris454@outlook.com" userId="410410925f79116d" providerId="LiveId" clId="{266E9461-54F2-4C39-83B6-8F8638E3D0AF}" dt="2022-06-26T16:02:11.689" v="517"/>
          <ac:spMkLst>
            <pc:docMk/>
            <pc:sldMk cId="0" sldId="282"/>
            <ac:spMk id="1048602" creationId="{00000000-0000-0000-0000-000000000000}"/>
          </ac:spMkLst>
        </pc:spChg>
      </pc:sldChg>
      <pc:sldChg chg="delSp modSp mod">
        <pc:chgData name="tonychris454@outlook.com" userId="410410925f79116d" providerId="LiveId" clId="{266E9461-54F2-4C39-83B6-8F8638E3D0AF}" dt="2022-06-26T16:02:16.676" v="521"/>
        <pc:sldMkLst>
          <pc:docMk/>
          <pc:sldMk cId="0" sldId="283"/>
        </pc:sldMkLst>
        <pc:spChg chg="del mod">
          <ac:chgData name="tonychris454@outlook.com" userId="410410925f79116d" providerId="LiveId" clId="{266E9461-54F2-4C39-83B6-8F8638E3D0AF}" dt="2022-06-26T16:02:16.676" v="521"/>
          <ac:spMkLst>
            <pc:docMk/>
            <pc:sldMk cId="0" sldId="283"/>
            <ac:spMk id="1048605" creationId="{00000000-0000-0000-0000-000000000000}"/>
          </ac:spMkLst>
        </pc:spChg>
      </pc:sldChg>
      <pc:sldChg chg="delSp modSp mod">
        <pc:chgData name="tonychris454@outlook.com" userId="410410925f79116d" providerId="LiveId" clId="{266E9461-54F2-4C39-83B6-8F8638E3D0AF}" dt="2022-06-26T17:09:14.985" v="918" actId="20577"/>
        <pc:sldMkLst>
          <pc:docMk/>
          <pc:sldMk cId="0" sldId="286"/>
        </pc:sldMkLst>
        <pc:spChg chg="mod">
          <ac:chgData name="tonychris454@outlook.com" userId="410410925f79116d" providerId="LiveId" clId="{266E9461-54F2-4C39-83B6-8F8638E3D0AF}" dt="2022-06-26T17:09:14.985" v="918" actId="20577"/>
          <ac:spMkLst>
            <pc:docMk/>
            <pc:sldMk cId="0" sldId="286"/>
            <ac:spMk id="1048611" creationId="{00000000-0000-0000-0000-000000000000}"/>
          </ac:spMkLst>
        </pc:spChg>
        <pc:spChg chg="del mod">
          <ac:chgData name="tonychris454@outlook.com" userId="410410925f79116d" providerId="LiveId" clId="{266E9461-54F2-4C39-83B6-8F8638E3D0AF}" dt="2022-06-26T16:02:21.844" v="525"/>
          <ac:spMkLst>
            <pc:docMk/>
            <pc:sldMk cId="0" sldId="286"/>
            <ac:spMk id="1048612" creationId="{00000000-0000-0000-0000-000000000000}"/>
          </ac:spMkLst>
        </pc:spChg>
      </pc:sldChg>
      <pc:sldChg chg="delSp modSp mod">
        <pc:chgData name="tonychris454@outlook.com" userId="410410925f79116d" providerId="LiveId" clId="{266E9461-54F2-4C39-83B6-8F8638E3D0AF}" dt="2022-06-26T16:02:37.568" v="530"/>
        <pc:sldMkLst>
          <pc:docMk/>
          <pc:sldMk cId="0" sldId="287"/>
        </pc:sldMkLst>
        <pc:spChg chg="mod">
          <ac:chgData name="tonychris454@outlook.com" userId="410410925f79116d" providerId="LiveId" clId="{266E9461-54F2-4C39-83B6-8F8638E3D0AF}" dt="2022-06-26T14:58:40.614" v="21" actId="1076"/>
          <ac:spMkLst>
            <pc:docMk/>
            <pc:sldMk cId="0" sldId="287"/>
            <ac:spMk id="1048614" creationId="{00000000-0000-0000-0000-000000000000}"/>
          </ac:spMkLst>
        </pc:spChg>
        <pc:spChg chg="del mod">
          <ac:chgData name="tonychris454@outlook.com" userId="410410925f79116d" providerId="LiveId" clId="{266E9461-54F2-4C39-83B6-8F8638E3D0AF}" dt="2022-06-26T16:02:37.568" v="530"/>
          <ac:spMkLst>
            <pc:docMk/>
            <pc:sldMk cId="0" sldId="287"/>
            <ac:spMk id="1048615" creationId="{00000000-0000-0000-0000-000000000000}"/>
          </ac:spMkLst>
        </pc:spChg>
      </pc:sldChg>
      <pc:sldChg chg="delSp modSp mod">
        <pc:chgData name="tonychris454@outlook.com" userId="410410925f79116d" providerId="LiveId" clId="{266E9461-54F2-4C39-83B6-8F8638E3D0AF}" dt="2022-06-26T16:02:44.257" v="533" actId="478"/>
        <pc:sldMkLst>
          <pc:docMk/>
          <pc:sldMk cId="0" sldId="288"/>
        </pc:sldMkLst>
        <pc:spChg chg="mod">
          <ac:chgData name="tonychris454@outlook.com" userId="410410925f79116d" providerId="LiveId" clId="{266E9461-54F2-4C39-83B6-8F8638E3D0AF}" dt="2022-06-26T15:46:39.663" v="162" actId="20577"/>
          <ac:spMkLst>
            <pc:docMk/>
            <pc:sldMk cId="0" sldId="288"/>
            <ac:spMk id="1048617" creationId="{00000000-0000-0000-0000-000000000000}"/>
          </ac:spMkLst>
        </pc:spChg>
        <pc:spChg chg="del mod">
          <ac:chgData name="tonychris454@outlook.com" userId="410410925f79116d" providerId="LiveId" clId="{266E9461-54F2-4C39-83B6-8F8638E3D0AF}" dt="2022-06-26T16:02:44.257" v="533" actId="478"/>
          <ac:spMkLst>
            <pc:docMk/>
            <pc:sldMk cId="0" sldId="288"/>
            <ac:spMk id="1048618" creationId="{00000000-0000-0000-0000-000000000000}"/>
          </ac:spMkLst>
        </pc:spChg>
      </pc:sldChg>
      <pc:sldChg chg="delSp modSp mod">
        <pc:chgData name="tonychris454@outlook.com" userId="410410925f79116d" providerId="LiveId" clId="{266E9461-54F2-4C39-83B6-8F8638E3D0AF}" dt="2022-06-26T16:02:51.646" v="536"/>
        <pc:sldMkLst>
          <pc:docMk/>
          <pc:sldMk cId="0" sldId="289"/>
        </pc:sldMkLst>
        <pc:spChg chg="mod">
          <ac:chgData name="tonychris454@outlook.com" userId="410410925f79116d" providerId="LiveId" clId="{266E9461-54F2-4C39-83B6-8F8638E3D0AF}" dt="2022-06-26T15:44:46.218" v="90" actId="1076"/>
          <ac:spMkLst>
            <pc:docMk/>
            <pc:sldMk cId="0" sldId="289"/>
            <ac:spMk id="1048620" creationId="{00000000-0000-0000-0000-000000000000}"/>
          </ac:spMkLst>
        </pc:spChg>
        <pc:spChg chg="del mod">
          <ac:chgData name="tonychris454@outlook.com" userId="410410925f79116d" providerId="LiveId" clId="{266E9461-54F2-4C39-83B6-8F8638E3D0AF}" dt="2022-06-26T16:02:51.646" v="536"/>
          <ac:spMkLst>
            <pc:docMk/>
            <pc:sldMk cId="0" sldId="289"/>
            <ac:spMk id="1048621" creationId="{00000000-0000-0000-0000-000000000000}"/>
          </ac:spMkLst>
        </pc:spChg>
      </pc:sldChg>
      <pc:sldChg chg="delSp modSp mod">
        <pc:chgData name="tonychris454@outlook.com" userId="410410925f79116d" providerId="LiveId" clId="{266E9461-54F2-4C39-83B6-8F8638E3D0AF}" dt="2022-06-26T16:03:04.336" v="538" actId="478"/>
        <pc:sldMkLst>
          <pc:docMk/>
          <pc:sldMk cId="0" sldId="304"/>
        </pc:sldMkLst>
        <pc:spChg chg="mod">
          <ac:chgData name="tonychris454@outlook.com" userId="410410925f79116d" providerId="LiveId" clId="{266E9461-54F2-4C39-83B6-8F8638E3D0AF}" dt="2022-06-25T06:46:42.873" v="17" actId="20577"/>
          <ac:spMkLst>
            <pc:docMk/>
            <pc:sldMk cId="0" sldId="304"/>
            <ac:spMk id="1048619" creationId="{00000000-0000-0000-0000-000000000000}"/>
          </ac:spMkLst>
        </pc:spChg>
        <pc:spChg chg="mod">
          <ac:chgData name="tonychris454@outlook.com" userId="410410925f79116d" providerId="LiveId" clId="{266E9461-54F2-4C39-83B6-8F8638E3D0AF}" dt="2022-06-26T15:00:41.902" v="47" actId="20577"/>
          <ac:spMkLst>
            <pc:docMk/>
            <pc:sldMk cId="0" sldId="304"/>
            <ac:spMk id="1048620" creationId="{00000000-0000-0000-0000-000000000000}"/>
          </ac:spMkLst>
        </pc:spChg>
        <pc:spChg chg="del mod">
          <ac:chgData name="tonychris454@outlook.com" userId="410410925f79116d" providerId="LiveId" clId="{266E9461-54F2-4C39-83B6-8F8638E3D0AF}" dt="2022-06-26T16:03:04.336" v="538" actId="478"/>
          <ac:spMkLst>
            <pc:docMk/>
            <pc:sldMk cId="0" sldId="304"/>
            <ac:spMk id="1048621" creationId="{00000000-0000-0000-0000-000000000000}"/>
          </ac:spMkLst>
        </pc:spChg>
      </pc:sldChg>
      <pc:sldChg chg="delSp modSp mod">
        <pc:chgData name="tonychris454@outlook.com" userId="410410925f79116d" providerId="LiveId" clId="{266E9461-54F2-4C39-83B6-8F8638E3D0AF}" dt="2022-06-26T16:03:10.812" v="541"/>
        <pc:sldMkLst>
          <pc:docMk/>
          <pc:sldMk cId="0" sldId="305"/>
        </pc:sldMkLst>
        <pc:spChg chg="del mod">
          <ac:chgData name="tonychris454@outlook.com" userId="410410925f79116d" providerId="LiveId" clId="{266E9461-54F2-4C39-83B6-8F8638E3D0AF}" dt="2022-06-26T16:03:10.812" v="541"/>
          <ac:spMkLst>
            <pc:docMk/>
            <pc:sldMk cId="0" sldId="305"/>
            <ac:spMk id="1048621" creationId="{00000000-0000-0000-0000-000000000000}"/>
          </ac:spMkLst>
        </pc:spChg>
      </pc:sldChg>
      <pc:sldChg chg="addSp delSp modSp mod modClrScheme chgLayout modNotesTx">
        <pc:chgData name="tonychris454@outlook.com" userId="410410925f79116d" providerId="LiveId" clId="{266E9461-54F2-4C39-83B6-8F8638E3D0AF}" dt="2022-06-26T16:03:14.190" v="544" actId="478"/>
        <pc:sldMkLst>
          <pc:docMk/>
          <pc:sldMk cId="0" sldId="306"/>
        </pc:sldMkLst>
        <pc:spChg chg="add del mod ord">
          <ac:chgData name="tonychris454@outlook.com" userId="410410925f79116d" providerId="LiveId" clId="{266E9461-54F2-4C39-83B6-8F8638E3D0AF}" dt="2022-06-26T15:51:55.983" v="255" actId="700"/>
          <ac:spMkLst>
            <pc:docMk/>
            <pc:sldMk cId="0" sldId="306"/>
            <ac:spMk id="2" creationId="{F0C572D9-D4A9-A4AB-F4DF-46C6BC14C51E}"/>
          </ac:spMkLst>
        </pc:spChg>
        <pc:spChg chg="add mod">
          <ac:chgData name="tonychris454@outlook.com" userId="410410925f79116d" providerId="LiveId" clId="{266E9461-54F2-4C39-83B6-8F8638E3D0AF}" dt="2022-06-26T15:55:09.148" v="318" actId="255"/>
          <ac:spMkLst>
            <pc:docMk/>
            <pc:sldMk cId="0" sldId="306"/>
            <ac:spMk id="3" creationId="{988EF2E9-A2D5-0BDF-1075-8602062168A3}"/>
          </ac:spMkLst>
        </pc:spChg>
        <pc:spChg chg="mod ord">
          <ac:chgData name="tonychris454@outlook.com" userId="410410925f79116d" providerId="LiveId" clId="{266E9461-54F2-4C39-83B6-8F8638E3D0AF}" dt="2022-06-26T15:51:55.983" v="255" actId="700"/>
          <ac:spMkLst>
            <pc:docMk/>
            <pc:sldMk cId="0" sldId="306"/>
            <ac:spMk id="1048619" creationId="{00000000-0000-0000-0000-000000000000}"/>
          </ac:spMkLst>
        </pc:spChg>
        <pc:spChg chg="del mod">
          <ac:chgData name="tonychris454@outlook.com" userId="410410925f79116d" providerId="LiveId" clId="{266E9461-54F2-4C39-83B6-8F8638E3D0AF}" dt="2022-06-26T16:03:14.190" v="544" actId="478"/>
          <ac:spMkLst>
            <pc:docMk/>
            <pc:sldMk cId="0" sldId="306"/>
            <ac:spMk id="1048621" creationId="{00000000-0000-0000-0000-000000000000}"/>
          </ac:spMkLst>
        </pc:spChg>
        <pc:picChg chg="mod ord">
          <ac:chgData name="tonychris454@outlook.com" userId="410410925f79116d" providerId="LiveId" clId="{266E9461-54F2-4C39-83B6-8F8638E3D0AF}" dt="2022-06-26T15:54:47.538" v="314" actId="1076"/>
          <ac:picMkLst>
            <pc:docMk/>
            <pc:sldMk cId="0" sldId="306"/>
            <ac:picMk id="5" creationId="{00000000-0000-0000-0000-000000000000}"/>
          </ac:picMkLst>
        </pc:picChg>
        <pc:picChg chg="del">
          <ac:chgData name="tonychris454@outlook.com" userId="410410925f79116d" providerId="LiveId" clId="{266E9461-54F2-4C39-83B6-8F8638E3D0AF}" dt="2022-06-26T15:48:58.055" v="164" actId="21"/>
          <ac:picMkLst>
            <pc:docMk/>
            <pc:sldMk cId="0" sldId="306"/>
            <ac:picMk id="6" creationId="{00000000-0000-0000-0000-000000000000}"/>
          </ac:picMkLst>
        </pc:picChg>
      </pc:sldChg>
      <pc:sldChg chg="addSp delSp modSp mod">
        <pc:chgData name="tonychris454@outlook.com" userId="410410925f79116d" providerId="LiveId" clId="{266E9461-54F2-4C39-83B6-8F8638E3D0AF}" dt="2022-06-26T15:59:32.272" v="439" actId="2711"/>
        <pc:sldMkLst>
          <pc:docMk/>
          <pc:sldMk cId="0" sldId="307"/>
        </pc:sldMkLst>
        <pc:spChg chg="mod">
          <ac:chgData name="tonychris454@outlook.com" userId="410410925f79116d" providerId="LiveId" clId="{266E9461-54F2-4C39-83B6-8F8638E3D0AF}" dt="2022-06-26T15:58:12.402" v="405" actId="122"/>
          <ac:spMkLst>
            <pc:docMk/>
            <pc:sldMk cId="0" sldId="307"/>
            <ac:spMk id="2" creationId="{00000000-0000-0000-0000-000000000000}"/>
          </ac:spMkLst>
        </pc:spChg>
        <pc:spChg chg="add mod">
          <ac:chgData name="tonychris454@outlook.com" userId="410410925f79116d" providerId="LiveId" clId="{266E9461-54F2-4C39-83B6-8F8638E3D0AF}" dt="2022-06-26T15:59:32.272" v="439" actId="2711"/>
          <ac:spMkLst>
            <pc:docMk/>
            <pc:sldMk cId="0" sldId="307"/>
            <ac:spMk id="3" creationId="{A4377D95-266D-6F3D-C21A-CCF1DAECD71B}"/>
          </ac:spMkLst>
        </pc:spChg>
        <pc:picChg chg="mod">
          <ac:chgData name="tonychris454@outlook.com" userId="410410925f79116d" providerId="LiveId" clId="{266E9461-54F2-4C39-83B6-8F8638E3D0AF}" dt="2022-06-26T15:58:27.474" v="410" actId="1076"/>
          <ac:picMkLst>
            <pc:docMk/>
            <pc:sldMk cId="0" sldId="307"/>
            <ac:picMk id="8" creationId="{00000000-0000-0000-0000-000000000000}"/>
          </ac:picMkLst>
        </pc:picChg>
        <pc:picChg chg="del">
          <ac:chgData name="tonychris454@outlook.com" userId="410410925f79116d" providerId="LiveId" clId="{266E9461-54F2-4C39-83B6-8F8638E3D0AF}" dt="2022-06-26T15:58:01.404" v="393" actId="478"/>
          <ac:picMkLst>
            <pc:docMk/>
            <pc:sldMk cId="0" sldId="307"/>
            <ac:picMk id="9" creationId="{00000000-0000-0000-0000-000000000000}"/>
          </ac:picMkLst>
        </pc:picChg>
      </pc:sldChg>
      <pc:sldChg chg="addSp delSp modSp mod">
        <pc:chgData name="tonychris454@outlook.com" userId="410410925f79116d" providerId="LiveId" clId="{266E9461-54F2-4C39-83B6-8F8638E3D0AF}" dt="2022-06-26T16:00:27.792" v="475" actId="1076"/>
        <pc:sldMkLst>
          <pc:docMk/>
          <pc:sldMk cId="0" sldId="308"/>
        </pc:sldMkLst>
        <pc:spChg chg="mod">
          <ac:chgData name="tonychris454@outlook.com" userId="410410925f79116d" providerId="LiveId" clId="{266E9461-54F2-4C39-83B6-8F8638E3D0AF}" dt="2022-06-26T15:57:34.670" v="392" actId="1076"/>
          <ac:spMkLst>
            <pc:docMk/>
            <pc:sldMk cId="0" sldId="308"/>
            <ac:spMk id="2" creationId="{00000000-0000-0000-0000-000000000000}"/>
          </ac:spMkLst>
        </pc:spChg>
        <pc:spChg chg="add mod">
          <ac:chgData name="tonychris454@outlook.com" userId="410410925f79116d" providerId="LiveId" clId="{266E9461-54F2-4C39-83B6-8F8638E3D0AF}" dt="2022-06-26T16:00:27.792" v="475" actId="1076"/>
          <ac:spMkLst>
            <pc:docMk/>
            <pc:sldMk cId="0" sldId="308"/>
            <ac:spMk id="3" creationId="{F6EF0702-C8E1-E77E-0D52-28D3ABBC51CB}"/>
          </ac:spMkLst>
        </pc:spChg>
        <pc:picChg chg="mod">
          <ac:chgData name="tonychris454@outlook.com" userId="410410925f79116d" providerId="LiveId" clId="{266E9461-54F2-4C39-83B6-8F8638E3D0AF}" dt="2022-06-26T15:57:29.327" v="391" actId="14100"/>
          <ac:picMkLst>
            <pc:docMk/>
            <pc:sldMk cId="0" sldId="308"/>
            <ac:picMk id="6" creationId="{00000000-0000-0000-0000-000000000000}"/>
          </ac:picMkLst>
        </pc:picChg>
        <pc:picChg chg="del mod">
          <ac:chgData name="tonychris454@outlook.com" userId="410410925f79116d" providerId="LiveId" clId="{266E9461-54F2-4C39-83B6-8F8638E3D0AF}" dt="2022-06-26T15:56:41.298" v="369" actId="21"/>
          <ac:picMkLst>
            <pc:docMk/>
            <pc:sldMk cId="0" sldId="308"/>
            <ac:picMk id="7" creationId="{00000000-0000-0000-0000-000000000000}"/>
          </ac:picMkLst>
        </pc:picChg>
      </pc:sldChg>
      <pc:sldChg chg="modSp mod">
        <pc:chgData name="tonychris454@outlook.com" userId="410410925f79116d" providerId="LiveId" clId="{266E9461-54F2-4C39-83B6-8F8638E3D0AF}" dt="2022-06-26T15:45:22.895" v="137" actId="115"/>
        <pc:sldMkLst>
          <pc:docMk/>
          <pc:sldMk cId="0" sldId="309"/>
        </pc:sldMkLst>
        <pc:spChg chg="mod">
          <ac:chgData name="tonychris454@outlook.com" userId="410410925f79116d" providerId="LiveId" clId="{266E9461-54F2-4C39-83B6-8F8638E3D0AF}" dt="2022-06-25T06:45:53.388" v="4" actId="20577"/>
          <ac:spMkLst>
            <pc:docMk/>
            <pc:sldMk cId="0" sldId="309"/>
            <ac:spMk id="2" creationId="{00000000-0000-0000-0000-000000000000}"/>
          </ac:spMkLst>
        </pc:spChg>
        <pc:spChg chg="mod">
          <ac:chgData name="tonychris454@outlook.com" userId="410410925f79116d" providerId="LiveId" clId="{266E9461-54F2-4C39-83B6-8F8638E3D0AF}" dt="2022-06-26T15:45:22.895" v="137" actId="115"/>
          <ac:spMkLst>
            <pc:docMk/>
            <pc:sldMk cId="0" sldId="309"/>
            <ac:spMk id="3" creationId="{00000000-0000-0000-0000-000000000000}"/>
          </ac:spMkLst>
        </pc:spChg>
      </pc:sldChg>
      <pc:sldChg chg="modSp mod">
        <pc:chgData name="tonychris454@outlook.com" userId="410410925f79116d" providerId="LiveId" clId="{266E9461-54F2-4C39-83B6-8F8638E3D0AF}" dt="2022-06-26T16:03:35.659" v="545" actId="115"/>
        <pc:sldMkLst>
          <pc:docMk/>
          <pc:sldMk cId="0" sldId="310"/>
        </pc:sldMkLst>
        <pc:spChg chg="mod">
          <ac:chgData name="tonychris454@outlook.com" userId="410410925f79116d" providerId="LiveId" clId="{266E9461-54F2-4C39-83B6-8F8638E3D0AF}" dt="2022-06-25T06:46:01.106" v="7" actId="20577"/>
          <ac:spMkLst>
            <pc:docMk/>
            <pc:sldMk cId="0" sldId="310"/>
            <ac:spMk id="2" creationId="{00000000-0000-0000-0000-000000000000}"/>
          </ac:spMkLst>
        </pc:spChg>
        <pc:spChg chg="mod">
          <ac:chgData name="tonychris454@outlook.com" userId="410410925f79116d" providerId="LiveId" clId="{266E9461-54F2-4C39-83B6-8F8638E3D0AF}" dt="2022-06-26T16:03:35.659" v="545" actId="115"/>
          <ac:spMkLst>
            <pc:docMk/>
            <pc:sldMk cId="0" sldId="310"/>
            <ac:spMk id="3" creationId="{00000000-0000-0000-0000-000000000000}"/>
          </ac:spMkLst>
        </pc:spChg>
      </pc:sldChg>
      <pc:sldChg chg="modSp mod">
        <pc:chgData name="tonychris454@outlook.com" userId="410410925f79116d" providerId="LiveId" clId="{266E9461-54F2-4C39-83B6-8F8638E3D0AF}" dt="2022-06-26T16:03:41.806" v="546" actId="115"/>
        <pc:sldMkLst>
          <pc:docMk/>
          <pc:sldMk cId="0" sldId="311"/>
        </pc:sldMkLst>
        <pc:spChg chg="mod">
          <ac:chgData name="tonychris454@outlook.com" userId="410410925f79116d" providerId="LiveId" clId="{266E9461-54F2-4C39-83B6-8F8638E3D0AF}" dt="2022-06-26T15:00:24.891" v="45" actId="20577"/>
          <ac:spMkLst>
            <pc:docMk/>
            <pc:sldMk cId="0" sldId="311"/>
            <ac:spMk id="2" creationId="{00000000-0000-0000-0000-000000000000}"/>
          </ac:spMkLst>
        </pc:spChg>
        <pc:spChg chg="mod">
          <ac:chgData name="tonychris454@outlook.com" userId="410410925f79116d" providerId="LiveId" clId="{266E9461-54F2-4C39-83B6-8F8638E3D0AF}" dt="2022-06-26T16:03:41.806" v="546" actId="115"/>
          <ac:spMkLst>
            <pc:docMk/>
            <pc:sldMk cId="0" sldId="311"/>
            <ac:spMk id="3" creationId="{00000000-0000-0000-0000-000000000000}"/>
          </ac:spMkLst>
        </pc:spChg>
      </pc:sldChg>
      <pc:sldChg chg="modSp mod">
        <pc:chgData name="tonychris454@outlook.com" userId="410410925f79116d" providerId="LiveId" clId="{266E9461-54F2-4C39-83B6-8F8638E3D0AF}" dt="2022-06-26T16:03:48.604" v="547" actId="115"/>
        <pc:sldMkLst>
          <pc:docMk/>
          <pc:sldMk cId="0" sldId="312"/>
        </pc:sldMkLst>
        <pc:spChg chg="mod">
          <ac:chgData name="tonychris454@outlook.com" userId="410410925f79116d" providerId="LiveId" clId="{266E9461-54F2-4C39-83B6-8F8638E3D0AF}" dt="2022-06-25T06:46:36.934" v="14" actId="20577"/>
          <ac:spMkLst>
            <pc:docMk/>
            <pc:sldMk cId="0" sldId="312"/>
            <ac:spMk id="2" creationId="{00000000-0000-0000-0000-000000000000}"/>
          </ac:spMkLst>
        </pc:spChg>
        <pc:spChg chg="mod">
          <ac:chgData name="tonychris454@outlook.com" userId="410410925f79116d" providerId="LiveId" clId="{266E9461-54F2-4C39-83B6-8F8638E3D0AF}" dt="2022-06-26T16:03:48.604" v="547" actId="115"/>
          <ac:spMkLst>
            <pc:docMk/>
            <pc:sldMk cId="0" sldId="312"/>
            <ac:spMk id="3" creationId="{00000000-0000-0000-0000-000000000000}"/>
          </ac:spMkLst>
        </pc:spChg>
      </pc:sldChg>
      <pc:sldChg chg="addSp delSp modSp new mod">
        <pc:chgData name="tonychris454@outlook.com" userId="410410925f79116d" providerId="LiveId" clId="{266E9461-54F2-4C39-83B6-8F8638E3D0AF}" dt="2022-06-26T15:56:19.427" v="356" actId="1076"/>
        <pc:sldMkLst>
          <pc:docMk/>
          <pc:sldMk cId="2487747456" sldId="313"/>
        </pc:sldMkLst>
        <pc:spChg chg="mod">
          <ac:chgData name="tonychris454@outlook.com" userId="410410925f79116d" providerId="LiveId" clId="{266E9461-54F2-4C39-83B6-8F8638E3D0AF}" dt="2022-06-26T15:55:20.911" v="320" actId="1076"/>
          <ac:spMkLst>
            <pc:docMk/>
            <pc:sldMk cId="2487747456" sldId="313"/>
            <ac:spMk id="2" creationId="{98ED3370-6AB2-30EB-FAE6-745479F2A69F}"/>
          </ac:spMkLst>
        </pc:spChg>
        <pc:spChg chg="del">
          <ac:chgData name="tonychris454@outlook.com" userId="410410925f79116d" providerId="LiveId" clId="{266E9461-54F2-4C39-83B6-8F8638E3D0AF}" dt="2022-06-26T15:49:08.760" v="166"/>
          <ac:spMkLst>
            <pc:docMk/>
            <pc:sldMk cId="2487747456" sldId="313"/>
            <ac:spMk id="3" creationId="{8D039AFF-BDCB-C9DF-6B70-08D961979884}"/>
          </ac:spMkLst>
        </pc:spChg>
        <pc:spChg chg="add mod">
          <ac:chgData name="tonychris454@outlook.com" userId="410410925f79116d" providerId="LiveId" clId="{266E9461-54F2-4C39-83B6-8F8638E3D0AF}" dt="2022-06-26T15:56:19.427" v="356" actId="1076"/>
          <ac:spMkLst>
            <pc:docMk/>
            <pc:sldMk cId="2487747456" sldId="313"/>
            <ac:spMk id="5" creationId="{5DFFB562-29FF-AA2F-6C20-485823E580FA}"/>
          </ac:spMkLst>
        </pc:spChg>
        <pc:picChg chg="add mod">
          <ac:chgData name="tonychris454@outlook.com" userId="410410925f79116d" providerId="LiveId" clId="{266E9461-54F2-4C39-83B6-8F8638E3D0AF}" dt="2022-06-26T15:55:26.608" v="322" actId="1076"/>
          <ac:picMkLst>
            <pc:docMk/>
            <pc:sldMk cId="2487747456" sldId="313"/>
            <ac:picMk id="4" creationId="{C5D848DF-2421-8536-F364-569777D8F540}"/>
          </ac:picMkLst>
        </pc:picChg>
      </pc:sldChg>
      <pc:sldChg chg="addSp delSp modSp new mod">
        <pc:chgData name="tonychris454@outlook.com" userId="410410925f79116d" providerId="LiveId" clId="{266E9461-54F2-4C39-83B6-8F8638E3D0AF}" dt="2022-06-26T16:01:18.140" v="510" actId="1076"/>
        <pc:sldMkLst>
          <pc:docMk/>
          <pc:sldMk cId="2893773353" sldId="314"/>
        </pc:sldMkLst>
        <pc:spChg chg="mod">
          <ac:chgData name="tonychris454@outlook.com" userId="410410925f79116d" providerId="LiveId" clId="{266E9461-54F2-4C39-83B6-8F8638E3D0AF}" dt="2022-06-26T15:57:05.453" v="384" actId="122"/>
          <ac:spMkLst>
            <pc:docMk/>
            <pc:sldMk cId="2893773353" sldId="314"/>
            <ac:spMk id="2" creationId="{7F89AA9F-C3A3-03FE-CA84-3CD834A74B4F}"/>
          </ac:spMkLst>
        </pc:spChg>
        <pc:spChg chg="del">
          <ac:chgData name="tonychris454@outlook.com" userId="410410925f79116d" providerId="LiveId" clId="{266E9461-54F2-4C39-83B6-8F8638E3D0AF}" dt="2022-06-26T15:56:47.402" v="371"/>
          <ac:spMkLst>
            <pc:docMk/>
            <pc:sldMk cId="2893773353" sldId="314"/>
            <ac:spMk id="3" creationId="{4F46FFBA-E398-A716-BE55-1CD680CE1871}"/>
          </ac:spMkLst>
        </pc:spChg>
        <pc:spChg chg="add mod">
          <ac:chgData name="tonychris454@outlook.com" userId="410410925f79116d" providerId="LiveId" clId="{266E9461-54F2-4C39-83B6-8F8638E3D0AF}" dt="2022-06-26T16:01:18.140" v="510" actId="1076"/>
          <ac:spMkLst>
            <pc:docMk/>
            <pc:sldMk cId="2893773353" sldId="314"/>
            <ac:spMk id="5" creationId="{2730CF9E-B43B-A2AD-C865-88908A44112B}"/>
          </ac:spMkLst>
        </pc:spChg>
        <pc:picChg chg="add mod">
          <ac:chgData name="tonychris454@outlook.com" userId="410410925f79116d" providerId="LiveId" clId="{266E9461-54F2-4C39-83B6-8F8638E3D0AF}" dt="2022-06-26T15:57:09.463" v="385" actId="1076"/>
          <ac:picMkLst>
            <pc:docMk/>
            <pc:sldMk cId="2893773353" sldId="314"/>
            <ac:picMk id="4" creationId="{C07BF917-13A0-DBF9-6040-2F4AF14C58BC}"/>
          </ac:picMkLst>
        </pc:picChg>
      </pc:sldChg>
      <pc:sldChg chg="modSp new mod">
        <pc:chgData name="tonychris454@outlook.com" userId="410410925f79116d" providerId="LiveId" clId="{266E9461-54F2-4C39-83B6-8F8638E3D0AF}" dt="2022-06-26T16:10:27.570" v="677" actId="20577"/>
        <pc:sldMkLst>
          <pc:docMk/>
          <pc:sldMk cId="1356154292" sldId="315"/>
        </pc:sldMkLst>
        <pc:spChg chg="mod">
          <ac:chgData name="tonychris454@outlook.com" userId="410410925f79116d" providerId="LiveId" clId="{266E9461-54F2-4C39-83B6-8F8638E3D0AF}" dt="2022-06-26T16:07:29.555" v="581" actId="1076"/>
          <ac:spMkLst>
            <pc:docMk/>
            <pc:sldMk cId="1356154292" sldId="315"/>
            <ac:spMk id="2" creationId="{2315A39F-A95E-4F35-F190-66C864E30C32}"/>
          </ac:spMkLst>
        </pc:spChg>
        <pc:spChg chg="mod">
          <ac:chgData name="tonychris454@outlook.com" userId="410410925f79116d" providerId="LiveId" clId="{266E9461-54F2-4C39-83B6-8F8638E3D0AF}" dt="2022-06-26T16:10:27.570" v="677" actId="20577"/>
          <ac:spMkLst>
            <pc:docMk/>
            <pc:sldMk cId="1356154292" sldId="315"/>
            <ac:spMk id="3" creationId="{D8121247-974C-D53B-88A1-7D6621FBEB35}"/>
          </ac:spMkLst>
        </pc:spChg>
      </pc:sldChg>
      <pc:sldChg chg="delSp modSp new mod">
        <pc:chgData name="tonychris454@outlook.com" userId="410410925f79116d" providerId="LiveId" clId="{266E9461-54F2-4C39-83B6-8F8638E3D0AF}" dt="2022-06-26T16:13:57.652" v="740" actId="27636"/>
        <pc:sldMkLst>
          <pc:docMk/>
          <pc:sldMk cId="1688992521" sldId="316"/>
        </pc:sldMkLst>
        <pc:spChg chg="del mod">
          <ac:chgData name="tonychris454@outlook.com" userId="410410925f79116d" providerId="LiveId" clId="{266E9461-54F2-4C39-83B6-8F8638E3D0AF}" dt="2022-06-26T16:13:04.010" v="697" actId="478"/>
          <ac:spMkLst>
            <pc:docMk/>
            <pc:sldMk cId="1688992521" sldId="316"/>
            <ac:spMk id="2" creationId="{73F28F92-D78E-5458-7D66-F842B68A84F4}"/>
          </ac:spMkLst>
        </pc:spChg>
        <pc:spChg chg="mod">
          <ac:chgData name="tonychris454@outlook.com" userId="410410925f79116d" providerId="LiveId" clId="{266E9461-54F2-4C39-83B6-8F8638E3D0AF}" dt="2022-06-26T16:13:57.652" v="740" actId="27636"/>
          <ac:spMkLst>
            <pc:docMk/>
            <pc:sldMk cId="1688992521" sldId="316"/>
            <ac:spMk id="3" creationId="{70956CF4-50D6-CB59-B101-BD28CF4F77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017D1-A422-4BF3-BD6D-9EF0D75448D6}" type="datetimeFigureOut">
              <a:rPr lang="en-IN" smtClean="0"/>
              <a:pPr/>
              <a:t>27-06-2022</a:t>
            </a:fld>
            <a:endParaRPr lang="en-IN"/>
          </a:p>
        </p:txBody>
      </p:sp>
      <p:sp>
        <p:nvSpPr>
          <p:cNvPr id="104870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FDA89-A614-4515-9999-FF8C3E29BEF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Slide Image Placeholder 1"/>
          <p:cNvSpPr>
            <a:spLocks noGrp="1" noRot="1" noChangeAspect="1"/>
          </p:cNvSpPr>
          <p:nvPr>
            <p:ph type="sldImg"/>
          </p:nvPr>
        </p:nvSpPr>
        <p:spPr/>
      </p:sp>
      <p:sp>
        <p:nvSpPr>
          <p:cNvPr id="1048593" name="Notes Placeholder 2"/>
          <p:cNvSpPr>
            <a:spLocks noGrp="1"/>
          </p:cNvSpPr>
          <p:nvPr>
            <p:ph type="body" idx="1"/>
          </p:nvPr>
        </p:nvSpPr>
        <p:spPr/>
        <p:txBody>
          <a:bodyPr/>
          <a:lstStyle/>
          <a:p>
            <a:endParaRPr lang="en-US" dirty="0"/>
          </a:p>
        </p:txBody>
      </p:sp>
      <p:sp>
        <p:nvSpPr>
          <p:cNvPr id="1048594" name="Slide Number Placeholder 3"/>
          <p:cNvSpPr>
            <a:spLocks noGrp="1"/>
          </p:cNvSpPr>
          <p:nvPr>
            <p:ph type="sldNum" sz="quarter" idx="5"/>
          </p:nvPr>
        </p:nvSpPr>
        <p:spPr/>
        <p:txBody>
          <a:bodyPr/>
          <a:lstStyle/>
          <a:p>
            <a:fld id="{BE60DC36-8EFA-4378-9855-E019C55AC47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AFDA89-A614-4515-9999-FF8C3E29BEF9}" type="slidenum">
              <a:rPr lang="en-IN" smtClean="0"/>
              <a:pPr/>
              <a:t>2</a:t>
            </a:fld>
            <a:endParaRPr lang="en-IN"/>
          </a:p>
        </p:txBody>
      </p:sp>
    </p:spTree>
    <p:extLst>
      <p:ext uri="{BB962C8B-B14F-4D97-AF65-F5344CB8AC3E}">
        <p14:creationId xmlns:p14="http://schemas.microsoft.com/office/powerpoint/2010/main" val="318519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AFDA89-A614-4515-9999-FF8C3E29BEF9}" type="slidenum">
              <a:rPr lang="en-IN" smtClean="0"/>
              <a:pPr/>
              <a:t>14</a:t>
            </a:fld>
            <a:endParaRPr lang="en-IN"/>
          </a:p>
        </p:txBody>
      </p:sp>
    </p:spTree>
    <p:extLst>
      <p:ext uri="{BB962C8B-B14F-4D97-AF65-F5344CB8AC3E}">
        <p14:creationId xmlns:p14="http://schemas.microsoft.com/office/powerpoint/2010/main" val="3695487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1CD57154-35D9-4A2B-B176-36FB0CB24844}" type="datetime1">
              <a:rPr lang="en-IN" smtClean="0"/>
              <a:t>27-06-2022</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69C1BC1C-4A56-4B1C-B3F9-889DAF0FA9F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5" name="Title 1"/>
          <p:cNvSpPr>
            <a:spLocks noGrp="1"/>
          </p:cNvSpPr>
          <p:nvPr>
            <p:ph type="title"/>
          </p:nvPr>
        </p:nvSpPr>
        <p:spPr/>
        <p:txBody>
          <a:bodyPr/>
          <a:lstStyle/>
          <a:p>
            <a:r>
              <a:rPr lang="en-US"/>
              <a:t>Click to edit Master title style</a:t>
            </a:r>
            <a:endParaRPr lang="en-IN"/>
          </a:p>
        </p:txBody>
      </p:sp>
      <p:sp>
        <p:nvSpPr>
          <p:cNvPr id="104867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Date Placeholder 3"/>
          <p:cNvSpPr>
            <a:spLocks noGrp="1"/>
          </p:cNvSpPr>
          <p:nvPr>
            <p:ph type="dt" sz="half" idx="10"/>
          </p:nvPr>
        </p:nvSpPr>
        <p:spPr/>
        <p:txBody>
          <a:bodyPr/>
          <a:lstStyle/>
          <a:p>
            <a:fld id="{427CC2DC-D608-443D-9754-29E58991C48A}" type="datetime1">
              <a:rPr lang="en-IN" smtClean="0"/>
              <a:t>27-06-2022</a:t>
            </a:fld>
            <a:endParaRPr lang="en-IN"/>
          </a:p>
        </p:txBody>
      </p:sp>
      <p:sp>
        <p:nvSpPr>
          <p:cNvPr id="1048678" name="Footer Placeholder 4"/>
          <p:cNvSpPr>
            <a:spLocks noGrp="1"/>
          </p:cNvSpPr>
          <p:nvPr>
            <p:ph type="ftr" sz="quarter" idx="11"/>
          </p:nvPr>
        </p:nvSpPr>
        <p:spPr/>
        <p:txBody>
          <a:bodyPr/>
          <a:lstStyle/>
          <a:p>
            <a:endParaRPr lang="en-IN"/>
          </a:p>
        </p:txBody>
      </p:sp>
      <p:sp>
        <p:nvSpPr>
          <p:cNvPr id="1048679" name="Slide Number Placeholder 5"/>
          <p:cNvSpPr>
            <a:spLocks noGrp="1"/>
          </p:cNvSpPr>
          <p:nvPr>
            <p:ph type="sldNum" sz="quarter" idx="12"/>
          </p:nvPr>
        </p:nvSpPr>
        <p:spPr/>
        <p:txBody>
          <a:bodyPr/>
          <a:lstStyle/>
          <a:p>
            <a:fld id="{69C1BC1C-4A56-4B1C-B3F9-889DAF0FA9F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4"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65"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6" name="Date Placeholder 3"/>
          <p:cNvSpPr>
            <a:spLocks noGrp="1"/>
          </p:cNvSpPr>
          <p:nvPr>
            <p:ph type="dt" sz="half" idx="10"/>
          </p:nvPr>
        </p:nvSpPr>
        <p:spPr/>
        <p:txBody>
          <a:bodyPr/>
          <a:lstStyle/>
          <a:p>
            <a:fld id="{96B2ACEB-F86D-4AA7-BC4F-7B222487E8CF}" type="datetime1">
              <a:rPr lang="en-IN" smtClean="0"/>
              <a:t>27-06-2022</a:t>
            </a:fld>
            <a:endParaRPr lang="en-IN"/>
          </a:p>
        </p:txBody>
      </p:sp>
      <p:sp>
        <p:nvSpPr>
          <p:cNvPr id="1048667" name="Footer Placeholder 4"/>
          <p:cNvSpPr>
            <a:spLocks noGrp="1"/>
          </p:cNvSpPr>
          <p:nvPr>
            <p:ph type="ftr" sz="quarter" idx="11"/>
          </p:nvPr>
        </p:nvSpPr>
        <p:spPr/>
        <p:txBody>
          <a:bodyPr/>
          <a:lstStyle/>
          <a:p>
            <a:endParaRPr lang="en-IN"/>
          </a:p>
        </p:txBody>
      </p:sp>
      <p:sp>
        <p:nvSpPr>
          <p:cNvPr id="1048668" name="Slide Number Placeholder 5"/>
          <p:cNvSpPr>
            <a:spLocks noGrp="1"/>
          </p:cNvSpPr>
          <p:nvPr>
            <p:ph type="sldNum" sz="quarter" idx="12"/>
          </p:nvPr>
        </p:nvSpPr>
        <p:spPr/>
        <p:txBody>
          <a:bodyPr/>
          <a:lstStyle/>
          <a:p>
            <a:fld id="{69C1BC1C-4A56-4B1C-B3F9-889DAF0FA9F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a:t>Click to edit Master title style</a:t>
            </a:r>
            <a:endParaRPr lang="en-IN"/>
          </a:p>
        </p:txBody>
      </p:sp>
      <p:sp>
        <p:nvSpPr>
          <p:cNvPr id="104859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7" name="Date Placeholder 3"/>
          <p:cNvSpPr>
            <a:spLocks noGrp="1"/>
          </p:cNvSpPr>
          <p:nvPr>
            <p:ph type="dt" sz="half" idx="10"/>
          </p:nvPr>
        </p:nvSpPr>
        <p:spPr/>
        <p:txBody>
          <a:bodyPr/>
          <a:lstStyle/>
          <a:p>
            <a:fld id="{5704F0CC-7765-41C1-8BDD-B348764D95C8}" type="datetime1">
              <a:rPr lang="en-IN" smtClean="0"/>
              <a:t>27-06-2022</a:t>
            </a:fld>
            <a:endParaRPr lang="en-IN"/>
          </a:p>
        </p:txBody>
      </p:sp>
      <p:sp>
        <p:nvSpPr>
          <p:cNvPr id="1048598" name="Footer Placeholder 4"/>
          <p:cNvSpPr>
            <a:spLocks noGrp="1"/>
          </p:cNvSpPr>
          <p:nvPr>
            <p:ph type="ftr" sz="quarter" idx="11"/>
          </p:nvPr>
        </p:nvSpPr>
        <p:spPr/>
        <p:txBody>
          <a:bodyPr/>
          <a:lstStyle/>
          <a:p>
            <a:endParaRPr lang="en-IN"/>
          </a:p>
        </p:txBody>
      </p:sp>
      <p:sp>
        <p:nvSpPr>
          <p:cNvPr id="1048599" name="Slide Number Placeholder 5"/>
          <p:cNvSpPr>
            <a:spLocks noGrp="1"/>
          </p:cNvSpPr>
          <p:nvPr>
            <p:ph type="sldNum" sz="quarter" idx="12"/>
          </p:nvPr>
        </p:nvSpPr>
        <p:spPr/>
        <p:txBody>
          <a:bodyPr/>
          <a:lstStyle/>
          <a:p>
            <a:fld id="{69C1BC1C-4A56-4B1C-B3F9-889DAF0FA9F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0"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81"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82" name="Date Placeholder 3"/>
          <p:cNvSpPr>
            <a:spLocks noGrp="1"/>
          </p:cNvSpPr>
          <p:nvPr>
            <p:ph type="dt" sz="half" idx="10"/>
          </p:nvPr>
        </p:nvSpPr>
        <p:spPr/>
        <p:txBody>
          <a:bodyPr/>
          <a:lstStyle/>
          <a:p>
            <a:fld id="{BFAC8857-9438-48BC-B714-37911E2A8600}" type="datetime1">
              <a:rPr lang="en-IN" smtClean="0"/>
              <a:t>27-06-2022</a:t>
            </a:fld>
            <a:endParaRPr lang="en-IN"/>
          </a:p>
        </p:txBody>
      </p:sp>
      <p:sp>
        <p:nvSpPr>
          <p:cNvPr id="1048683" name="Footer Placeholder 4"/>
          <p:cNvSpPr>
            <a:spLocks noGrp="1"/>
          </p:cNvSpPr>
          <p:nvPr>
            <p:ph type="ftr" sz="quarter" idx="11"/>
          </p:nvPr>
        </p:nvSpPr>
        <p:spPr/>
        <p:txBody>
          <a:bodyPr/>
          <a:lstStyle/>
          <a:p>
            <a:endParaRPr lang="en-IN"/>
          </a:p>
        </p:txBody>
      </p:sp>
      <p:sp>
        <p:nvSpPr>
          <p:cNvPr id="1048684" name="Slide Number Placeholder 5"/>
          <p:cNvSpPr>
            <a:spLocks noGrp="1"/>
          </p:cNvSpPr>
          <p:nvPr>
            <p:ph type="sldNum" sz="quarter" idx="12"/>
          </p:nvPr>
        </p:nvSpPr>
        <p:spPr/>
        <p:txBody>
          <a:bodyPr/>
          <a:lstStyle/>
          <a:p>
            <a:fld id="{69C1BC1C-4A56-4B1C-B3F9-889DAF0FA9F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5" name="Title 1"/>
          <p:cNvSpPr>
            <a:spLocks noGrp="1"/>
          </p:cNvSpPr>
          <p:nvPr>
            <p:ph type="title"/>
          </p:nvPr>
        </p:nvSpPr>
        <p:spPr/>
        <p:txBody>
          <a:bodyPr/>
          <a:lstStyle/>
          <a:p>
            <a:r>
              <a:rPr lang="en-US"/>
              <a:t>Click to edit Master title style</a:t>
            </a:r>
            <a:endParaRPr lang="en-IN"/>
          </a:p>
        </p:txBody>
      </p:sp>
      <p:sp>
        <p:nvSpPr>
          <p:cNvPr id="1048686"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7"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8" name="Date Placeholder 4"/>
          <p:cNvSpPr>
            <a:spLocks noGrp="1"/>
          </p:cNvSpPr>
          <p:nvPr>
            <p:ph type="dt" sz="half" idx="10"/>
          </p:nvPr>
        </p:nvSpPr>
        <p:spPr/>
        <p:txBody>
          <a:bodyPr/>
          <a:lstStyle/>
          <a:p>
            <a:fld id="{1F39B4F6-A816-4668-8813-06404EFE7CA7}" type="datetime1">
              <a:rPr lang="en-IN" smtClean="0"/>
              <a:t>27-06-2022</a:t>
            </a:fld>
            <a:endParaRPr lang="en-IN"/>
          </a:p>
        </p:txBody>
      </p:sp>
      <p:sp>
        <p:nvSpPr>
          <p:cNvPr id="1048689" name="Footer Placeholder 5"/>
          <p:cNvSpPr>
            <a:spLocks noGrp="1"/>
          </p:cNvSpPr>
          <p:nvPr>
            <p:ph type="ftr" sz="quarter" idx="11"/>
          </p:nvPr>
        </p:nvSpPr>
        <p:spPr/>
        <p:txBody>
          <a:bodyPr/>
          <a:lstStyle/>
          <a:p>
            <a:endParaRPr lang="en-IN"/>
          </a:p>
        </p:txBody>
      </p:sp>
      <p:sp>
        <p:nvSpPr>
          <p:cNvPr id="1048690" name="Slide Number Placeholder 6"/>
          <p:cNvSpPr>
            <a:spLocks noGrp="1"/>
          </p:cNvSpPr>
          <p:nvPr>
            <p:ph type="sldNum" sz="quarter" idx="12"/>
          </p:nvPr>
        </p:nvSpPr>
        <p:spPr/>
        <p:txBody>
          <a:bodyPr/>
          <a:lstStyle/>
          <a:p>
            <a:fld id="{69C1BC1C-4A56-4B1C-B3F9-889DAF0FA9F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1"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92"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3"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4"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5"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Date Placeholder 6"/>
          <p:cNvSpPr>
            <a:spLocks noGrp="1"/>
          </p:cNvSpPr>
          <p:nvPr>
            <p:ph type="dt" sz="half" idx="10"/>
          </p:nvPr>
        </p:nvSpPr>
        <p:spPr/>
        <p:txBody>
          <a:bodyPr/>
          <a:lstStyle/>
          <a:p>
            <a:fld id="{96965CA5-59B0-4E84-87E0-31914D1A1550}" type="datetime1">
              <a:rPr lang="en-IN" smtClean="0"/>
              <a:t>27-06-2022</a:t>
            </a:fld>
            <a:endParaRPr lang="en-IN"/>
          </a:p>
        </p:txBody>
      </p:sp>
      <p:sp>
        <p:nvSpPr>
          <p:cNvPr id="1048697" name="Footer Placeholder 7"/>
          <p:cNvSpPr>
            <a:spLocks noGrp="1"/>
          </p:cNvSpPr>
          <p:nvPr>
            <p:ph type="ftr" sz="quarter" idx="11"/>
          </p:nvPr>
        </p:nvSpPr>
        <p:spPr/>
        <p:txBody>
          <a:bodyPr/>
          <a:lstStyle/>
          <a:p>
            <a:endParaRPr lang="en-IN"/>
          </a:p>
        </p:txBody>
      </p:sp>
      <p:sp>
        <p:nvSpPr>
          <p:cNvPr id="1048698" name="Slide Number Placeholder 8"/>
          <p:cNvSpPr>
            <a:spLocks noGrp="1"/>
          </p:cNvSpPr>
          <p:nvPr>
            <p:ph type="sldNum" sz="quarter" idx="12"/>
          </p:nvPr>
        </p:nvSpPr>
        <p:spPr/>
        <p:txBody>
          <a:bodyPr/>
          <a:lstStyle/>
          <a:p>
            <a:fld id="{69C1BC1C-4A56-4B1C-B3F9-889DAF0FA9F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8" name="Title 1"/>
          <p:cNvSpPr>
            <a:spLocks noGrp="1"/>
          </p:cNvSpPr>
          <p:nvPr>
            <p:ph type="title"/>
          </p:nvPr>
        </p:nvSpPr>
        <p:spPr/>
        <p:txBody>
          <a:bodyPr/>
          <a:lstStyle/>
          <a:p>
            <a:r>
              <a:rPr lang="en-US"/>
              <a:t>Click to edit Master title style</a:t>
            </a:r>
            <a:endParaRPr lang="en-IN"/>
          </a:p>
        </p:txBody>
      </p:sp>
      <p:sp>
        <p:nvSpPr>
          <p:cNvPr id="1048659" name="Date Placeholder 2"/>
          <p:cNvSpPr>
            <a:spLocks noGrp="1"/>
          </p:cNvSpPr>
          <p:nvPr>
            <p:ph type="dt" sz="half" idx="10"/>
          </p:nvPr>
        </p:nvSpPr>
        <p:spPr/>
        <p:txBody>
          <a:bodyPr/>
          <a:lstStyle/>
          <a:p>
            <a:fld id="{25D6F272-A2AD-48CF-BB6A-83D1A64CA79F}" type="datetime1">
              <a:rPr lang="en-IN" smtClean="0"/>
              <a:t>27-06-2022</a:t>
            </a:fld>
            <a:endParaRPr lang="en-IN"/>
          </a:p>
        </p:txBody>
      </p:sp>
      <p:sp>
        <p:nvSpPr>
          <p:cNvPr id="1048660" name="Footer Placeholder 3"/>
          <p:cNvSpPr>
            <a:spLocks noGrp="1"/>
          </p:cNvSpPr>
          <p:nvPr>
            <p:ph type="ftr" sz="quarter" idx="11"/>
          </p:nvPr>
        </p:nvSpPr>
        <p:spPr/>
        <p:txBody>
          <a:bodyPr/>
          <a:lstStyle/>
          <a:p>
            <a:endParaRPr lang="en-IN"/>
          </a:p>
        </p:txBody>
      </p:sp>
      <p:sp>
        <p:nvSpPr>
          <p:cNvPr id="1048661" name="Slide Number Placeholder 4"/>
          <p:cNvSpPr>
            <a:spLocks noGrp="1"/>
          </p:cNvSpPr>
          <p:nvPr>
            <p:ph type="sldNum" sz="quarter" idx="12"/>
          </p:nvPr>
        </p:nvSpPr>
        <p:spPr/>
        <p:txBody>
          <a:bodyPr/>
          <a:lstStyle/>
          <a:p>
            <a:fld id="{69C1BC1C-4A56-4B1C-B3F9-889DAF0FA9F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22" name="Date Placeholder 1"/>
          <p:cNvSpPr>
            <a:spLocks noGrp="1"/>
          </p:cNvSpPr>
          <p:nvPr>
            <p:ph type="dt" sz="half" idx="10"/>
          </p:nvPr>
        </p:nvSpPr>
        <p:spPr/>
        <p:txBody>
          <a:bodyPr/>
          <a:lstStyle/>
          <a:p>
            <a:fld id="{652C6F78-2C92-45A1-BB2D-7F950FE0DE1C}" type="datetime1">
              <a:rPr lang="en-IN" smtClean="0"/>
              <a:t>27-06-2022</a:t>
            </a:fld>
            <a:endParaRPr lang="en-IN"/>
          </a:p>
        </p:txBody>
      </p:sp>
      <p:sp>
        <p:nvSpPr>
          <p:cNvPr id="1048623" name="Footer Placeholder 2"/>
          <p:cNvSpPr>
            <a:spLocks noGrp="1"/>
          </p:cNvSpPr>
          <p:nvPr>
            <p:ph type="ftr" sz="quarter" idx="11"/>
          </p:nvPr>
        </p:nvSpPr>
        <p:spPr/>
        <p:txBody>
          <a:bodyPr/>
          <a:lstStyle/>
          <a:p>
            <a:endParaRPr lang="en-IN"/>
          </a:p>
        </p:txBody>
      </p:sp>
      <p:sp>
        <p:nvSpPr>
          <p:cNvPr id="1048624" name="Slide Number Placeholder 3"/>
          <p:cNvSpPr>
            <a:spLocks noGrp="1"/>
          </p:cNvSpPr>
          <p:nvPr>
            <p:ph type="sldNum" sz="quarter" idx="12"/>
          </p:nvPr>
        </p:nvSpPr>
        <p:spPr/>
        <p:txBody>
          <a:bodyPr/>
          <a:lstStyle/>
          <a:p>
            <a:fld id="{69C1BC1C-4A56-4B1C-B3F9-889DAF0FA9F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2" name="Date Placeholder 4"/>
          <p:cNvSpPr>
            <a:spLocks noGrp="1"/>
          </p:cNvSpPr>
          <p:nvPr>
            <p:ph type="dt" sz="half" idx="10"/>
          </p:nvPr>
        </p:nvSpPr>
        <p:spPr/>
        <p:txBody>
          <a:bodyPr/>
          <a:lstStyle/>
          <a:p>
            <a:fld id="{BAC61A40-B0D2-4556-BD52-DDE3D97C5107}" type="datetime1">
              <a:rPr lang="en-IN" smtClean="0"/>
              <a:t>27-06-2022</a:t>
            </a:fld>
            <a:endParaRPr lang="en-IN"/>
          </a:p>
        </p:txBody>
      </p:sp>
      <p:sp>
        <p:nvSpPr>
          <p:cNvPr id="1048703" name="Footer Placeholder 5"/>
          <p:cNvSpPr>
            <a:spLocks noGrp="1"/>
          </p:cNvSpPr>
          <p:nvPr>
            <p:ph type="ftr" sz="quarter" idx="11"/>
          </p:nvPr>
        </p:nvSpPr>
        <p:spPr/>
        <p:txBody>
          <a:bodyPr/>
          <a:lstStyle/>
          <a:p>
            <a:endParaRPr lang="en-IN"/>
          </a:p>
        </p:txBody>
      </p:sp>
      <p:sp>
        <p:nvSpPr>
          <p:cNvPr id="1048704" name="Slide Number Placeholder 6"/>
          <p:cNvSpPr>
            <a:spLocks noGrp="1"/>
          </p:cNvSpPr>
          <p:nvPr>
            <p:ph type="sldNum" sz="quarter" idx="12"/>
          </p:nvPr>
        </p:nvSpPr>
        <p:spPr/>
        <p:txBody>
          <a:bodyPr/>
          <a:lstStyle/>
          <a:p>
            <a:fld id="{69C1BC1C-4A56-4B1C-B3F9-889DAF0FA9F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70"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7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2" name="Date Placeholder 4"/>
          <p:cNvSpPr>
            <a:spLocks noGrp="1"/>
          </p:cNvSpPr>
          <p:nvPr>
            <p:ph type="dt" sz="half" idx="10"/>
          </p:nvPr>
        </p:nvSpPr>
        <p:spPr/>
        <p:txBody>
          <a:bodyPr/>
          <a:lstStyle/>
          <a:p>
            <a:fld id="{A56D3B96-ED04-4CC2-B042-4BC07A25EFD4}" type="datetime1">
              <a:rPr lang="en-IN" smtClean="0"/>
              <a:t>27-06-2022</a:t>
            </a:fld>
            <a:endParaRPr lang="en-IN"/>
          </a:p>
        </p:txBody>
      </p:sp>
      <p:sp>
        <p:nvSpPr>
          <p:cNvPr id="1048673" name="Footer Placeholder 5"/>
          <p:cNvSpPr>
            <a:spLocks noGrp="1"/>
          </p:cNvSpPr>
          <p:nvPr>
            <p:ph type="ftr" sz="quarter" idx="11"/>
          </p:nvPr>
        </p:nvSpPr>
        <p:spPr/>
        <p:txBody>
          <a:bodyPr/>
          <a:lstStyle/>
          <a:p>
            <a:endParaRPr lang="en-IN"/>
          </a:p>
        </p:txBody>
      </p:sp>
      <p:sp>
        <p:nvSpPr>
          <p:cNvPr id="1048674" name="Slide Number Placeholder 6"/>
          <p:cNvSpPr>
            <a:spLocks noGrp="1"/>
          </p:cNvSpPr>
          <p:nvPr>
            <p:ph type="sldNum" sz="quarter" idx="12"/>
          </p:nvPr>
        </p:nvSpPr>
        <p:spPr/>
        <p:txBody>
          <a:bodyPr/>
          <a:lstStyle/>
          <a:p>
            <a:fld id="{69C1BC1C-4A56-4B1C-B3F9-889DAF0FA9F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A6BC3-C570-49FE-99D1-2DF8983CD314}" type="datetime1">
              <a:rPr lang="en-IN" smtClean="0"/>
              <a:t>27-06-2022</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1BC1C-4A56-4B1C-B3F9-889DAF0FA9F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690254" y="1363287"/>
            <a:ext cx="9144000" cy="2991588"/>
          </a:xfrm>
        </p:spPr>
        <p:txBody>
          <a:bodyPr wrap="square" lIns="0" tIns="0" rIns="0" bIns="0" anchor="t">
            <a:spAutoFit/>
          </a:bodyPr>
          <a:lstStyle/>
          <a:p>
            <a:r>
              <a:rPr lang="en-IN" sz="5400" b="1" dirty="0">
                <a:solidFill>
                  <a:schemeClr val="tx1">
                    <a:lumMod val="85000"/>
                    <a:lumOff val="15000"/>
                  </a:schemeClr>
                </a:solidFill>
                <a:latin typeface="Times New Roman" panose="02020603050405020304" pitchFamily="18" charset="0"/>
                <a:cs typeface="Times New Roman" panose="02020603050405020304" pitchFamily="18" charset="0"/>
              </a:rPr>
              <a:t>EVENT MANAGEMENT </a:t>
            </a:r>
            <a:br>
              <a:rPr lang="en-IN" sz="5400" b="1" dirty="0">
                <a:solidFill>
                  <a:schemeClr val="tx1">
                    <a:lumMod val="85000"/>
                    <a:lumOff val="15000"/>
                  </a:schemeClr>
                </a:solidFill>
                <a:latin typeface="Times New Roman" panose="02020603050405020304" pitchFamily="18" charset="0"/>
                <a:cs typeface="Times New Roman" panose="02020603050405020304" pitchFamily="18" charset="0"/>
              </a:rPr>
            </a:br>
            <a:r>
              <a:rPr lang="en-IN" sz="5400" b="1" dirty="0">
                <a:solidFill>
                  <a:schemeClr val="tx1">
                    <a:lumMod val="85000"/>
                    <a:lumOff val="15000"/>
                  </a:schemeClr>
                </a:solidFill>
                <a:latin typeface="Times New Roman" panose="02020603050405020304" pitchFamily="18" charset="0"/>
                <a:cs typeface="Times New Roman" panose="02020603050405020304" pitchFamily="18" charset="0"/>
              </a:rPr>
              <a:t>SYSTEM</a:t>
            </a:r>
            <a:br>
              <a:rPr lang="en-IN" sz="3600" b="1" dirty="0">
                <a:solidFill>
                  <a:schemeClr val="tx1">
                    <a:lumMod val="85000"/>
                    <a:lumOff val="15000"/>
                  </a:schemeClr>
                </a:solidFill>
                <a:latin typeface="Times New Roman" panose="02020603050405020304" pitchFamily="18" charset="0"/>
                <a:cs typeface="Times New Roman" panose="02020603050405020304" pitchFamily="18" charset="0"/>
              </a:rPr>
            </a:br>
            <a:b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endParaRPr lang="en-US" sz="3600" b="1" dirty="0">
              <a:solidFill>
                <a:schemeClr val="accent4"/>
              </a:solidFill>
              <a:latin typeface="Times New Roman" panose="02020603050405020304" pitchFamily="18" charset="0"/>
              <a:cs typeface="Times New Roman" panose="02020603050405020304" pitchFamily="18" charset="0"/>
            </a:endParaRPr>
          </a:p>
        </p:txBody>
      </p:sp>
      <p:sp>
        <p:nvSpPr>
          <p:cNvPr id="1048588" name="TextBox 5"/>
          <p:cNvSpPr txBox="1"/>
          <p:nvPr/>
        </p:nvSpPr>
        <p:spPr>
          <a:xfrm>
            <a:off x="6450677" y="4222865"/>
            <a:ext cx="5170445" cy="276998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BATCH MEMBERS</a:t>
            </a:r>
          </a:p>
          <a:p>
            <a:pPr>
              <a:lnSpc>
                <a:spcPct val="150000"/>
              </a:lnSpc>
            </a:pPr>
            <a:r>
              <a:rPr lang="en-US" sz="2000" dirty="0" err="1">
                <a:latin typeface="Times New Roman" pitchFamily="18" charset="0"/>
                <a:cs typeface="Times New Roman" pitchFamily="18" charset="0"/>
              </a:rPr>
              <a:t>Ramanan.E</a:t>
            </a:r>
            <a:r>
              <a:rPr lang="en-US" sz="2000" dirty="0">
                <a:latin typeface="Times New Roman" pitchFamily="18" charset="0"/>
                <a:cs typeface="Times New Roman" pitchFamily="18" charset="0"/>
              </a:rPr>
              <a:t>                 (812419104052)</a:t>
            </a:r>
          </a:p>
          <a:p>
            <a:pPr>
              <a:lnSpc>
                <a:spcPct val="150000"/>
              </a:lnSpc>
            </a:pPr>
            <a:r>
              <a:rPr lang="en-US" sz="2000" dirty="0">
                <a:latin typeface="Times New Roman" pitchFamily="18" charset="0"/>
                <a:cs typeface="Times New Roman" pitchFamily="18" charset="0"/>
              </a:rPr>
              <a:t>Tony </a:t>
            </a:r>
            <a:r>
              <a:rPr lang="en-US" sz="2000" dirty="0" err="1">
                <a:latin typeface="Times New Roman" pitchFamily="18" charset="0"/>
                <a:cs typeface="Times New Roman" pitchFamily="18" charset="0"/>
              </a:rPr>
              <a:t>Christopher.J</a:t>
            </a:r>
            <a:r>
              <a:rPr lang="en-US" sz="2000" dirty="0">
                <a:latin typeface="Times New Roman" pitchFamily="18" charset="0"/>
                <a:cs typeface="Times New Roman" pitchFamily="18" charset="0"/>
              </a:rPr>
              <a:t>     (812419104071)</a:t>
            </a:r>
          </a:p>
          <a:p>
            <a:pPr>
              <a:lnSpc>
                <a:spcPct val="150000"/>
              </a:lnSpc>
            </a:pPr>
            <a:r>
              <a:rPr lang="en-US" sz="2000" dirty="0">
                <a:latin typeface="Times New Roman" pitchFamily="18" charset="0"/>
                <a:cs typeface="Times New Roman" pitchFamily="18" charset="0"/>
              </a:rPr>
              <a:t>Nirmal </a:t>
            </a:r>
            <a:r>
              <a:rPr lang="en-US" sz="2000" dirty="0" err="1">
                <a:latin typeface="Times New Roman" pitchFamily="18" charset="0"/>
                <a:cs typeface="Times New Roman" pitchFamily="18" charset="0"/>
              </a:rPr>
              <a:t>Kumar.M</a:t>
            </a:r>
            <a:r>
              <a:rPr lang="en-US" sz="2000" dirty="0">
                <a:latin typeface="Times New Roman" pitchFamily="18" charset="0"/>
                <a:cs typeface="Times New Roman" pitchFamily="18" charset="0"/>
              </a:rPr>
              <a:t>	       (812419104701)</a:t>
            </a:r>
          </a:p>
          <a:p>
            <a:endParaRPr lang="en-US"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0327610-7DC6-992C-B6D1-919E94780CD5}"/>
              </a:ext>
            </a:extLst>
          </p:cNvPr>
          <p:cNvSpPr>
            <a:spLocks noGrp="1"/>
          </p:cNvSpPr>
          <p:nvPr>
            <p:ph type="sldNum" sz="quarter" idx="12"/>
          </p:nvPr>
        </p:nvSpPr>
        <p:spPr/>
        <p:txBody>
          <a:bodyPr/>
          <a:lstStyle/>
          <a:p>
            <a:fld id="{69C1BC1C-4A56-4B1C-B3F9-889DAF0FA9F7}" type="slidenum">
              <a:rPr lang="en-IN" smtClean="0"/>
              <a:pPr/>
              <a:t>1</a:t>
            </a:fld>
            <a:endParaRPr lang="en-IN"/>
          </a:p>
        </p:txBody>
      </p:sp>
      <p:sp>
        <p:nvSpPr>
          <p:cNvPr id="3" name="TextBox 2">
            <a:extLst>
              <a:ext uri="{FF2B5EF4-FFF2-40B4-BE49-F238E27FC236}">
                <a16:creationId xmlns:a16="http://schemas.microsoft.com/office/drawing/2014/main" id="{FB4FB3F4-9BD1-50FA-904F-FD13ADD87A0D}"/>
              </a:ext>
            </a:extLst>
          </p:cNvPr>
          <p:cNvSpPr txBox="1"/>
          <p:nvPr/>
        </p:nvSpPr>
        <p:spPr>
          <a:xfrm flipH="1">
            <a:off x="570878" y="4328707"/>
            <a:ext cx="3499587" cy="1138773"/>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GUIDED BY</a:t>
            </a:r>
          </a:p>
          <a:p>
            <a:r>
              <a:rPr lang="en-IN" sz="2000" dirty="0" err="1">
                <a:latin typeface="Times New Roman" panose="02020603050405020304" pitchFamily="18" charset="0"/>
                <a:cs typeface="Times New Roman" panose="02020603050405020304" pitchFamily="18" charset="0"/>
              </a:rPr>
              <a:t>Dr.V.Nivedita,M.E,Ph.D</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Assistant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MODULE DESCRIPTION</a:t>
            </a:r>
            <a:endParaRPr lang="en-US" dirty="0"/>
          </a:p>
        </p:txBody>
      </p:sp>
      <p:sp>
        <p:nvSpPr>
          <p:cNvPr id="3" name="Content Placeholder 2"/>
          <p:cNvSpPr>
            <a:spLocks noGrp="1"/>
          </p:cNvSpPr>
          <p:nvPr>
            <p:ph idx="1"/>
          </p:nvPr>
        </p:nvSpPr>
        <p:spPr/>
        <p:txBody>
          <a:bodyPr/>
          <a:lstStyle/>
          <a:p>
            <a:pPr>
              <a:buNone/>
            </a:pPr>
            <a:r>
              <a:rPr lang="en-US" sz="3600" b="1" dirty="0">
                <a:latin typeface="Times New Roman" pitchFamily="18" charset="0"/>
                <a:cs typeface="Times New Roman" pitchFamily="18" charset="0"/>
              </a:rPr>
              <a:t>VOLUNTEER PAGE</a:t>
            </a:r>
            <a:endParaRPr lang="en-US" sz="3600"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Gives something back to an organization that has impacted on a person's life, either directly or indirectly.</a:t>
            </a:r>
          </a:p>
          <a:p>
            <a:pPr algn="just">
              <a:lnSpc>
                <a:spcPct val="150000"/>
              </a:lnSpc>
            </a:pPr>
            <a:r>
              <a:rPr lang="en-US" dirty="0">
                <a:latin typeface="Times New Roman" pitchFamily="18" charset="0"/>
                <a:cs typeface="Times New Roman" pitchFamily="18" charset="0"/>
              </a:rPr>
              <a:t> Make a difference to the lives of others. helps the environment, helps others less fortunate or without a voice.</a:t>
            </a:r>
          </a:p>
          <a:p>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25F9FFC-0320-15DE-F4A7-63F4BE1183D9}"/>
              </a:ext>
            </a:extLst>
          </p:cNvPr>
          <p:cNvSpPr>
            <a:spLocks noGrp="1"/>
          </p:cNvSpPr>
          <p:nvPr>
            <p:ph type="sldNum" sz="quarter" idx="12"/>
          </p:nvPr>
        </p:nvSpPr>
        <p:spPr/>
        <p:txBody>
          <a:bodyPr/>
          <a:lstStyle/>
          <a:p>
            <a:fld id="{69C1BC1C-4A56-4B1C-B3F9-889DAF0FA9F7}"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MODULE DESCRIPTION</a:t>
            </a:r>
            <a:endParaRPr lang="en-US" dirty="0"/>
          </a:p>
        </p:txBody>
      </p:sp>
      <p:sp>
        <p:nvSpPr>
          <p:cNvPr id="3" name="Content Placeholder 2"/>
          <p:cNvSpPr>
            <a:spLocks noGrp="1"/>
          </p:cNvSpPr>
          <p:nvPr>
            <p:ph idx="1"/>
          </p:nvPr>
        </p:nvSpPr>
        <p:spPr>
          <a:xfrm>
            <a:off x="1051560" y="2005012"/>
            <a:ext cx="10515600" cy="4351338"/>
          </a:xfrm>
        </p:spPr>
        <p:txBody>
          <a:bodyPr/>
          <a:lstStyle/>
          <a:p>
            <a:pPr>
              <a:buNone/>
            </a:pPr>
            <a:r>
              <a:rPr lang="en-US" sz="3600" b="1" dirty="0">
                <a:latin typeface="Times New Roman" pitchFamily="18" charset="0"/>
                <a:cs typeface="Times New Roman" pitchFamily="18" charset="0"/>
              </a:rPr>
              <a:t>CONTACT  US PAGE</a:t>
            </a:r>
            <a:endParaRPr lang="en-US" dirty="0"/>
          </a:p>
          <a:p>
            <a:pPr algn="just">
              <a:lnSpc>
                <a:spcPct val="150000"/>
              </a:lnSpc>
            </a:pPr>
            <a:r>
              <a:rPr lang="en-US" dirty="0">
                <a:latin typeface="Times New Roman" pitchFamily="18" charset="0"/>
                <a:cs typeface="Times New Roman" pitchFamily="18" charset="0"/>
              </a:rPr>
              <a:t>Ideally, a contact page should include both an email address and a contact form for visitors to fill out. </a:t>
            </a:r>
          </a:p>
          <a:p>
            <a:pPr algn="just">
              <a:lnSpc>
                <a:spcPct val="150000"/>
              </a:lnSpc>
            </a:pPr>
            <a:r>
              <a:rPr lang="en-US" dirty="0">
                <a:latin typeface="Times New Roman" pitchFamily="18" charset="0"/>
                <a:cs typeface="Times New Roman" pitchFamily="18" charset="0"/>
              </a:rPr>
              <a:t>You may also choose to include a business address, phone number, or specific employee/department contact information.</a:t>
            </a:r>
          </a:p>
          <a:p>
            <a:endParaRPr lang="en-US" dirty="0"/>
          </a:p>
        </p:txBody>
      </p:sp>
      <p:sp>
        <p:nvSpPr>
          <p:cNvPr id="4" name="Slide Number Placeholder 3">
            <a:extLst>
              <a:ext uri="{FF2B5EF4-FFF2-40B4-BE49-F238E27FC236}">
                <a16:creationId xmlns:a16="http://schemas.microsoft.com/office/drawing/2014/main" id="{EE7CEC3A-D2F5-4231-5AB4-B6DA5DE36879}"/>
              </a:ext>
            </a:extLst>
          </p:cNvPr>
          <p:cNvSpPr>
            <a:spLocks noGrp="1"/>
          </p:cNvSpPr>
          <p:nvPr>
            <p:ph type="sldNum" sz="quarter" idx="12"/>
          </p:nvPr>
        </p:nvSpPr>
        <p:spPr/>
        <p:txBody>
          <a:bodyPr/>
          <a:lstStyle/>
          <a:p>
            <a:fld id="{69C1BC1C-4A56-4B1C-B3F9-889DAF0FA9F7}"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275155" y="282633"/>
            <a:ext cx="11462416" cy="1080654"/>
          </a:xfrm>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1048620" name="Content Placeholder 2"/>
          <p:cNvSpPr>
            <a:spLocks noGrp="1"/>
          </p:cNvSpPr>
          <p:nvPr>
            <p:ph idx="1"/>
          </p:nvPr>
        </p:nvSpPr>
        <p:spPr>
          <a:xfrm>
            <a:off x="838200" y="2214274"/>
            <a:ext cx="10515600" cy="4351338"/>
          </a:xfrm>
        </p:spPr>
        <p:txBody>
          <a:bodyPr>
            <a:normAutofit/>
          </a:bodyPr>
          <a:lstStyle/>
          <a:p>
            <a:pPr algn="just">
              <a:lnSpc>
                <a:spcPct val="150000"/>
              </a:lnSpc>
            </a:pPr>
            <a:r>
              <a:rPr lang="en-US" dirty="0">
                <a:latin typeface="Times New Roman" pitchFamily="18" charset="0"/>
                <a:cs typeface="Times New Roman" pitchFamily="18" charset="0"/>
              </a:rPr>
              <a:t>Event Management System is user friendly and cost effective system, it is customized with activities related to event management life-cycle.</a:t>
            </a:r>
          </a:p>
          <a:p>
            <a:pPr algn="just">
              <a:lnSpc>
                <a:spcPct val="150000"/>
              </a:lnSpc>
            </a:pPr>
            <a:r>
              <a:rPr lang="en-US" dirty="0">
                <a:latin typeface="Times New Roman" pitchFamily="18" charset="0"/>
                <a:cs typeface="Times New Roman" pitchFamily="18" charset="0"/>
              </a:rPr>
              <a:t> It provides a new edge to management industry.</a:t>
            </a:r>
            <a:endParaRPr lang="en-IN"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1259E43F-B562-D1D9-C38C-E08CE9431287}"/>
              </a:ext>
            </a:extLst>
          </p:cNvPr>
          <p:cNvSpPr>
            <a:spLocks noGrp="1"/>
          </p:cNvSpPr>
          <p:nvPr>
            <p:ph type="sldNum" sz="quarter" idx="12"/>
          </p:nvPr>
        </p:nvSpPr>
        <p:spPr/>
        <p:txBody>
          <a:bodyPr/>
          <a:lstStyle/>
          <a:p>
            <a:fld id="{69C1BC1C-4A56-4B1C-B3F9-889DAF0FA9F7}" type="slidenum">
              <a:rPr lang="en-IN" smtClean="0"/>
              <a:pPr/>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275155" y="299259"/>
            <a:ext cx="11462416" cy="1064028"/>
          </a:xfrm>
        </p:spPr>
        <p:txBody>
          <a:bodyPr>
            <a:normAutofit/>
          </a:bodyPr>
          <a:lstStyle/>
          <a:p>
            <a:pPr algn="ctr"/>
            <a:r>
              <a:rPr lang="en-IN" sz="3600" b="1" dirty="0">
                <a:latin typeface="Times New Roman" panose="02020603050405020304" pitchFamily="18" charset="0"/>
                <a:cs typeface="Times New Roman" panose="02020603050405020304" pitchFamily="18" charset="0"/>
              </a:rPr>
              <a:t>FUTURE ENHANCEMENT</a:t>
            </a:r>
          </a:p>
        </p:txBody>
      </p:sp>
      <p:sp>
        <p:nvSpPr>
          <p:cNvPr id="1048620" name="Content Placeholder 2"/>
          <p:cNvSpPr>
            <a:spLocks noGrp="1"/>
          </p:cNvSpPr>
          <p:nvPr>
            <p:ph idx="1"/>
          </p:nvPr>
        </p:nvSpPr>
        <p:spPr>
          <a:xfrm>
            <a:off x="838200" y="1579418"/>
            <a:ext cx="10515600" cy="4986194"/>
          </a:xfrm>
        </p:spPr>
        <p:txBody>
          <a:bodyPr>
            <a:noAutofit/>
          </a:bodyPr>
          <a:lstStyle/>
          <a:p>
            <a:pPr>
              <a:lnSpc>
                <a:spcPct val="150000"/>
              </a:lnSpc>
            </a:pPr>
            <a:r>
              <a:rPr lang="en-US" dirty="0">
                <a:latin typeface="Times New Roman" pitchFamily="18" charset="0"/>
                <a:cs typeface="Times New Roman" pitchFamily="18" charset="0"/>
              </a:rPr>
              <a:t>The project has a very vast scope in future.</a:t>
            </a:r>
          </a:p>
          <a:p>
            <a:pPr>
              <a:lnSpc>
                <a:spcPct val="150000"/>
              </a:lnSpc>
            </a:pPr>
            <a:r>
              <a:rPr lang="en-US" dirty="0">
                <a:latin typeface="Times New Roman" pitchFamily="18" charset="0"/>
                <a:cs typeface="Times New Roman" pitchFamily="18" charset="0"/>
              </a:rPr>
              <a:t> The project can be implemented on intranet in future.</a:t>
            </a:r>
          </a:p>
          <a:p>
            <a:pPr>
              <a:lnSpc>
                <a:spcPct val="150000"/>
              </a:lnSpc>
            </a:pPr>
            <a:r>
              <a:rPr lang="en-US" dirty="0">
                <a:latin typeface="Times New Roman" pitchFamily="18" charset="0"/>
                <a:cs typeface="Times New Roman" pitchFamily="18" charset="0"/>
              </a:rPr>
              <a:t> Project can be updated in near future as and when requirement for the same arises, as it is very flexible in terms of expansion.</a:t>
            </a:r>
          </a:p>
          <a:p>
            <a:pPr>
              <a:lnSpc>
                <a:spcPct val="150000"/>
              </a:lnSpc>
            </a:pPr>
            <a:r>
              <a:rPr lang="en-US" dirty="0">
                <a:latin typeface="Times New Roman" pitchFamily="18" charset="0"/>
                <a:cs typeface="Times New Roman" pitchFamily="18" charset="0"/>
              </a:rPr>
              <a:t> With the proposed software of database Space Manager ready and fully functional the client is now able to manage and hence run the entire work in a much better, accurate and error free manner. </a:t>
            </a:r>
            <a:endParaRPr lang="en-IN"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362DE077-1A36-9DDD-07A3-4C37B58FA70F}"/>
              </a:ext>
            </a:extLst>
          </p:cNvPr>
          <p:cNvSpPr>
            <a:spLocks noGrp="1"/>
          </p:cNvSpPr>
          <p:nvPr>
            <p:ph type="sldNum" sz="quarter" idx="12"/>
          </p:nvPr>
        </p:nvSpPr>
        <p:spPr/>
        <p:txBody>
          <a:bodyPr/>
          <a:lstStyle/>
          <a:p>
            <a:fld id="{69C1BC1C-4A56-4B1C-B3F9-889DAF0FA9F7}" type="slidenum">
              <a:rPr lang="en-IN" smtClean="0"/>
              <a:pPr/>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275155" y="299259"/>
            <a:ext cx="11462416" cy="1064028"/>
          </a:xfrm>
        </p:spPr>
        <p:txBody>
          <a:bodyPr>
            <a:normAutofit/>
          </a:bodyPr>
          <a:lstStyle/>
          <a:p>
            <a:pPr algn="ctr"/>
            <a:r>
              <a:rPr lang="en-IN" sz="3600" b="1" dirty="0">
                <a:latin typeface="Times New Roman" panose="02020603050405020304" pitchFamily="18" charset="0"/>
                <a:cs typeface="Times New Roman" panose="02020603050405020304" pitchFamily="18" charset="0"/>
              </a:rPr>
              <a:t>SCREENSHOTS  </a:t>
            </a:r>
          </a:p>
        </p:txBody>
      </p:sp>
      <p:pic>
        <p:nvPicPr>
          <p:cNvPr id="5" name="Content Placeholder 4" descr="Screenshot (95).png"/>
          <p:cNvPicPr>
            <a:picLocks noGrp="1" noChangeAspect="1"/>
          </p:cNvPicPr>
          <p:nvPr>
            <p:ph idx="1"/>
          </p:nvPr>
        </p:nvPicPr>
        <p:blipFill>
          <a:blip r:embed="rId3" cstate="print"/>
          <a:stretch>
            <a:fillRect/>
          </a:stretch>
        </p:blipFill>
        <p:spPr>
          <a:xfrm>
            <a:off x="2105526" y="1533697"/>
            <a:ext cx="8578516" cy="3790606"/>
          </a:xfrm>
        </p:spPr>
      </p:pic>
      <p:sp>
        <p:nvSpPr>
          <p:cNvPr id="3" name="TextBox 2">
            <a:extLst>
              <a:ext uri="{FF2B5EF4-FFF2-40B4-BE49-F238E27FC236}">
                <a16:creationId xmlns:a16="http://schemas.microsoft.com/office/drawing/2014/main" id="{988EF2E9-A2D5-0BDF-1075-8602062168A3}"/>
              </a:ext>
            </a:extLst>
          </p:cNvPr>
          <p:cNvSpPr txBox="1"/>
          <p:nvPr/>
        </p:nvSpPr>
        <p:spPr>
          <a:xfrm>
            <a:off x="3525252" y="5555345"/>
            <a:ext cx="6244390" cy="400110"/>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Figure 1 Homepage Interface</a:t>
            </a:r>
          </a:p>
        </p:txBody>
      </p:sp>
      <p:sp>
        <p:nvSpPr>
          <p:cNvPr id="4" name="Slide Number Placeholder 3">
            <a:extLst>
              <a:ext uri="{FF2B5EF4-FFF2-40B4-BE49-F238E27FC236}">
                <a16:creationId xmlns:a16="http://schemas.microsoft.com/office/drawing/2014/main" id="{F07A8802-EFF6-A017-D06B-D9FCC4CAC4D8}"/>
              </a:ext>
            </a:extLst>
          </p:cNvPr>
          <p:cNvSpPr>
            <a:spLocks noGrp="1"/>
          </p:cNvSpPr>
          <p:nvPr>
            <p:ph type="sldNum" sz="quarter" idx="12"/>
          </p:nvPr>
        </p:nvSpPr>
        <p:spPr/>
        <p:txBody>
          <a:bodyPr/>
          <a:lstStyle/>
          <a:p>
            <a:fld id="{69C1BC1C-4A56-4B1C-B3F9-889DAF0FA9F7}" type="slidenum">
              <a:rPr lang="en-IN" smtClean="0"/>
              <a:pPr/>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D3370-6AB2-30EB-FAE6-745479F2A69F}"/>
              </a:ext>
            </a:extLst>
          </p:cNvPr>
          <p:cNvSpPr>
            <a:spLocks noGrp="1"/>
          </p:cNvSpPr>
          <p:nvPr>
            <p:ph type="title"/>
          </p:nvPr>
        </p:nvSpPr>
        <p:spPr>
          <a:xfrm>
            <a:off x="4050632" y="0"/>
            <a:ext cx="10515600" cy="1325563"/>
          </a:xfrm>
        </p:spPr>
        <p:txBody>
          <a:bodyPr/>
          <a:lstStyle/>
          <a:p>
            <a:r>
              <a:rPr lang="en-IN" dirty="0">
                <a:latin typeface="Times New Roman" panose="02020603050405020304" pitchFamily="18" charset="0"/>
                <a:cs typeface="Times New Roman" panose="02020603050405020304" pitchFamily="18" charset="0"/>
              </a:rPr>
              <a:t>SCREENSHOTS</a:t>
            </a:r>
          </a:p>
        </p:txBody>
      </p:sp>
      <p:pic>
        <p:nvPicPr>
          <p:cNvPr id="4" name="Content Placeholder 3" descr="Screenshot (96).png">
            <a:extLst>
              <a:ext uri="{FF2B5EF4-FFF2-40B4-BE49-F238E27FC236}">
                <a16:creationId xmlns:a16="http://schemas.microsoft.com/office/drawing/2014/main" id="{C5D848DF-2421-8536-F364-569777D8F540}"/>
              </a:ext>
            </a:extLst>
          </p:cNvPr>
          <p:cNvPicPr>
            <a:picLocks noGrp="1" noChangeAspect="1"/>
          </p:cNvPicPr>
          <p:nvPr>
            <p:ph idx="1"/>
          </p:nvPr>
        </p:nvPicPr>
        <p:blipFill>
          <a:blip r:embed="rId2" cstate="print"/>
          <a:stretch>
            <a:fillRect/>
          </a:stretch>
        </p:blipFill>
        <p:spPr>
          <a:xfrm>
            <a:off x="2226255" y="1079667"/>
            <a:ext cx="7739489"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5DFFB562-29FF-AA2F-6C20-485823E580FA}"/>
              </a:ext>
            </a:extLst>
          </p:cNvPr>
          <p:cNvSpPr txBox="1"/>
          <p:nvPr/>
        </p:nvSpPr>
        <p:spPr>
          <a:xfrm flipH="1">
            <a:off x="3086900" y="5593667"/>
            <a:ext cx="6018197"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Figure 2 Events Interface</a:t>
            </a:r>
          </a:p>
        </p:txBody>
      </p:sp>
      <p:sp>
        <p:nvSpPr>
          <p:cNvPr id="6" name="Slide Number Placeholder 5">
            <a:extLst>
              <a:ext uri="{FF2B5EF4-FFF2-40B4-BE49-F238E27FC236}">
                <a16:creationId xmlns:a16="http://schemas.microsoft.com/office/drawing/2014/main" id="{7C5F563C-1A34-7DAB-E4BB-6215F56222F4}"/>
              </a:ext>
            </a:extLst>
          </p:cNvPr>
          <p:cNvSpPr>
            <a:spLocks noGrp="1"/>
          </p:cNvSpPr>
          <p:nvPr>
            <p:ph type="sldNum" sz="quarter" idx="12"/>
          </p:nvPr>
        </p:nvSpPr>
        <p:spPr/>
        <p:txBody>
          <a:bodyPr/>
          <a:lstStyle/>
          <a:p>
            <a:fld id="{69C1BC1C-4A56-4B1C-B3F9-889DAF0FA9F7}" type="slidenum">
              <a:rPr lang="en-IN" smtClean="0"/>
              <a:pPr/>
              <a:t>15</a:t>
            </a:fld>
            <a:endParaRPr lang="en-IN"/>
          </a:p>
        </p:txBody>
      </p:sp>
    </p:spTree>
    <p:extLst>
      <p:ext uri="{BB962C8B-B14F-4D97-AF65-F5344CB8AC3E}">
        <p14:creationId xmlns:p14="http://schemas.microsoft.com/office/powerpoint/2010/main" val="2487747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itchFamily="18" charset="0"/>
                <a:cs typeface="Times New Roman" pitchFamily="18" charset="0"/>
              </a:rPr>
              <a:t>SCREENSHOTS  </a:t>
            </a:r>
          </a:p>
        </p:txBody>
      </p:sp>
      <p:pic>
        <p:nvPicPr>
          <p:cNvPr id="8" name="Content Placeholder 3" descr="Screenshot (97).png"/>
          <p:cNvPicPr>
            <a:picLocks noGrp="1" noChangeAspect="1"/>
          </p:cNvPicPr>
          <p:nvPr>
            <p:ph idx="1"/>
          </p:nvPr>
        </p:nvPicPr>
        <p:blipFill>
          <a:blip r:embed="rId2" cstate="print"/>
          <a:stretch>
            <a:fillRect/>
          </a:stretch>
        </p:blipFill>
        <p:spPr>
          <a:xfrm>
            <a:off x="2225843" y="1227221"/>
            <a:ext cx="8109284" cy="4186990"/>
          </a:xfrm>
        </p:spPr>
      </p:pic>
      <p:sp>
        <p:nvSpPr>
          <p:cNvPr id="3" name="TextBox 2">
            <a:extLst>
              <a:ext uri="{FF2B5EF4-FFF2-40B4-BE49-F238E27FC236}">
                <a16:creationId xmlns:a16="http://schemas.microsoft.com/office/drawing/2014/main" id="{A4377D95-266D-6F3D-C21A-CCF1DAECD71B}"/>
              </a:ext>
            </a:extLst>
          </p:cNvPr>
          <p:cNvSpPr txBox="1"/>
          <p:nvPr/>
        </p:nvSpPr>
        <p:spPr>
          <a:xfrm>
            <a:off x="3031958" y="5630779"/>
            <a:ext cx="6737684"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Figure 3 About Interface</a:t>
            </a:r>
          </a:p>
        </p:txBody>
      </p:sp>
      <p:sp>
        <p:nvSpPr>
          <p:cNvPr id="4" name="Slide Number Placeholder 3">
            <a:extLst>
              <a:ext uri="{FF2B5EF4-FFF2-40B4-BE49-F238E27FC236}">
                <a16:creationId xmlns:a16="http://schemas.microsoft.com/office/drawing/2014/main" id="{0D920456-8150-1265-0375-AAB9B7B6ED6A}"/>
              </a:ext>
            </a:extLst>
          </p:cNvPr>
          <p:cNvSpPr>
            <a:spLocks noGrp="1"/>
          </p:cNvSpPr>
          <p:nvPr>
            <p:ph type="sldNum" sz="quarter" idx="12"/>
          </p:nvPr>
        </p:nvSpPr>
        <p:spPr/>
        <p:txBody>
          <a:bodyPr/>
          <a:lstStyle/>
          <a:p>
            <a:fld id="{69C1BC1C-4A56-4B1C-B3F9-889DAF0FA9F7}" type="slidenum">
              <a:rPr lang="en-IN" smtClean="0"/>
              <a:pPr/>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normAutofit/>
          </a:bodyPr>
          <a:lstStyle/>
          <a:p>
            <a:pPr algn="ctr"/>
            <a:r>
              <a:rPr lang="en-US" sz="3600" b="1" dirty="0">
                <a:latin typeface="Times New Roman" pitchFamily="18" charset="0"/>
                <a:cs typeface="Times New Roman" pitchFamily="18" charset="0"/>
              </a:rPr>
              <a:t>SCREENSHOTS </a:t>
            </a:r>
          </a:p>
        </p:txBody>
      </p:sp>
      <p:pic>
        <p:nvPicPr>
          <p:cNvPr id="6" name="Content Placeholder 5" descr="Screenshot (99).png"/>
          <p:cNvPicPr>
            <a:picLocks noGrp="1" noChangeAspect="1"/>
          </p:cNvPicPr>
          <p:nvPr>
            <p:ph idx="1"/>
          </p:nvPr>
        </p:nvPicPr>
        <p:blipFill>
          <a:blip r:embed="rId2" cstate="print"/>
          <a:stretch>
            <a:fillRect/>
          </a:stretch>
        </p:blipFill>
        <p:spPr>
          <a:xfrm>
            <a:off x="2009953" y="1323473"/>
            <a:ext cx="8192825" cy="4307305"/>
          </a:xfrm>
        </p:spPr>
      </p:pic>
      <p:sp>
        <p:nvSpPr>
          <p:cNvPr id="3" name="TextBox 2">
            <a:extLst>
              <a:ext uri="{FF2B5EF4-FFF2-40B4-BE49-F238E27FC236}">
                <a16:creationId xmlns:a16="http://schemas.microsoft.com/office/drawing/2014/main" id="{F6EF0702-C8E1-E77E-0D52-28D3ABBC51CB}"/>
              </a:ext>
            </a:extLst>
          </p:cNvPr>
          <p:cNvSpPr txBox="1"/>
          <p:nvPr/>
        </p:nvSpPr>
        <p:spPr>
          <a:xfrm>
            <a:off x="3765885" y="5811253"/>
            <a:ext cx="5678905"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Figure 4 Volunteer Interface </a:t>
            </a:r>
          </a:p>
        </p:txBody>
      </p:sp>
      <p:sp>
        <p:nvSpPr>
          <p:cNvPr id="4" name="Slide Number Placeholder 3">
            <a:extLst>
              <a:ext uri="{FF2B5EF4-FFF2-40B4-BE49-F238E27FC236}">
                <a16:creationId xmlns:a16="http://schemas.microsoft.com/office/drawing/2014/main" id="{1738AA5F-3E55-BFFF-3F49-ACABBD5F6FE5}"/>
              </a:ext>
            </a:extLst>
          </p:cNvPr>
          <p:cNvSpPr>
            <a:spLocks noGrp="1"/>
          </p:cNvSpPr>
          <p:nvPr>
            <p:ph type="sldNum" sz="quarter" idx="12"/>
          </p:nvPr>
        </p:nvSpPr>
        <p:spPr/>
        <p:txBody>
          <a:bodyPr/>
          <a:lstStyle/>
          <a:p>
            <a:fld id="{69C1BC1C-4A56-4B1C-B3F9-889DAF0FA9F7}" type="slidenum">
              <a:rPr lang="en-IN" smtClean="0"/>
              <a:pPr/>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AA9F-C3A3-03FE-CA84-3CD834A74B4F}"/>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SCREENSHOTS</a:t>
            </a:r>
          </a:p>
        </p:txBody>
      </p:sp>
      <p:pic>
        <p:nvPicPr>
          <p:cNvPr id="4" name="Content Placeholder 3" descr="Screenshot (100).png">
            <a:extLst>
              <a:ext uri="{FF2B5EF4-FFF2-40B4-BE49-F238E27FC236}">
                <a16:creationId xmlns:a16="http://schemas.microsoft.com/office/drawing/2014/main" id="{C07BF917-13A0-DBF9-6040-2F4AF14C58BC}"/>
              </a:ext>
            </a:extLst>
          </p:cNvPr>
          <p:cNvPicPr>
            <a:picLocks noGrp="1" noChangeAspect="1"/>
          </p:cNvPicPr>
          <p:nvPr>
            <p:ph idx="1"/>
          </p:nvPr>
        </p:nvPicPr>
        <p:blipFill>
          <a:blip r:embed="rId2" cstate="print"/>
          <a:stretch>
            <a:fillRect/>
          </a:stretch>
        </p:blipFill>
        <p:spPr>
          <a:xfrm>
            <a:off x="2226255" y="1356394"/>
            <a:ext cx="7739489" cy="4351338"/>
          </a:xfrm>
          <a:prstGeom prst="rect">
            <a:avLst/>
          </a:prstGeom>
        </p:spPr>
      </p:pic>
      <p:sp>
        <p:nvSpPr>
          <p:cNvPr id="5" name="TextBox 4">
            <a:extLst>
              <a:ext uri="{FF2B5EF4-FFF2-40B4-BE49-F238E27FC236}">
                <a16:creationId xmlns:a16="http://schemas.microsoft.com/office/drawing/2014/main" id="{2730CF9E-B43B-A2AD-C865-88908A44112B}"/>
              </a:ext>
            </a:extLst>
          </p:cNvPr>
          <p:cNvSpPr txBox="1"/>
          <p:nvPr/>
        </p:nvSpPr>
        <p:spPr>
          <a:xfrm>
            <a:off x="4872789" y="5823284"/>
            <a:ext cx="589547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Figure 5 Contact Us Interface</a:t>
            </a:r>
          </a:p>
        </p:txBody>
      </p:sp>
      <p:sp>
        <p:nvSpPr>
          <p:cNvPr id="6" name="Slide Number Placeholder 5">
            <a:extLst>
              <a:ext uri="{FF2B5EF4-FFF2-40B4-BE49-F238E27FC236}">
                <a16:creationId xmlns:a16="http://schemas.microsoft.com/office/drawing/2014/main" id="{A746DEBB-269F-50E7-6AF5-7386DADBCE39}"/>
              </a:ext>
            </a:extLst>
          </p:cNvPr>
          <p:cNvSpPr>
            <a:spLocks noGrp="1"/>
          </p:cNvSpPr>
          <p:nvPr>
            <p:ph type="sldNum" sz="quarter" idx="12"/>
          </p:nvPr>
        </p:nvSpPr>
        <p:spPr/>
        <p:txBody>
          <a:bodyPr/>
          <a:lstStyle/>
          <a:p>
            <a:fld id="{69C1BC1C-4A56-4B1C-B3F9-889DAF0FA9F7}" type="slidenum">
              <a:rPr lang="en-IN" smtClean="0"/>
              <a:pPr/>
              <a:t>18</a:t>
            </a:fld>
            <a:endParaRPr lang="en-IN"/>
          </a:p>
        </p:txBody>
      </p:sp>
    </p:spTree>
    <p:extLst>
      <p:ext uri="{BB962C8B-B14F-4D97-AF65-F5344CB8AC3E}">
        <p14:creationId xmlns:p14="http://schemas.microsoft.com/office/powerpoint/2010/main" val="2893773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A39F-A95E-4F35-F190-66C864E30C32}"/>
              </a:ext>
            </a:extLst>
          </p:cNvPr>
          <p:cNvSpPr>
            <a:spLocks noGrp="1"/>
          </p:cNvSpPr>
          <p:nvPr>
            <p:ph type="title"/>
          </p:nvPr>
        </p:nvSpPr>
        <p:spPr>
          <a:xfrm>
            <a:off x="838200" y="67945"/>
            <a:ext cx="10515600" cy="1325563"/>
          </a:xfrm>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8121247-974C-D53B-88A1-7D6621FBEB35}"/>
              </a:ext>
            </a:extLst>
          </p:cNvPr>
          <p:cNvSpPr>
            <a:spLocks noGrp="1"/>
          </p:cNvSpPr>
          <p:nvPr>
            <p:ph idx="1"/>
          </p:nvPr>
        </p:nvSpPr>
        <p:spPr>
          <a:xfrm>
            <a:off x="372979" y="1462088"/>
            <a:ext cx="11658600" cy="5259387"/>
          </a:xfrm>
        </p:spPr>
        <p:txBody>
          <a:bodyPr>
            <a:normAutofit fontScale="55000" lnSpcReduction="20000"/>
          </a:bodyPr>
          <a:lstStyle/>
          <a:p>
            <a:pPr marL="514350" indent="-514350">
              <a:buFont typeface="+mj-lt"/>
              <a:buAutoNum type="arabicPeriod"/>
            </a:pPr>
            <a:r>
              <a:rPr lang="en-IN" dirty="0"/>
              <a:t>  </a:t>
            </a:r>
            <a:r>
              <a:rPr lang="en-IN" sz="2900" dirty="0">
                <a:latin typeface="Times New Roman" panose="02020603050405020304" pitchFamily="18" charset="0"/>
                <a:cs typeface="Times New Roman" panose="02020603050405020304" pitchFamily="18" charset="0"/>
              </a:rPr>
              <a:t>Becker, J. &amp; </a:t>
            </a:r>
            <a:r>
              <a:rPr lang="en-IN" sz="2900" dirty="0" err="1">
                <a:latin typeface="Times New Roman" panose="02020603050405020304" pitchFamily="18" charset="0"/>
                <a:cs typeface="Times New Roman" panose="02020603050405020304" pitchFamily="18" charset="0"/>
              </a:rPr>
              <a:t>Schütte</a:t>
            </a:r>
            <a:r>
              <a:rPr lang="en-IN" sz="2900" dirty="0">
                <a:latin typeface="Times New Roman" panose="02020603050405020304" pitchFamily="18" charset="0"/>
                <a:cs typeface="Times New Roman" panose="02020603050405020304" pitchFamily="18" charset="0"/>
              </a:rPr>
              <a:t>, R. (2004). </a:t>
            </a:r>
            <a:r>
              <a:rPr lang="en-IN" sz="2900" dirty="0" err="1">
                <a:latin typeface="Times New Roman" panose="02020603050405020304" pitchFamily="18" charset="0"/>
                <a:cs typeface="Times New Roman" panose="02020603050405020304" pitchFamily="18" charset="0"/>
              </a:rPr>
              <a:t>Handelsinformationssysteme</a:t>
            </a:r>
            <a:r>
              <a:rPr lang="en-IN" sz="2900" dirty="0">
                <a:latin typeface="Times New Roman" panose="02020603050405020304" pitchFamily="18" charset="0"/>
                <a:cs typeface="Times New Roman" panose="02020603050405020304" pitchFamily="18" charset="0"/>
              </a:rPr>
              <a:t> : </a:t>
            </a:r>
            <a:r>
              <a:rPr lang="en-IN" sz="2900" dirty="0" err="1">
                <a:latin typeface="Times New Roman" panose="02020603050405020304" pitchFamily="18" charset="0"/>
                <a:cs typeface="Times New Roman" panose="02020603050405020304" pitchFamily="18" charset="0"/>
              </a:rPr>
              <a:t>Domänenorientierte</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einführung</a:t>
            </a:r>
            <a:r>
              <a:rPr lang="en-IN" sz="2900" dirty="0">
                <a:latin typeface="Times New Roman" panose="02020603050405020304" pitchFamily="18" charset="0"/>
                <a:cs typeface="Times New Roman" panose="02020603050405020304" pitchFamily="18" charset="0"/>
              </a:rPr>
              <a:t> in die </a:t>
            </a:r>
            <a:r>
              <a:rPr lang="en-IN" sz="2900" dirty="0" err="1">
                <a:latin typeface="Times New Roman" panose="02020603050405020304" pitchFamily="18" charset="0"/>
                <a:cs typeface="Times New Roman" panose="02020603050405020304" pitchFamily="18" charset="0"/>
              </a:rPr>
              <a:t>wirtschaftsinformatik</a:t>
            </a:r>
            <a:r>
              <a:rPr lang="en-IN" sz="2900" dirty="0">
                <a:latin typeface="Times New Roman" panose="02020603050405020304" pitchFamily="18" charset="0"/>
                <a:cs typeface="Times New Roman" panose="02020603050405020304" pitchFamily="18" charset="0"/>
              </a:rPr>
              <a:t> (2nd ed.)       Landsberg/Lech: </a:t>
            </a:r>
            <a:r>
              <a:rPr lang="en-IN" sz="2900" dirty="0" err="1">
                <a:latin typeface="Times New Roman" panose="02020603050405020304" pitchFamily="18" charset="0"/>
                <a:cs typeface="Times New Roman" panose="02020603050405020304" pitchFamily="18" charset="0"/>
              </a:rPr>
              <a:t>Moderne</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Industrie</a:t>
            </a:r>
            <a:r>
              <a:rPr lang="en-IN" sz="2900" dirty="0">
                <a:latin typeface="Times New Roman" panose="02020603050405020304" pitchFamily="18" charset="0"/>
                <a:cs typeface="Times New Roman" panose="02020603050405020304" pitchFamily="18" charset="0"/>
              </a:rPr>
              <a:t>. </a:t>
            </a:r>
          </a:p>
          <a:p>
            <a:pPr marL="514350" indent="-514350">
              <a:buFont typeface="+mj-lt"/>
              <a:buAutoNum type="arabicPeriod"/>
            </a:pPr>
            <a:r>
              <a:rPr lang="en-IN" sz="2900" dirty="0">
                <a:latin typeface="Times New Roman" panose="02020603050405020304" pitchFamily="18" charset="0"/>
                <a:cs typeface="Times New Roman" panose="02020603050405020304" pitchFamily="18" charset="0"/>
              </a:rPr>
              <a:t>Clarke, A. (2004). Evaluating mega-Events : A critical review. Paper </a:t>
            </a:r>
            <a:r>
              <a:rPr lang="en-IN" sz="2900" dirty="0" err="1">
                <a:latin typeface="Times New Roman" panose="02020603050405020304" pitchFamily="18" charset="0"/>
                <a:cs typeface="Times New Roman" panose="02020603050405020304" pitchFamily="18" charset="0"/>
              </a:rPr>
              <a:t>ppresented</a:t>
            </a:r>
            <a:r>
              <a:rPr lang="en-IN" sz="2900" dirty="0">
                <a:latin typeface="Times New Roman" panose="02020603050405020304" pitchFamily="18" charset="0"/>
                <a:cs typeface="Times New Roman" panose="02020603050405020304" pitchFamily="18" charset="0"/>
              </a:rPr>
              <a:t> at the 3rd </a:t>
            </a:r>
            <a:r>
              <a:rPr lang="en-IN" sz="2900" dirty="0" err="1">
                <a:latin typeface="Times New Roman" panose="02020603050405020304" pitchFamily="18" charset="0"/>
                <a:cs typeface="Times New Roman" panose="02020603050405020304" pitchFamily="18" charset="0"/>
              </a:rPr>
              <a:t>DeHaan</a:t>
            </a:r>
            <a:r>
              <a:rPr lang="en-IN" sz="2900" dirty="0">
                <a:latin typeface="Times New Roman" panose="02020603050405020304" pitchFamily="18" charset="0"/>
                <a:cs typeface="Times New Roman" panose="02020603050405020304" pitchFamily="18" charset="0"/>
              </a:rPr>
              <a:t> Tourism Management Conference “The Impact and Management of Tourism-Related Events”. University of Nottingham: UK </a:t>
            </a:r>
          </a:p>
          <a:p>
            <a:pPr marL="514350" indent="-514350">
              <a:buFont typeface="+mj-lt"/>
              <a:buAutoNum type="arabicPeriod"/>
            </a:pPr>
            <a:r>
              <a:rPr lang="en-IN" sz="2900" dirty="0">
                <a:latin typeface="Times New Roman" panose="02020603050405020304" pitchFamily="18" charset="0"/>
                <a:cs typeface="Times New Roman" panose="02020603050405020304" pitchFamily="18" charset="0"/>
              </a:rPr>
              <a:t> Curran, T. A., Keller, G., &amp; Ladd, A. (1998). SAP R/3 business </a:t>
            </a:r>
            <a:r>
              <a:rPr lang="en-IN" sz="2900" dirty="0" err="1">
                <a:latin typeface="Times New Roman" panose="02020603050405020304" pitchFamily="18" charset="0"/>
                <a:cs typeface="Times New Roman" panose="02020603050405020304" pitchFamily="18" charset="0"/>
              </a:rPr>
              <a:t>blueprint:Understanding</a:t>
            </a:r>
            <a:r>
              <a:rPr lang="en-IN" sz="2900" dirty="0">
                <a:latin typeface="Times New Roman" panose="02020603050405020304" pitchFamily="18" charset="0"/>
                <a:cs typeface="Times New Roman" panose="02020603050405020304" pitchFamily="18" charset="0"/>
              </a:rPr>
              <a:t> the business process reference model. Upper Saddle River, NJ:      	Prentice Hall PTR. </a:t>
            </a:r>
          </a:p>
          <a:p>
            <a:pPr marL="514350" indent="-514350">
              <a:buFont typeface="+mj-lt"/>
              <a:buAutoNum type="arabicPeriod"/>
            </a:pP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Drengner</a:t>
            </a:r>
            <a:r>
              <a:rPr lang="en-IN" sz="2900" dirty="0">
                <a:latin typeface="Times New Roman" panose="02020603050405020304" pitchFamily="18" charset="0"/>
                <a:cs typeface="Times New Roman" panose="02020603050405020304" pitchFamily="18" charset="0"/>
              </a:rPr>
              <a:t>, J. (2003). </a:t>
            </a:r>
            <a:r>
              <a:rPr lang="en-IN" sz="2900" dirty="0" err="1">
                <a:latin typeface="Times New Roman" panose="02020603050405020304" pitchFamily="18" charset="0"/>
                <a:cs typeface="Times New Roman" panose="02020603050405020304" pitchFamily="18" charset="0"/>
              </a:rPr>
              <a:t>Imagewirkungen</a:t>
            </a:r>
            <a:r>
              <a:rPr lang="en-IN" sz="2900" dirty="0">
                <a:latin typeface="Times New Roman" panose="02020603050405020304" pitchFamily="18" charset="0"/>
                <a:cs typeface="Times New Roman" panose="02020603050405020304" pitchFamily="18" charset="0"/>
              </a:rPr>
              <a:t> von </a:t>
            </a:r>
            <a:r>
              <a:rPr lang="en-IN" sz="2900" dirty="0" err="1">
                <a:latin typeface="Times New Roman" panose="02020603050405020304" pitchFamily="18" charset="0"/>
                <a:cs typeface="Times New Roman" panose="02020603050405020304" pitchFamily="18" charset="0"/>
              </a:rPr>
              <a:t>eventmarketin</a:t>
            </a:r>
            <a:r>
              <a:rPr lang="en-IN" sz="2900" dirty="0">
                <a:latin typeface="Times New Roman" panose="02020603050405020304" pitchFamily="18" charset="0"/>
                <a:cs typeface="Times New Roman" panose="02020603050405020304" pitchFamily="18" charset="0"/>
              </a:rPr>
              <a:t> : </a:t>
            </a:r>
            <a:r>
              <a:rPr lang="en-IN" sz="2900" dirty="0" err="1">
                <a:latin typeface="Times New Roman" panose="02020603050405020304" pitchFamily="18" charset="0"/>
                <a:cs typeface="Times New Roman" panose="02020603050405020304" pitchFamily="18" charset="0"/>
              </a:rPr>
              <a:t>Entwicklung</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eines</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ganzheitlichen</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Messansatzes</a:t>
            </a:r>
            <a:r>
              <a:rPr lang="en-IN" sz="2900" dirty="0">
                <a:latin typeface="Times New Roman" panose="02020603050405020304" pitchFamily="18" charset="0"/>
                <a:cs typeface="Times New Roman" panose="02020603050405020304" pitchFamily="18" charset="0"/>
              </a:rPr>
              <a:t>. Wiesbaden: DUV. </a:t>
            </a:r>
          </a:p>
          <a:p>
            <a:pPr marL="514350" indent="-514350">
              <a:buFont typeface="+mj-lt"/>
              <a:buAutoNum type="arabicPeriod"/>
            </a:pP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Erber</a:t>
            </a:r>
            <a:r>
              <a:rPr lang="en-IN" sz="2900" dirty="0">
                <a:latin typeface="Times New Roman" panose="02020603050405020304" pitchFamily="18" charset="0"/>
                <a:cs typeface="Times New Roman" panose="02020603050405020304" pitchFamily="18" charset="0"/>
              </a:rPr>
              <a:t>, S. (2002). </a:t>
            </a:r>
            <a:r>
              <a:rPr lang="en-IN" sz="2900" dirty="0" err="1">
                <a:latin typeface="Times New Roman" panose="02020603050405020304" pitchFamily="18" charset="0"/>
                <a:cs typeface="Times New Roman" panose="02020603050405020304" pitchFamily="18" charset="0"/>
              </a:rPr>
              <a:t>Eventmarketing</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Erlebnisstrategien</a:t>
            </a:r>
            <a:r>
              <a:rPr lang="en-IN" sz="2900" dirty="0">
                <a:latin typeface="Times New Roman" panose="02020603050405020304" pitchFamily="18" charset="0"/>
                <a:cs typeface="Times New Roman" panose="02020603050405020304" pitchFamily="18" charset="0"/>
              </a:rPr>
              <a:t> für </a:t>
            </a:r>
            <a:r>
              <a:rPr lang="en-IN" sz="2900" dirty="0" err="1">
                <a:latin typeface="Times New Roman" panose="02020603050405020304" pitchFamily="18" charset="0"/>
                <a:cs typeface="Times New Roman" panose="02020603050405020304" pitchFamily="18" charset="0"/>
              </a:rPr>
              <a:t>Marken</a:t>
            </a:r>
            <a:r>
              <a:rPr lang="en-IN" sz="2900" dirty="0">
                <a:latin typeface="Times New Roman" panose="02020603050405020304" pitchFamily="18" charset="0"/>
                <a:cs typeface="Times New Roman" panose="02020603050405020304" pitchFamily="18" charset="0"/>
              </a:rPr>
              <a:t>; Innovative </a:t>
            </a:r>
            <a:r>
              <a:rPr lang="en-IN" sz="2900" dirty="0" err="1">
                <a:latin typeface="Times New Roman" panose="02020603050405020304" pitchFamily="18" charset="0"/>
                <a:cs typeface="Times New Roman" panose="02020603050405020304" pitchFamily="18" charset="0"/>
              </a:rPr>
              <a:t>Konzepte</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zahlreiche</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Fallbeispiele</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viele</a:t>
            </a:r>
            <a:r>
              <a:rPr lang="en-IN" sz="2900" dirty="0">
                <a:latin typeface="Times New Roman" panose="02020603050405020304" pitchFamily="18" charset="0"/>
                <a:cs typeface="Times New Roman" panose="02020603050405020304" pitchFamily="18" charset="0"/>
              </a:rPr>
              <a:t> Tipps </a:t>
            </a:r>
            <a:r>
              <a:rPr lang="en-IN" sz="2900" dirty="0" err="1">
                <a:latin typeface="Times New Roman" panose="02020603050405020304" pitchFamily="18" charset="0"/>
                <a:cs typeface="Times New Roman" panose="02020603050405020304" pitchFamily="18" charset="0"/>
              </a:rPr>
              <a:t>zur</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Umsetzung</a:t>
            </a:r>
            <a:r>
              <a:rPr lang="en-IN" sz="2900" dirty="0">
                <a:latin typeface="Times New Roman" panose="02020603050405020304" pitchFamily="18" charset="0"/>
                <a:cs typeface="Times New Roman" panose="02020603050405020304" pitchFamily="18" charset="0"/>
              </a:rPr>
              <a:t> in der Praxis (3rd ed.) Munich: Redline </a:t>
            </a:r>
            <a:r>
              <a:rPr lang="en-IN" sz="2900" dirty="0" err="1">
                <a:latin typeface="Times New Roman" panose="02020603050405020304" pitchFamily="18" charset="0"/>
                <a:cs typeface="Times New Roman" panose="02020603050405020304" pitchFamily="18" charset="0"/>
              </a:rPr>
              <a:t>Wirtschaft</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bei</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Verl</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Moderne</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Industrie</a:t>
            </a:r>
            <a:r>
              <a:rPr lang="en-IN" sz="2900" dirty="0">
                <a:latin typeface="Times New Roman" panose="02020603050405020304" pitchFamily="18" charset="0"/>
                <a:cs typeface="Times New Roman" panose="02020603050405020304" pitchFamily="18" charset="0"/>
              </a:rPr>
              <a:t>. </a:t>
            </a:r>
          </a:p>
          <a:p>
            <a:pPr marL="514350" indent="-514350">
              <a:buFont typeface="+mj-lt"/>
              <a:buAutoNum type="arabicPeriod"/>
            </a:pPr>
            <a:r>
              <a:rPr lang="en-IN" sz="2900" dirty="0" err="1">
                <a:latin typeface="Times New Roman" panose="02020603050405020304" pitchFamily="18" charset="0"/>
                <a:cs typeface="Times New Roman" panose="02020603050405020304" pitchFamily="18" charset="0"/>
              </a:rPr>
              <a:t>Fettke</a:t>
            </a:r>
            <a:r>
              <a:rPr lang="en-IN" sz="2900" dirty="0">
                <a:latin typeface="Times New Roman" panose="02020603050405020304" pitchFamily="18" charset="0"/>
                <a:cs typeface="Times New Roman" panose="02020603050405020304" pitchFamily="18" charset="0"/>
              </a:rPr>
              <a:t>, P. &amp; Loos, P. (2003). Classification of reference models - A methodology and its application. Information Systems and e-Business Management, 1(1), 35-53. </a:t>
            </a:r>
          </a:p>
          <a:p>
            <a:pPr marL="514350" indent="-514350">
              <a:buFont typeface="+mj-lt"/>
              <a:buAutoNum type="arabicPeriod"/>
            </a:pPr>
            <a:r>
              <a:rPr lang="en-IN" sz="2900" dirty="0" err="1">
                <a:latin typeface="Times New Roman" panose="02020603050405020304" pitchFamily="18" charset="0"/>
                <a:cs typeface="Times New Roman" panose="02020603050405020304" pitchFamily="18" charset="0"/>
              </a:rPr>
              <a:t>Fettke</a:t>
            </a:r>
            <a:r>
              <a:rPr lang="en-IN" sz="2900" dirty="0">
                <a:latin typeface="Times New Roman" panose="02020603050405020304" pitchFamily="18" charset="0"/>
                <a:cs typeface="Times New Roman" panose="02020603050405020304" pitchFamily="18" charset="0"/>
              </a:rPr>
              <a:t>, P., Loos, P., &amp; Zwicker, J. (2006). Business process reference models: Survey and classification. In C. </a:t>
            </a:r>
            <a:r>
              <a:rPr lang="en-IN" sz="2900" dirty="0" err="1">
                <a:latin typeface="Times New Roman" panose="02020603050405020304" pitchFamily="18" charset="0"/>
                <a:cs typeface="Times New Roman" panose="02020603050405020304" pitchFamily="18" charset="0"/>
              </a:rPr>
              <a:t>Bussler</a:t>
            </a:r>
            <a:r>
              <a:rPr lang="en-IN" sz="2900" dirty="0">
                <a:latin typeface="Times New Roman" panose="02020603050405020304" pitchFamily="18" charset="0"/>
                <a:cs typeface="Times New Roman" panose="02020603050405020304" pitchFamily="18" charset="0"/>
              </a:rPr>
              <a:t> &amp; A. Haller (Eds.), Business Process Management Workshops : BPM 2005 International Workshops, BPI, BPD, ENEI, BPRM, WSCOBPM, BPS Revised Selected Papers (pp. 469-483). Berlin: Springer. </a:t>
            </a:r>
          </a:p>
          <a:p>
            <a:pPr marL="514350" indent="-514350">
              <a:buFont typeface="+mj-lt"/>
              <a:buAutoNum type="arabicPeriod"/>
            </a:pPr>
            <a:r>
              <a:rPr lang="en-IN" sz="2900" dirty="0">
                <a:latin typeface="Times New Roman" panose="02020603050405020304" pitchFamily="18" charset="0"/>
                <a:cs typeface="Times New Roman" panose="02020603050405020304" pitchFamily="18" charset="0"/>
              </a:rPr>
              <a:t>Frank, U. (2002). Multi-Perspective Enterprise </a:t>
            </a:r>
            <a:r>
              <a:rPr lang="en-IN" sz="2900" dirty="0" err="1">
                <a:latin typeface="Times New Roman" panose="02020603050405020304" pitchFamily="18" charset="0"/>
                <a:cs typeface="Times New Roman" panose="02020603050405020304" pitchFamily="18" charset="0"/>
              </a:rPr>
              <a:t>Modeling</a:t>
            </a:r>
            <a:r>
              <a:rPr lang="en-IN" sz="2900" dirty="0">
                <a:latin typeface="Times New Roman" panose="02020603050405020304" pitchFamily="18" charset="0"/>
                <a:cs typeface="Times New Roman" panose="02020603050405020304" pitchFamily="18" charset="0"/>
              </a:rPr>
              <a:t> (MEMO) - Conceptual Framework and </a:t>
            </a:r>
            <a:r>
              <a:rPr lang="en-IN" sz="2900" dirty="0" err="1">
                <a:latin typeface="Times New Roman" panose="02020603050405020304" pitchFamily="18" charset="0"/>
                <a:cs typeface="Times New Roman" panose="02020603050405020304" pitchFamily="18" charset="0"/>
              </a:rPr>
              <a:t>Modeling</a:t>
            </a:r>
            <a:r>
              <a:rPr lang="en-IN" sz="2900" dirty="0">
                <a:latin typeface="Times New Roman" panose="02020603050405020304" pitchFamily="18" charset="0"/>
                <a:cs typeface="Times New Roman" panose="02020603050405020304" pitchFamily="18" charset="0"/>
              </a:rPr>
              <a:t> Languages. Paper presented at the Hawaii International Conference on System Sciences (HICSS35). Honolulu. </a:t>
            </a:r>
          </a:p>
          <a:p>
            <a:pPr marL="514350" indent="-514350">
              <a:buFont typeface="+mj-lt"/>
              <a:buAutoNum type="arabicPeriod"/>
            </a:pPr>
            <a:r>
              <a:rPr lang="en-IN" sz="2900" dirty="0">
                <a:latin typeface="Times New Roman" panose="02020603050405020304" pitchFamily="18" charset="0"/>
                <a:cs typeface="Times New Roman" panose="02020603050405020304" pitchFamily="18" charset="0"/>
              </a:rPr>
              <a:t>Getz, D. (1997). Event Management &amp; Event Tourism. New York: Cognizant Communication Corporation</a:t>
            </a:r>
          </a:p>
          <a:p>
            <a:pPr marL="514350" indent="-514350">
              <a:buFont typeface="+mj-lt"/>
              <a:buAutoNum type="arabicPeriod"/>
            </a:pPr>
            <a:r>
              <a:rPr lang="en-US" sz="2900" dirty="0">
                <a:latin typeface="Times New Roman" panose="02020603050405020304" pitchFamily="18" charset="0"/>
                <a:cs typeface="Times New Roman" panose="02020603050405020304" pitchFamily="18" charset="0"/>
              </a:rPr>
              <a:t>Goldblatt, J. J. (2000). A future for event management : The analysis of major trends impacting the emerging profession. In J. Allen, R. Harris, L. K. </a:t>
            </a:r>
            <a:r>
              <a:rPr lang="en-US" sz="2900" dirty="0" err="1">
                <a:latin typeface="Times New Roman" panose="02020603050405020304" pitchFamily="18" charset="0"/>
                <a:cs typeface="Times New Roman" panose="02020603050405020304" pitchFamily="18" charset="0"/>
              </a:rPr>
              <a:t>Jago</a:t>
            </a:r>
            <a:r>
              <a:rPr lang="en-US" sz="2900" dirty="0">
                <a:latin typeface="Times New Roman" panose="02020603050405020304" pitchFamily="18" charset="0"/>
                <a:cs typeface="Times New Roman" panose="02020603050405020304" pitchFamily="18" charset="0"/>
              </a:rPr>
              <a:t>, &amp; A. J. Veal (Eds.), Events beyond 2000: Setting the Agenda (pp. 1-9). Sydney: Australian Centre for Event Management</a:t>
            </a:r>
            <a:endParaRPr lang="en-IN" sz="29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069E241-65BB-FA4D-1CC2-F7662EDB12C0}"/>
              </a:ext>
            </a:extLst>
          </p:cNvPr>
          <p:cNvSpPr>
            <a:spLocks noGrp="1"/>
          </p:cNvSpPr>
          <p:nvPr>
            <p:ph type="sldNum" sz="quarter" idx="12"/>
          </p:nvPr>
        </p:nvSpPr>
        <p:spPr/>
        <p:txBody>
          <a:bodyPr/>
          <a:lstStyle/>
          <a:p>
            <a:fld id="{69C1BC1C-4A56-4B1C-B3F9-889DAF0FA9F7}" type="slidenum">
              <a:rPr lang="en-IN" smtClean="0"/>
              <a:pPr/>
              <a:t>19</a:t>
            </a:fld>
            <a:endParaRPr lang="en-IN"/>
          </a:p>
        </p:txBody>
      </p:sp>
    </p:spTree>
    <p:extLst>
      <p:ext uri="{BB962C8B-B14F-4D97-AF65-F5344CB8AC3E}">
        <p14:creationId xmlns:p14="http://schemas.microsoft.com/office/powerpoint/2010/main" val="135615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390513" y="282633"/>
            <a:ext cx="11480061" cy="1180407"/>
          </a:xfrm>
        </p:spPr>
        <p:txBody>
          <a:bodyPr>
            <a:normAutofit/>
          </a:bodyPr>
          <a:lstStyle/>
          <a:p>
            <a:pPr algn="ctr"/>
            <a:r>
              <a:rPr lang="en-US" sz="3600" b="1" dirty="0">
                <a:latin typeface="Times New Roman" panose="02020603050405020304" pitchFamily="18" charset="0"/>
                <a:cs typeface="Times New Roman" panose="02020603050405020304" pitchFamily="18" charset="0"/>
              </a:rPr>
              <a:t>OBJECTIVE</a:t>
            </a:r>
            <a:endParaRPr lang="en-IN" sz="3600" b="1" dirty="0">
              <a:latin typeface="Times New Roman" panose="02020603050405020304" pitchFamily="18" charset="0"/>
              <a:cs typeface="Times New Roman" panose="02020603050405020304" pitchFamily="18" charset="0"/>
            </a:endParaRPr>
          </a:p>
        </p:txBody>
      </p:sp>
      <p:sp>
        <p:nvSpPr>
          <p:cNvPr id="1048601" name="Content Placeholder 2"/>
          <p:cNvSpPr>
            <a:spLocks noGrp="1"/>
          </p:cNvSpPr>
          <p:nvPr>
            <p:ph idx="1"/>
          </p:nvPr>
        </p:nvSpPr>
        <p:spPr>
          <a:xfrm rot="932">
            <a:off x="498784" y="1862038"/>
            <a:ext cx="11409297" cy="3577623"/>
          </a:xfrm>
        </p:spPr>
        <p:txBody>
          <a:bodyPr>
            <a:normAutofit fontScale="60357" lnSpcReduction="20000"/>
          </a:bodyPr>
          <a:lstStyle/>
          <a:p>
            <a:pPr algn="just">
              <a:lnSpc>
                <a:spcPct val="170000"/>
              </a:lnSpc>
            </a:pPr>
            <a:r>
              <a:rPr lang="en-US" sz="3600" dirty="0">
                <a:latin typeface="Times New Roman" pitchFamily="18" charset="0"/>
                <a:cs typeface="Times New Roman" pitchFamily="18" charset="0"/>
              </a:rPr>
              <a:t>System very efficiently store, maintain and retrieve data from its database and can be used for further analysis. This system provides latest notification to its user .</a:t>
            </a:r>
          </a:p>
          <a:p>
            <a:pPr algn="just">
              <a:lnSpc>
                <a:spcPct val="170000"/>
              </a:lnSpc>
            </a:pPr>
            <a:r>
              <a:rPr lang="en-US" sz="3600" dirty="0">
                <a:latin typeface="Times New Roman" pitchFamily="18" charset="0"/>
                <a:cs typeface="Times New Roman" pitchFamily="18" charset="0"/>
              </a:rPr>
              <a:t>Time saving activity. The data in a centralized way which is available to all the event managers.Easy to manage historical data in database. </a:t>
            </a:r>
          </a:p>
          <a:p>
            <a:pPr algn="just">
              <a:lnSpc>
                <a:spcPct val="170000"/>
              </a:lnSpc>
            </a:pPr>
            <a:r>
              <a:rPr lang="en-US" sz="3600" dirty="0">
                <a:latin typeface="Times New Roman" pitchFamily="18" charset="0"/>
                <a:cs typeface="Times New Roman" pitchFamily="18" charset="0"/>
              </a:rPr>
              <a:t>Participants can register for any happening event from anywhere. Event manager can keep records of participants.</a:t>
            </a:r>
          </a:p>
          <a:p>
            <a:pPr algn="just">
              <a:lnSpc>
                <a:spcPct val="170000"/>
              </a:lnSpc>
            </a:pPr>
            <a:endParaRPr lang="zh-CN" altLang="en-US" sz="3300" dirty="0">
              <a:latin typeface="Times New Roman" pitchFamily="18" charset="0"/>
              <a:cs typeface="Times New Roman" pitchFamily="18" charset="0"/>
            </a:endParaRPr>
          </a:p>
          <a:p>
            <a:pPr algn="just">
              <a:lnSpc>
                <a:spcPct val="170000"/>
              </a:lnSpc>
            </a:pPr>
            <a:endParaRPr lang="zh-CN" alt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3833183E-9AB0-DCF8-B8C6-CDDF81C94B20}"/>
              </a:ext>
            </a:extLst>
          </p:cNvPr>
          <p:cNvSpPr>
            <a:spLocks noGrp="1"/>
          </p:cNvSpPr>
          <p:nvPr>
            <p:ph type="sldNum" sz="quarter" idx="12"/>
          </p:nvPr>
        </p:nvSpPr>
        <p:spPr/>
        <p:txBody>
          <a:bodyPr/>
          <a:lstStyle/>
          <a:p>
            <a:fld id="{69C1BC1C-4A56-4B1C-B3F9-889DAF0FA9F7}" type="slidenum">
              <a:rPr lang="en-IN" smtClean="0"/>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956CF4-50D6-CB59-B101-BD28CF4F777F}"/>
              </a:ext>
            </a:extLst>
          </p:cNvPr>
          <p:cNvSpPr>
            <a:spLocks noGrp="1"/>
          </p:cNvSpPr>
          <p:nvPr>
            <p:ph idx="1"/>
          </p:nvPr>
        </p:nvSpPr>
        <p:spPr>
          <a:xfrm>
            <a:off x="838200" y="421105"/>
            <a:ext cx="10515600" cy="5778083"/>
          </a:xfrm>
        </p:spPr>
        <p:txBody>
          <a:bodyPr>
            <a:noAutofit/>
          </a:bodyPr>
          <a:lstStyle/>
          <a:p>
            <a:pPr marL="514350" indent="-514350">
              <a:buFont typeface="+mj-lt"/>
              <a:buAutoNum type="arabicPeriod" startAt="11"/>
            </a:pPr>
            <a:r>
              <a:rPr lang="en-IN" sz="1600" dirty="0">
                <a:latin typeface="Times New Roman" panose="02020603050405020304" pitchFamily="18" charset="0"/>
                <a:cs typeface="Times New Roman" panose="02020603050405020304" pitchFamily="18" charset="0"/>
              </a:rPr>
              <a:t>Goldblatt, J. J. (2000). A future for event management : The analysis of major trends impacting the emerging profession. In J. Allen, R. Harris, L. K. </a:t>
            </a:r>
            <a:r>
              <a:rPr lang="en-IN" sz="1600" dirty="0" err="1">
                <a:latin typeface="Times New Roman" panose="02020603050405020304" pitchFamily="18" charset="0"/>
                <a:cs typeface="Times New Roman" panose="02020603050405020304" pitchFamily="18" charset="0"/>
              </a:rPr>
              <a:t>Jago</a:t>
            </a:r>
            <a:r>
              <a:rPr lang="en-IN" sz="1600" dirty="0">
                <a:latin typeface="Times New Roman" panose="02020603050405020304" pitchFamily="18" charset="0"/>
                <a:cs typeface="Times New Roman" panose="02020603050405020304" pitchFamily="18" charset="0"/>
              </a:rPr>
              <a:t>, &amp; A. J. Veal (Eds.), Events beyond 2000: Setting the Agenda (pp. 1-9). Sydney: Australian Centre for Event Management. 11. </a:t>
            </a:r>
            <a:r>
              <a:rPr lang="en-IN" sz="1600" dirty="0" err="1">
                <a:latin typeface="Times New Roman" panose="02020603050405020304" pitchFamily="18" charset="0"/>
                <a:cs typeface="Times New Roman" panose="02020603050405020304" pitchFamily="18" charset="0"/>
              </a:rPr>
              <a:t>Grochla</a:t>
            </a:r>
            <a:r>
              <a:rPr lang="en-IN" sz="1600" dirty="0">
                <a:latin typeface="Times New Roman" panose="02020603050405020304" pitchFamily="18" charset="0"/>
                <a:cs typeface="Times New Roman" panose="02020603050405020304" pitchFamily="18" charset="0"/>
              </a:rPr>
              <a:t>, E., </a:t>
            </a:r>
            <a:r>
              <a:rPr lang="en-IN" sz="1600" dirty="0" err="1">
                <a:latin typeface="Times New Roman" panose="02020603050405020304" pitchFamily="18" charset="0"/>
                <a:cs typeface="Times New Roman" panose="02020603050405020304" pitchFamily="18" charset="0"/>
              </a:rPr>
              <a:t>Garbe</a:t>
            </a:r>
            <a:r>
              <a:rPr lang="en-IN" sz="1600" dirty="0">
                <a:latin typeface="Times New Roman" panose="02020603050405020304" pitchFamily="18" charset="0"/>
                <a:cs typeface="Times New Roman" panose="02020603050405020304" pitchFamily="18" charset="0"/>
              </a:rPr>
              <a:t>, H., </a:t>
            </a:r>
            <a:r>
              <a:rPr lang="en-IN" sz="1600" dirty="0" err="1">
                <a:latin typeface="Times New Roman" panose="02020603050405020304" pitchFamily="18" charset="0"/>
                <a:cs typeface="Times New Roman" panose="02020603050405020304" pitchFamily="18" charset="0"/>
              </a:rPr>
              <a:t>Gillner</a:t>
            </a:r>
            <a:r>
              <a:rPr lang="en-IN" sz="1600" dirty="0">
                <a:latin typeface="Times New Roman" panose="02020603050405020304" pitchFamily="18" charset="0"/>
                <a:cs typeface="Times New Roman" panose="02020603050405020304" pitchFamily="18" charset="0"/>
              </a:rPr>
              <a:t>, R., &amp; </a:t>
            </a:r>
            <a:r>
              <a:rPr lang="en-IN" sz="1600" dirty="0" err="1">
                <a:latin typeface="Times New Roman" panose="02020603050405020304" pitchFamily="18" charset="0"/>
                <a:cs typeface="Times New Roman" panose="02020603050405020304" pitchFamily="18" charset="0"/>
              </a:rPr>
              <a:t>Poths</a:t>
            </a:r>
            <a:r>
              <a:rPr lang="en-IN" sz="1600" dirty="0">
                <a:latin typeface="Times New Roman" panose="02020603050405020304" pitchFamily="18" charset="0"/>
                <a:cs typeface="Times New Roman" panose="02020603050405020304" pitchFamily="18" charset="0"/>
              </a:rPr>
              <a:t>, W. (1971). </a:t>
            </a:r>
            <a:r>
              <a:rPr lang="en-IN" sz="1600" dirty="0" err="1">
                <a:latin typeface="Times New Roman" panose="02020603050405020304" pitchFamily="18" charset="0"/>
                <a:cs typeface="Times New Roman" panose="02020603050405020304" pitchFamily="18" charset="0"/>
              </a:rPr>
              <a:t>Grundmodell</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zur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gestaltung</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eines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integrierten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Datenverarbeitungssystems</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Kölner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Integrationsmodell</a:t>
            </a:r>
            <a:r>
              <a:rPr lang="en-IN" sz="1600" dirty="0">
                <a:latin typeface="Times New Roman" panose="02020603050405020304" pitchFamily="18" charset="0"/>
                <a:cs typeface="Times New Roman" panose="02020603050405020304" pitchFamily="18" charset="0"/>
              </a:rPr>
              <a:t> (KIM) (Rep. No. 71/6). Köln: WISON </a:t>
            </a:r>
            <a:r>
              <a:rPr lang="en-IN" sz="1600" dirty="0" err="1">
                <a:latin typeface="Times New Roman" panose="02020603050405020304" pitchFamily="18" charset="0"/>
                <a:cs typeface="Times New Roman" panose="02020603050405020304" pitchFamily="18" charset="0"/>
              </a:rPr>
              <a:t>Verl</a:t>
            </a:r>
            <a:r>
              <a:rPr lang="en-IN" sz="1600" dirty="0">
                <a:latin typeface="Times New Roman" panose="02020603050405020304" pitchFamily="18" charset="0"/>
                <a:cs typeface="Times New Roman" panose="02020603050405020304" pitchFamily="18" charset="0"/>
              </a:rPr>
              <a:t>. </a:t>
            </a:r>
          </a:p>
          <a:p>
            <a:pPr marL="514350" indent="-514350">
              <a:buFont typeface="+mj-lt"/>
              <a:buAutoNum type="arabicPeriod" startAt="11"/>
            </a:pPr>
            <a:r>
              <a:rPr lang="en-IN" sz="1600" dirty="0">
                <a:latin typeface="Times New Roman" panose="02020603050405020304" pitchFamily="18" charset="0"/>
                <a:cs typeface="Times New Roman" panose="02020603050405020304" pitchFamily="18" charset="0"/>
              </a:rPr>
              <a:t>Hay, D. C. (2003). Requirements analysis: from business views to architecture. Upper Saddle River, NJ: Prentice Hall PTR. </a:t>
            </a:r>
          </a:p>
          <a:p>
            <a:pPr marL="514350" indent="-514350">
              <a:buFont typeface="+mj-lt"/>
              <a:buAutoNum type="arabicPeriod" startAt="11"/>
            </a:pPr>
            <a:r>
              <a:rPr lang="en-IN" sz="1600" dirty="0" err="1">
                <a:latin typeface="Times New Roman" panose="02020603050405020304" pitchFamily="18" charset="0"/>
                <a:cs typeface="Times New Roman" panose="02020603050405020304" pitchFamily="18" charset="0"/>
              </a:rPr>
              <a:t>Hede</a:t>
            </a:r>
            <a:r>
              <a:rPr lang="en-IN" sz="1600" dirty="0">
                <a:latin typeface="Times New Roman" panose="02020603050405020304" pitchFamily="18" charset="0"/>
                <a:cs typeface="Times New Roman" panose="02020603050405020304" pitchFamily="18" charset="0"/>
              </a:rPr>
              <a:t>, A.-M., </a:t>
            </a:r>
            <a:r>
              <a:rPr lang="en-IN" sz="1600" dirty="0" err="1">
                <a:latin typeface="Times New Roman" panose="02020603050405020304" pitchFamily="18" charset="0"/>
                <a:cs typeface="Times New Roman" panose="02020603050405020304" pitchFamily="18" charset="0"/>
              </a:rPr>
              <a:t>Jago</a:t>
            </a:r>
            <a:r>
              <a:rPr lang="en-IN" sz="1600" dirty="0">
                <a:latin typeface="Times New Roman" panose="02020603050405020304" pitchFamily="18" charset="0"/>
                <a:cs typeface="Times New Roman" panose="02020603050405020304" pitchFamily="18" charset="0"/>
              </a:rPr>
              <a:t>, L. K., &amp; </a:t>
            </a:r>
            <a:r>
              <a:rPr lang="en-IN" sz="1600" dirty="0" err="1">
                <a:latin typeface="Times New Roman" panose="02020603050405020304" pitchFamily="18" charset="0"/>
                <a:cs typeface="Times New Roman" panose="02020603050405020304" pitchFamily="18" charset="0"/>
              </a:rPr>
              <a:t>Deery</a:t>
            </a:r>
            <a:r>
              <a:rPr lang="en-IN" sz="1600" dirty="0">
                <a:latin typeface="Times New Roman" panose="02020603050405020304" pitchFamily="18" charset="0"/>
                <a:cs typeface="Times New Roman" panose="02020603050405020304" pitchFamily="18" charset="0"/>
              </a:rPr>
              <a:t>, M. (2002). Special event research 1990-2001 : Key trends and issues. In Australian </a:t>
            </a:r>
            <a:r>
              <a:rPr lang="en-IN" sz="1600" dirty="0" err="1">
                <a:latin typeface="Times New Roman" panose="02020603050405020304" pitchFamily="18" charset="0"/>
                <a:cs typeface="Times New Roman" panose="02020603050405020304" pitchFamily="18" charset="0"/>
              </a:rPr>
              <a:t>Center</a:t>
            </a:r>
            <a:r>
              <a:rPr lang="en-IN" sz="1600" dirty="0">
                <a:latin typeface="Times New Roman" panose="02020603050405020304" pitchFamily="18" charset="0"/>
                <a:cs typeface="Times New Roman" panose="02020603050405020304" pitchFamily="18" charset="0"/>
              </a:rPr>
              <a:t> for Event Management (Ed.), Events &amp; Place Making: Event Research Conference (pp. 305-338). University of Technology Sydney </a:t>
            </a:r>
          </a:p>
          <a:p>
            <a:pPr marL="514350" indent="-514350">
              <a:buFont typeface="+mj-lt"/>
              <a:buAutoNum type="arabicPeriod" startAt="11"/>
            </a:pPr>
            <a:r>
              <a:rPr lang="en-IN" sz="1600" dirty="0" err="1">
                <a:latin typeface="Times New Roman" panose="02020603050405020304" pitchFamily="18" charset="0"/>
                <a:cs typeface="Times New Roman" panose="02020603050405020304" pitchFamily="18" charset="0"/>
              </a:rPr>
              <a:t>Holzbaur</a:t>
            </a:r>
            <a:r>
              <a:rPr lang="en-IN" sz="1600" dirty="0">
                <a:latin typeface="Times New Roman" panose="02020603050405020304" pitchFamily="18" charset="0"/>
                <a:cs typeface="Times New Roman" panose="02020603050405020304" pitchFamily="18" charset="0"/>
              </a:rPr>
              <a:t>, U., </a:t>
            </a:r>
            <a:r>
              <a:rPr lang="en-IN" sz="1600" dirty="0" err="1">
                <a:latin typeface="Times New Roman" panose="02020603050405020304" pitchFamily="18" charset="0"/>
                <a:cs typeface="Times New Roman" panose="02020603050405020304" pitchFamily="18" charset="0"/>
              </a:rPr>
              <a:t>Jettinger</a:t>
            </a:r>
            <a:r>
              <a:rPr lang="en-IN" sz="1600" dirty="0">
                <a:latin typeface="Times New Roman" panose="02020603050405020304" pitchFamily="18" charset="0"/>
                <a:cs typeface="Times New Roman" panose="02020603050405020304" pitchFamily="18" charset="0"/>
              </a:rPr>
              <a:t>, E., </a:t>
            </a:r>
            <a:r>
              <a:rPr lang="en-IN" sz="1600" dirty="0" err="1">
                <a:latin typeface="Times New Roman" panose="02020603050405020304" pitchFamily="18" charset="0"/>
                <a:cs typeface="Times New Roman" panose="02020603050405020304" pitchFamily="18" charset="0"/>
              </a:rPr>
              <a:t>Knauß</a:t>
            </a:r>
            <a:r>
              <a:rPr lang="en-IN" sz="1600" dirty="0">
                <a:latin typeface="Times New Roman" panose="02020603050405020304" pitchFamily="18" charset="0"/>
                <a:cs typeface="Times New Roman" panose="02020603050405020304" pitchFamily="18" charset="0"/>
              </a:rPr>
              <a:t>, B., Moser, R., &amp; Zeller, M. (2003). </a:t>
            </a:r>
            <a:r>
              <a:rPr lang="en-IN" sz="1600" dirty="0" err="1">
                <a:latin typeface="Times New Roman" panose="02020603050405020304" pitchFamily="18" charset="0"/>
                <a:cs typeface="Times New Roman" panose="02020603050405020304" pitchFamily="18" charset="0"/>
              </a:rPr>
              <a:t>Eventmanagement</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Veranstaltungen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professionell</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zum</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Erfolg</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führen</a:t>
            </a:r>
            <a:r>
              <a:rPr lang="en-IN" sz="1600" dirty="0">
                <a:latin typeface="Times New Roman" panose="02020603050405020304" pitchFamily="18" charset="0"/>
                <a:cs typeface="Times New Roman" panose="02020603050405020304" pitchFamily="18" charset="0"/>
              </a:rPr>
              <a:t> (2nd ed.) Berlin: Springer. </a:t>
            </a:r>
          </a:p>
          <a:p>
            <a:pPr marL="514350" indent="-514350">
              <a:buFont typeface="+mj-lt"/>
              <a:buAutoNum type="arabicPeriod" startAt="11"/>
            </a:pPr>
            <a:r>
              <a:rPr lang="en-IN" sz="1600" dirty="0">
                <a:latin typeface="Times New Roman" panose="02020603050405020304" pitchFamily="18" charset="0"/>
                <a:cs typeface="Times New Roman" panose="02020603050405020304" pitchFamily="18" charset="0"/>
              </a:rPr>
              <a:t>IDS Scheer AG (Ed.) (2003a). ARIS </a:t>
            </a:r>
            <a:r>
              <a:rPr lang="en-IN" sz="1600" dirty="0" err="1">
                <a:latin typeface="Times New Roman" panose="02020603050405020304" pitchFamily="18" charset="0"/>
                <a:cs typeface="Times New Roman" panose="02020603050405020304" pitchFamily="18" charset="0"/>
              </a:rPr>
              <a:t>Methode</a:t>
            </a:r>
            <a:r>
              <a:rPr lang="en-IN" sz="1600" dirty="0">
                <a:latin typeface="Times New Roman" panose="02020603050405020304" pitchFamily="18" charset="0"/>
                <a:cs typeface="Times New Roman" panose="02020603050405020304" pitchFamily="18" charset="0"/>
              </a:rPr>
              <a:t> : November 2003. </a:t>
            </a:r>
            <a:r>
              <a:rPr lang="en-IN" sz="1600" dirty="0" err="1">
                <a:latin typeface="Times New Roman" panose="02020603050405020304" pitchFamily="18" charset="0"/>
                <a:cs typeface="Times New Roman" panose="02020603050405020304" pitchFamily="18" charset="0"/>
              </a:rPr>
              <a:t>Saarbruecken</a:t>
            </a:r>
            <a:r>
              <a:rPr lang="en-IN" sz="1600" dirty="0">
                <a:latin typeface="Times New Roman" panose="02020603050405020304" pitchFamily="18" charset="0"/>
                <a:cs typeface="Times New Roman" panose="02020603050405020304" pitchFamily="18" charset="0"/>
              </a:rPr>
              <a:t>: IDS Scheer AG. </a:t>
            </a:r>
          </a:p>
          <a:p>
            <a:pPr marL="514350" indent="-514350">
              <a:buFont typeface="+mj-lt"/>
              <a:buAutoNum type="arabicPeriod" startAt="11"/>
            </a:pPr>
            <a:r>
              <a:rPr lang="en-IN" sz="1600" dirty="0" err="1">
                <a:latin typeface="Times New Roman" panose="02020603050405020304" pitchFamily="18" charset="0"/>
                <a:cs typeface="Times New Roman" panose="02020603050405020304" pitchFamily="18" charset="0"/>
              </a:rPr>
              <a:t>Jago</a:t>
            </a:r>
            <a:r>
              <a:rPr lang="en-IN" sz="1600" dirty="0">
                <a:latin typeface="Times New Roman" panose="02020603050405020304" pitchFamily="18" charset="0"/>
                <a:cs typeface="Times New Roman" panose="02020603050405020304" pitchFamily="18" charset="0"/>
              </a:rPr>
              <a:t>, L. K. &amp; Shaw, R. N. (1998). Special events : A conceptual and differential framework. Festival Management and Event Tourism, 5(1/2), 21-32. </a:t>
            </a:r>
          </a:p>
          <a:p>
            <a:pPr marL="514350" indent="-514350">
              <a:buFont typeface="+mj-lt"/>
              <a:buAutoNum type="arabicPeriod" startAt="11"/>
            </a:pPr>
            <a:r>
              <a:rPr lang="en-IN" sz="1600" dirty="0">
                <a:latin typeface="Times New Roman" panose="02020603050405020304" pitchFamily="18" charset="0"/>
                <a:cs typeface="Times New Roman" panose="02020603050405020304" pitchFamily="18" charset="0"/>
              </a:rPr>
              <a:t>Keller, G., </a:t>
            </a:r>
            <a:r>
              <a:rPr lang="en-IN" sz="1600" dirty="0" err="1">
                <a:latin typeface="Times New Roman" panose="02020603050405020304" pitchFamily="18" charset="0"/>
                <a:cs typeface="Times New Roman" panose="02020603050405020304" pitchFamily="18" charset="0"/>
              </a:rPr>
              <a:t>Nüttgens</a:t>
            </a:r>
            <a:r>
              <a:rPr lang="en-IN" sz="1600" dirty="0">
                <a:latin typeface="Times New Roman" panose="02020603050405020304" pitchFamily="18" charset="0"/>
                <a:cs typeface="Times New Roman" panose="02020603050405020304" pitchFamily="18" charset="0"/>
              </a:rPr>
              <a:t>, M., &amp; Scheer, A.-W. (1992). </a:t>
            </a:r>
            <a:r>
              <a:rPr lang="en-IN" sz="1600" dirty="0" err="1">
                <a:latin typeface="Times New Roman" panose="02020603050405020304" pitchFamily="18" charset="0"/>
                <a:cs typeface="Times New Roman" panose="02020603050405020304" pitchFamily="18" charset="0"/>
              </a:rPr>
              <a:t>Semantische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Prozeßmodellierung</a:t>
            </a:r>
            <a:r>
              <a:rPr lang="en-IN" sz="1600" dirty="0">
                <a:latin typeface="Times New Roman" panose="02020603050405020304" pitchFamily="18" charset="0"/>
                <a:cs typeface="Times New Roman" panose="02020603050405020304" pitchFamily="18" charset="0"/>
              </a:rPr>
              <a:t> auf der </a:t>
            </a:r>
            <a:r>
              <a:rPr lang="en-IN" sz="1600" dirty="0" err="1">
                <a:latin typeface="Times New Roman" panose="02020603050405020304" pitchFamily="18" charset="0"/>
                <a:cs typeface="Times New Roman" panose="02020603050405020304" pitchFamily="18" charset="0"/>
              </a:rPr>
              <a:t>Grundlage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Ereignisgesteuerter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Prozeßketten</a:t>
            </a:r>
            <a:r>
              <a:rPr lang="en-IN" sz="1600" dirty="0">
                <a:latin typeface="Times New Roman" panose="02020603050405020304" pitchFamily="18" charset="0"/>
                <a:cs typeface="Times New Roman" panose="02020603050405020304" pitchFamily="18" charset="0"/>
              </a:rPr>
              <a:t> (EPK)” (Rep. No. 89). </a:t>
            </a:r>
            <a:r>
              <a:rPr lang="en-IN" sz="1600" dirty="0" err="1">
                <a:latin typeface="Times New Roman" panose="02020603050405020304" pitchFamily="18" charset="0"/>
                <a:cs typeface="Times New Roman" panose="02020603050405020304" pitchFamily="18" charset="0"/>
              </a:rPr>
              <a:t>Saarbruecken</a:t>
            </a:r>
            <a:r>
              <a:rPr lang="en-IN" sz="1600" dirty="0">
                <a:latin typeface="Times New Roman" panose="02020603050405020304" pitchFamily="18" charset="0"/>
                <a:cs typeface="Times New Roman" panose="02020603050405020304" pitchFamily="18" charset="0"/>
              </a:rPr>
              <a:t>: Saarland University. </a:t>
            </a:r>
          </a:p>
          <a:p>
            <a:pPr marL="514350" indent="-514350">
              <a:buFont typeface="+mj-lt"/>
              <a:buAutoNum type="arabicPeriod" startAt="11"/>
            </a:pPr>
            <a:r>
              <a:rPr lang="en-IN" sz="1600" dirty="0" err="1">
                <a:latin typeface="Times New Roman" panose="02020603050405020304" pitchFamily="18" charset="0"/>
                <a:cs typeface="Times New Roman" panose="02020603050405020304" pitchFamily="18" charset="0"/>
              </a:rPr>
              <a:t>Kilov</a:t>
            </a:r>
            <a:r>
              <a:rPr lang="en-IN" sz="1600" dirty="0">
                <a:latin typeface="Times New Roman" panose="02020603050405020304" pitchFamily="18" charset="0"/>
                <a:cs typeface="Times New Roman" panose="02020603050405020304" pitchFamily="18" charset="0"/>
              </a:rPr>
              <a:t>, H. (2002). Business models : a guide for business and IT. Upper Saddle River: Prentice Hall. </a:t>
            </a:r>
          </a:p>
          <a:p>
            <a:pPr marL="514350" indent="-514350">
              <a:buFont typeface="+mj-lt"/>
              <a:buAutoNum type="arabicPeriod" startAt="11"/>
            </a:pPr>
            <a:r>
              <a:rPr lang="en-IN" sz="1600" dirty="0">
                <a:latin typeface="Times New Roman" panose="02020603050405020304" pitchFamily="18" charset="0"/>
                <a:cs typeface="Times New Roman" panose="02020603050405020304" pitchFamily="18" charset="0"/>
              </a:rPr>
              <a:t>Lambert, D. M. (2006). Supply chain management (2nd ed.). Sarasota, Fla: Supply Chain Management Institute. </a:t>
            </a:r>
          </a:p>
          <a:p>
            <a:pPr marL="514350" indent="-514350">
              <a:buFont typeface="+mj-lt"/>
              <a:buAutoNum type="arabicPeriod" startAt="11"/>
            </a:pPr>
            <a:r>
              <a:rPr lang="en-IN" sz="1600" dirty="0">
                <a:latin typeface="Times New Roman" panose="02020603050405020304" pitchFamily="18" charset="0"/>
                <a:cs typeface="Times New Roman" panose="02020603050405020304" pitchFamily="18" charset="0"/>
              </a:rPr>
              <a:t>Thomas, O. (2008b). Reference model management. In G. Kelley (Ed.), Selected Readings on Information Technology Management: Contemporary Issues (pp. 1- 20). New York: Hershey</a:t>
            </a:r>
          </a:p>
        </p:txBody>
      </p:sp>
      <p:sp>
        <p:nvSpPr>
          <p:cNvPr id="4" name="Slide Number Placeholder 3">
            <a:extLst>
              <a:ext uri="{FF2B5EF4-FFF2-40B4-BE49-F238E27FC236}">
                <a16:creationId xmlns:a16="http://schemas.microsoft.com/office/drawing/2014/main" id="{E158332E-758F-4BFE-4B03-AC5379B74443}"/>
              </a:ext>
            </a:extLst>
          </p:cNvPr>
          <p:cNvSpPr>
            <a:spLocks noGrp="1"/>
          </p:cNvSpPr>
          <p:nvPr>
            <p:ph type="sldNum" sz="quarter" idx="12"/>
          </p:nvPr>
        </p:nvSpPr>
        <p:spPr/>
        <p:txBody>
          <a:bodyPr/>
          <a:lstStyle/>
          <a:p>
            <a:fld id="{69C1BC1C-4A56-4B1C-B3F9-889DAF0FA9F7}" type="slidenum">
              <a:rPr lang="en-IN" smtClean="0"/>
              <a:pPr/>
              <a:t>20</a:t>
            </a:fld>
            <a:endParaRPr lang="en-IN"/>
          </a:p>
        </p:txBody>
      </p:sp>
    </p:spTree>
    <p:extLst>
      <p:ext uri="{BB962C8B-B14F-4D97-AF65-F5344CB8AC3E}">
        <p14:creationId xmlns:p14="http://schemas.microsoft.com/office/powerpoint/2010/main" val="1688992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1554028" y="2768600"/>
            <a:ext cx="8596668" cy="1320800"/>
          </a:xfrm>
        </p:spPr>
        <p:txBody>
          <a:bodyPr>
            <a:normAutofit/>
          </a:bodyPr>
          <a:lstStyle/>
          <a:p>
            <a:pPr algn="ctr"/>
            <a:r>
              <a:rPr lang="en-US" sz="4800" b="1" dirty="0">
                <a:latin typeface="Times New Roman" panose="02020603050405020304" pitchFamily="18" charset="0"/>
                <a:cs typeface="Times New Roman" panose="02020603050405020304" pitchFamily="18" charset="0"/>
              </a:rPr>
              <a:t>THANK  YOU</a:t>
            </a:r>
            <a:endParaRPr lang="en-IN" sz="48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49F55B3-9A95-9845-9317-43A5E8FBDBB2}"/>
              </a:ext>
            </a:extLst>
          </p:cNvPr>
          <p:cNvSpPr>
            <a:spLocks noGrp="1"/>
          </p:cNvSpPr>
          <p:nvPr>
            <p:ph type="sldNum" sz="quarter" idx="12"/>
          </p:nvPr>
        </p:nvSpPr>
        <p:spPr/>
        <p:txBody>
          <a:bodyPr/>
          <a:lstStyle/>
          <a:p>
            <a:fld id="{69C1BC1C-4A56-4B1C-B3F9-889DAF0FA9F7}" type="slidenum">
              <a:rPr lang="en-IN" smtClean="0"/>
              <a:pPr/>
              <a:t>21</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267094" y="299259"/>
            <a:ext cx="11553604" cy="1213658"/>
          </a:xfrm>
        </p:spPr>
        <p:txBody>
          <a:bodyPr/>
          <a:lstStyle/>
          <a:p>
            <a:pPr algn="ctr"/>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1048604" name="Content Placeholder 2"/>
          <p:cNvSpPr>
            <a:spLocks noGrp="1"/>
          </p:cNvSpPr>
          <p:nvPr>
            <p:ph idx="1"/>
          </p:nvPr>
        </p:nvSpPr>
        <p:spPr>
          <a:xfrm>
            <a:off x="382385" y="1566700"/>
            <a:ext cx="11542521" cy="4518216"/>
          </a:xfrm>
        </p:spPr>
        <p:txBody>
          <a:bodyPr>
            <a:noAutofit/>
          </a:bodyPr>
          <a:lstStyle/>
          <a:p>
            <a:pPr algn="just">
              <a:lnSpc>
                <a:spcPct val="170000"/>
              </a:lnSpc>
            </a:pPr>
            <a:r>
              <a:rPr lang="en-US" sz="2400" dirty="0">
                <a:latin typeface="Times New Roman" pitchFamily="18" charset="0"/>
                <a:cs typeface="Times New Roman" pitchFamily="18" charset="0"/>
              </a:rPr>
              <a:t>Event management system is used to manage all the activity related to event. In any event many service providers work simultaneously and it is very hard to manage these providers. It is also important for event organizer that he has all the contacts details of these service providers so that he can contact them any time to plan an event at given time. To manage all these activity we have developed this software. To get success in the event management business, user should have strong network contacts of service provider.</a:t>
            </a:r>
          </a:p>
          <a:p>
            <a:pPr marL="0" indent="0" algn="just">
              <a:lnSpc>
                <a:spcPct val="170000"/>
              </a:lnSpc>
              <a:buNone/>
            </a:pPr>
            <a:endParaRPr lang="en-IN" sz="1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1AF389F-4E94-A6B3-4773-EA4190A87760}"/>
              </a:ext>
            </a:extLst>
          </p:cNvPr>
          <p:cNvSpPr>
            <a:spLocks noGrp="1"/>
          </p:cNvSpPr>
          <p:nvPr>
            <p:ph type="sldNum" sz="quarter" idx="12"/>
          </p:nvPr>
        </p:nvSpPr>
        <p:spPr/>
        <p:txBody>
          <a:bodyPr/>
          <a:lstStyle/>
          <a:p>
            <a:fld id="{69C1BC1C-4A56-4B1C-B3F9-889DAF0FA9F7}"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471339" y="232757"/>
            <a:ext cx="11332733" cy="1180407"/>
          </a:xfrm>
        </p:spPr>
        <p:txBody>
          <a:bodyPr>
            <a:normAutofit/>
          </a:bodyPr>
          <a:lstStyle/>
          <a:p>
            <a:pPr algn="ctr"/>
            <a:r>
              <a:rPr lang="en-US" sz="3600" b="1" dirty="0">
                <a:latin typeface="Times New Roman" panose="02020603050405020304" pitchFamily="18" charset="0"/>
                <a:cs typeface="Times New Roman" panose="02020603050405020304" pitchFamily="18" charset="0"/>
              </a:rPr>
              <a:t>SOFTWARE AND HARDWARE REQUIREMENTS</a:t>
            </a:r>
            <a:endParaRPr lang="en-IN" sz="3600" b="1" dirty="0">
              <a:latin typeface="Times New Roman" panose="02020603050405020304" pitchFamily="18" charset="0"/>
              <a:cs typeface="Times New Roman" panose="02020603050405020304" pitchFamily="18" charset="0"/>
            </a:endParaRPr>
          </a:p>
        </p:txBody>
      </p:sp>
      <p:sp>
        <p:nvSpPr>
          <p:cNvPr id="1048611" name="Content Placeholder 2"/>
          <p:cNvSpPr>
            <a:spLocks noGrp="1"/>
          </p:cNvSpPr>
          <p:nvPr>
            <p:ph idx="1"/>
          </p:nvPr>
        </p:nvSpPr>
        <p:spPr>
          <a:xfrm>
            <a:off x="838200" y="1512916"/>
            <a:ext cx="10515600" cy="4871259"/>
          </a:xfrm>
        </p:spPr>
        <p:txBody>
          <a:bodyPr>
            <a:normAutofit/>
          </a:bodyPr>
          <a:lstStyle/>
          <a:p>
            <a:pPr>
              <a:buNone/>
            </a:pPr>
            <a:r>
              <a:rPr lang="en-US" sz="2300" b="1" dirty="0">
                <a:latin typeface="Times New Roman" panose="02020603050405020304" pitchFamily="18" charset="0"/>
                <a:cs typeface="Times New Roman" panose="02020603050405020304" pitchFamily="18" charset="0"/>
              </a:rPr>
              <a:t>HARDWARE REQUIREMENTS</a:t>
            </a:r>
          </a:p>
          <a:p>
            <a:pPr lvl="0"/>
            <a:r>
              <a:rPr lang="en-US" sz="2300" dirty="0">
                <a:latin typeface="Times New Roman" panose="02020603050405020304" pitchFamily="18" charset="0"/>
                <a:cs typeface="Times New Roman" panose="02020603050405020304" pitchFamily="18" charset="0"/>
              </a:rPr>
              <a:t>Processor        	             : Any Processor above 500 MHz</a:t>
            </a:r>
          </a:p>
          <a:p>
            <a:pPr lvl="0"/>
            <a:r>
              <a:rPr lang="en-US" sz="2300" dirty="0">
                <a:latin typeface="Times New Roman" panose="02020603050405020304" pitchFamily="18" charset="0"/>
                <a:cs typeface="Times New Roman" panose="02020603050405020304" pitchFamily="18" charset="0"/>
              </a:rPr>
              <a:t>RAM  	            	             : 512MB</a:t>
            </a:r>
          </a:p>
          <a:p>
            <a:pPr lvl="0"/>
            <a:r>
              <a:rPr lang="en-US" sz="2300" dirty="0">
                <a:latin typeface="Times New Roman" panose="02020603050405020304" pitchFamily="18" charset="0"/>
                <a:cs typeface="Times New Roman" panose="02020603050405020304" pitchFamily="18" charset="0"/>
              </a:rPr>
              <a:t>Hard disk        		: 40 GB</a:t>
            </a:r>
          </a:p>
          <a:p>
            <a:pPr lvl="0"/>
            <a:r>
              <a:rPr lang="en-US" sz="2300" dirty="0">
                <a:latin typeface="Times New Roman" panose="02020603050405020304" pitchFamily="18" charset="0"/>
                <a:cs typeface="Times New Roman" panose="02020603050405020304" pitchFamily="18" charset="0"/>
              </a:rPr>
              <a:t>Compact Disk 		: 650 MB</a:t>
            </a:r>
          </a:p>
          <a:p>
            <a:pPr>
              <a:buNone/>
            </a:pPr>
            <a:r>
              <a:rPr lang="en-US" sz="2300" dirty="0">
                <a:latin typeface="Times New Roman" panose="02020603050405020304" pitchFamily="18" charset="0"/>
                <a:cs typeface="Times New Roman" panose="02020603050405020304" pitchFamily="18" charset="0"/>
              </a:rPr>
              <a:t> </a:t>
            </a:r>
          </a:p>
          <a:p>
            <a:pPr>
              <a:buNone/>
            </a:pPr>
            <a:r>
              <a:rPr lang="en-US" sz="2300" b="1" dirty="0">
                <a:latin typeface="Times New Roman" panose="02020603050405020304" pitchFamily="18" charset="0"/>
                <a:cs typeface="Times New Roman" panose="02020603050405020304" pitchFamily="18" charset="0"/>
              </a:rPr>
              <a:t>SOFTWARE REQUIREMENTS</a:t>
            </a:r>
          </a:p>
          <a:p>
            <a:pPr lvl="0"/>
            <a:r>
              <a:rPr lang="en-US" sz="2300" dirty="0">
                <a:latin typeface="Times New Roman" panose="02020603050405020304" pitchFamily="18" charset="0"/>
                <a:cs typeface="Times New Roman" panose="02020603050405020304" pitchFamily="18" charset="0"/>
              </a:rPr>
              <a:t>Operating system		: Windows</a:t>
            </a:r>
          </a:p>
          <a:p>
            <a:pPr lvl="0"/>
            <a:r>
              <a:rPr lang="en-US" sz="2300" dirty="0">
                <a:latin typeface="Times New Roman" panose="02020603050405020304" pitchFamily="18" charset="0"/>
                <a:cs typeface="Times New Roman" panose="02020603050405020304" pitchFamily="18" charset="0"/>
              </a:rPr>
              <a:t>Front End			: HTML, CSS, JavaScript</a:t>
            </a:r>
          </a:p>
          <a:p>
            <a:pPr lvl="0"/>
            <a:r>
              <a:rPr lang="en-US" sz="2300" dirty="0">
                <a:latin typeface="Times New Roman" panose="02020603050405020304" pitchFamily="18" charset="0"/>
                <a:cs typeface="Times New Roman" panose="02020603050405020304" pitchFamily="18" charset="0"/>
              </a:rPr>
              <a:t>Database			: MySQL Server</a:t>
            </a:r>
          </a:p>
          <a:p>
            <a:pPr algn="just">
              <a:lnSpc>
                <a:spcPct val="150000"/>
              </a:lnSpc>
            </a:pPr>
            <a:endParaRPr lang="en-US" sz="40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2" name="Slide Number Placeholder 1">
            <a:extLst>
              <a:ext uri="{FF2B5EF4-FFF2-40B4-BE49-F238E27FC236}">
                <a16:creationId xmlns:a16="http://schemas.microsoft.com/office/drawing/2014/main" id="{054A7AB8-D101-DC37-A304-A8DA59C8143D}"/>
              </a:ext>
            </a:extLst>
          </p:cNvPr>
          <p:cNvSpPr>
            <a:spLocks noGrp="1"/>
          </p:cNvSpPr>
          <p:nvPr>
            <p:ph type="sldNum" sz="quarter" idx="12"/>
          </p:nvPr>
        </p:nvSpPr>
        <p:spPr/>
        <p:txBody>
          <a:bodyPr/>
          <a:lstStyle/>
          <a:p>
            <a:fld id="{69C1BC1C-4A56-4B1C-B3F9-889DAF0FA9F7}" type="slidenum">
              <a:rPr lang="en-IN" smtClean="0"/>
              <a:pPr/>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356823" y="232756"/>
            <a:ext cx="11623142" cy="1147157"/>
          </a:xfrm>
        </p:spPr>
        <p:txBody>
          <a:bodyPr>
            <a:normAutofit/>
          </a:bodyPr>
          <a:lstStyle/>
          <a:p>
            <a:pPr algn="ctr"/>
            <a:r>
              <a:rPr lang="en-IN" sz="3600" b="1" dirty="0">
                <a:latin typeface="Times New Roman" panose="02020603050405020304" pitchFamily="18" charset="0"/>
                <a:cs typeface="Times New Roman" panose="02020603050405020304" pitchFamily="18" charset="0"/>
              </a:rPr>
              <a:t>PROJECT DESCRIPTION</a:t>
            </a:r>
          </a:p>
        </p:txBody>
      </p:sp>
      <p:sp>
        <p:nvSpPr>
          <p:cNvPr id="1048614" name="Content Placeholder 2"/>
          <p:cNvSpPr>
            <a:spLocks noGrp="1"/>
          </p:cNvSpPr>
          <p:nvPr>
            <p:ph idx="1"/>
          </p:nvPr>
        </p:nvSpPr>
        <p:spPr>
          <a:xfrm>
            <a:off x="910594" y="1758621"/>
            <a:ext cx="10515600" cy="4351338"/>
          </a:xfrm>
        </p:spPr>
        <p:txBody>
          <a:bodyPr>
            <a:normAutofit/>
          </a:bodyPr>
          <a:lstStyle/>
          <a:p>
            <a:pPr>
              <a:lnSpc>
                <a:spcPct val="150000"/>
              </a:lnSpc>
            </a:pPr>
            <a:r>
              <a:rPr lang="en-US" dirty="0">
                <a:latin typeface="Times New Roman" pitchFamily="18" charset="0"/>
                <a:cs typeface="Times New Roman" pitchFamily="18" charset="0"/>
              </a:rPr>
              <a:t>Event management is the oversight of many administrative details for events such as conferences, festivals, or weddings.</a:t>
            </a:r>
          </a:p>
          <a:p>
            <a:pPr>
              <a:lnSpc>
                <a:spcPct val="150000"/>
              </a:lnSpc>
            </a:pPr>
            <a:r>
              <a:rPr lang="en-US" dirty="0">
                <a:latin typeface="Times New Roman" pitchFamily="18" charset="0"/>
                <a:cs typeface="Times New Roman" pitchFamily="18" charset="0"/>
              </a:rPr>
              <a:t>An event manager works with staff and vendors to make sure the event is executed according to plan.</a:t>
            </a:r>
          </a:p>
          <a:p>
            <a:pPr>
              <a:lnSpc>
                <a:spcPct val="150000"/>
              </a:lnSpc>
            </a:pPr>
            <a:r>
              <a:rPr lang="en-US" dirty="0">
                <a:latin typeface="Times New Roman" pitchFamily="18" charset="0"/>
                <a:cs typeface="Times New Roman" pitchFamily="18" charset="0"/>
              </a:rPr>
              <a:t>While event planners tend to work on the overall event concept, event managers deal with the details of its execution.</a:t>
            </a:r>
          </a:p>
          <a:p>
            <a:pPr algn="just">
              <a:lnSpc>
                <a:spcPct val="15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F840B3D3-14EB-6682-6293-8128D98AFF29}"/>
              </a:ext>
            </a:extLst>
          </p:cNvPr>
          <p:cNvSpPr>
            <a:spLocks noGrp="1"/>
          </p:cNvSpPr>
          <p:nvPr>
            <p:ph type="sldNum" sz="quarter" idx="12"/>
          </p:nvPr>
        </p:nvSpPr>
        <p:spPr/>
        <p:txBody>
          <a:bodyPr/>
          <a:lstStyle/>
          <a:p>
            <a:fld id="{69C1BC1C-4A56-4B1C-B3F9-889DAF0FA9F7}" type="slidenum">
              <a:rPr lang="en-IN" smtClean="0"/>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432847" y="232756"/>
            <a:ext cx="11487603" cy="964278"/>
          </a:xfrm>
        </p:spPr>
        <p:txBody>
          <a:bodyPr>
            <a:normAutofit/>
          </a:bodyPr>
          <a:lstStyle/>
          <a:p>
            <a:pPr algn="ctr"/>
            <a:r>
              <a:rPr lang="en-US" sz="3600" b="1" dirty="0">
                <a:latin typeface="Times New Roman" panose="02020603050405020304" pitchFamily="18" charset="0"/>
                <a:cs typeface="Times New Roman" panose="02020603050405020304" pitchFamily="18" charset="0"/>
              </a:rPr>
              <a:t>MODULES</a:t>
            </a:r>
            <a:endParaRPr lang="en-IN" sz="3600" b="1" dirty="0">
              <a:latin typeface="Times New Roman" panose="02020603050405020304" pitchFamily="18" charset="0"/>
              <a:cs typeface="Times New Roman" panose="02020603050405020304" pitchFamily="18" charset="0"/>
            </a:endParaRPr>
          </a:p>
        </p:txBody>
      </p:sp>
      <p:sp>
        <p:nvSpPr>
          <p:cNvPr id="1048617" name="Content Placeholder 2"/>
          <p:cNvSpPr>
            <a:spLocks noGrp="1"/>
          </p:cNvSpPr>
          <p:nvPr>
            <p:ph idx="1"/>
          </p:nvPr>
        </p:nvSpPr>
        <p:spPr>
          <a:xfrm>
            <a:off x="838199" y="1825625"/>
            <a:ext cx="11086707" cy="4351338"/>
          </a:xfrm>
        </p:spPr>
        <p:txBody>
          <a:bodyPr>
            <a:normAutofit/>
          </a:bodyPr>
          <a:lstStyle/>
          <a:p>
            <a:pPr algn="just">
              <a:lnSpc>
                <a:spcPct val="150000"/>
              </a:lnSpc>
            </a:pPr>
            <a:r>
              <a:rPr lang="en-US" dirty="0">
                <a:latin typeface="Times New Roman" pitchFamily="18" charset="0"/>
                <a:cs typeface="Times New Roman" pitchFamily="18" charset="0"/>
              </a:rPr>
              <a:t>Home page</a:t>
            </a:r>
          </a:p>
          <a:p>
            <a:pPr algn="just">
              <a:lnSpc>
                <a:spcPct val="150000"/>
              </a:lnSpc>
            </a:pPr>
            <a:r>
              <a:rPr lang="en-US" altLang="zh-CN" dirty="0">
                <a:latin typeface="Times New Roman" pitchFamily="18" charset="0"/>
                <a:cs typeface="Times New Roman" pitchFamily="18" charset="0"/>
              </a:rPr>
              <a:t>Events page</a:t>
            </a:r>
          </a:p>
          <a:p>
            <a:pPr algn="just">
              <a:lnSpc>
                <a:spcPct val="150000"/>
              </a:lnSpc>
            </a:pPr>
            <a:r>
              <a:rPr lang="en-US" altLang="zh-CN" dirty="0">
                <a:latin typeface="Times New Roman" pitchFamily="18" charset="0"/>
                <a:cs typeface="Times New Roman" pitchFamily="18" charset="0"/>
              </a:rPr>
              <a:t>About page</a:t>
            </a:r>
          </a:p>
          <a:p>
            <a:pPr algn="just">
              <a:lnSpc>
                <a:spcPct val="150000"/>
              </a:lnSpc>
            </a:pPr>
            <a:r>
              <a:rPr lang="en-US" altLang="zh-CN" dirty="0">
                <a:latin typeface="Times New Roman" pitchFamily="18" charset="0"/>
                <a:cs typeface="Times New Roman" pitchFamily="18" charset="0"/>
              </a:rPr>
              <a:t>Volunteer page</a:t>
            </a:r>
          </a:p>
          <a:p>
            <a:pPr algn="just">
              <a:lnSpc>
                <a:spcPct val="150000"/>
              </a:lnSpc>
            </a:pPr>
            <a:r>
              <a:rPr lang="en-US" altLang="zh-CN" dirty="0">
                <a:latin typeface="Times New Roman" pitchFamily="18" charset="0"/>
                <a:cs typeface="Times New Roman" pitchFamily="18" charset="0"/>
              </a:rPr>
              <a:t>Contact us page</a:t>
            </a:r>
          </a:p>
          <a:p>
            <a:pPr algn="just">
              <a:lnSpc>
                <a:spcPct val="150000"/>
              </a:lnSpc>
            </a:pPr>
            <a:endParaRPr lang="zh-CN" altLang="en-US" dirty="0"/>
          </a:p>
        </p:txBody>
      </p:sp>
      <p:sp>
        <p:nvSpPr>
          <p:cNvPr id="2" name="Slide Number Placeholder 1">
            <a:extLst>
              <a:ext uri="{FF2B5EF4-FFF2-40B4-BE49-F238E27FC236}">
                <a16:creationId xmlns:a16="http://schemas.microsoft.com/office/drawing/2014/main" id="{E0DD6425-24C4-1B77-F877-8DFAC1F11460}"/>
              </a:ext>
            </a:extLst>
          </p:cNvPr>
          <p:cNvSpPr>
            <a:spLocks noGrp="1"/>
          </p:cNvSpPr>
          <p:nvPr>
            <p:ph type="sldNum" sz="quarter" idx="12"/>
          </p:nvPr>
        </p:nvSpPr>
        <p:spPr/>
        <p:txBody>
          <a:bodyPr/>
          <a:lstStyle/>
          <a:p>
            <a:fld id="{69C1BC1C-4A56-4B1C-B3F9-889DAF0FA9F7}"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275155" y="299259"/>
            <a:ext cx="11462416" cy="1097280"/>
          </a:xfrm>
        </p:spPr>
        <p:txBody>
          <a:bodyPr>
            <a:normAutofit fontScale="90000"/>
          </a:bodyPr>
          <a:lstStyle/>
          <a:p>
            <a:pPr algn="ct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MODULES DESCRIPTION</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1048620" name="Content Placeholder 2"/>
          <p:cNvSpPr>
            <a:spLocks noGrp="1"/>
          </p:cNvSpPr>
          <p:nvPr>
            <p:ph idx="1"/>
          </p:nvPr>
        </p:nvSpPr>
        <p:spPr>
          <a:xfrm>
            <a:off x="838200" y="1841295"/>
            <a:ext cx="10515600" cy="4351338"/>
          </a:xfrm>
        </p:spPr>
        <p:txBody>
          <a:bodyPr>
            <a:normAutofit/>
          </a:bodyPr>
          <a:lstStyle/>
          <a:p>
            <a:pPr>
              <a:buNone/>
            </a:pPr>
            <a:r>
              <a:rPr lang="en-US" sz="3600" b="1" dirty="0">
                <a:latin typeface="Times New Roman" pitchFamily="18" charset="0"/>
                <a:cs typeface="Times New Roman" pitchFamily="18" charset="0"/>
              </a:rPr>
              <a:t>HOME PAGE</a:t>
            </a:r>
            <a:endParaRPr lang="en-US" sz="3600" dirty="0">
              <a:latin typeface="Times New Roman" pitchFamily="18" charset="0"/>
              <a:cs typeface="Times New Roman" pitchFamily="18" charset="0"/>
            </a:endParaRPr>
          </a:p>
          <a:p>
            <a:pPr algn="just">
              <a:lnSpc>
                <a:spcPct val="150000"/>
              </a:lnSpc>
            </a:pPr>
            <a:r>
              <a:rPr lang="en-US" dirty="0"/>
              <a:t> </a:t>
            </a:r>
            <a:r>
              <a:rPr lang="en-US" dirty="0">
                <a:latin typeface="Times New Roman" pitchFamily="18" charset="0"/>
                <a:cs typeface="Times New Roman" pitchFamily="18" charset="0"/>
              </a:rPr>
              <a:t>The first pages of information on the Internet that belongs to a person or an organization. </a:t>
            </a:r>
          </a:p>
          <a:p>
            <a:pPr algn="just">
              <a:lnSpc>
                <a:spcPct val="150000"/>
              </a:lnSpc>
            </a:pPr>
            <a:r>
              <a:rPr lang="en-US" dirty="0">
                <a:latin typeface="Times New Roman" pitchFamily="18" charset="0"/>
                <a:cs typeface="Times New Roman" pitchFamily="18" charset="0"/>
              </a:rPr>
              <a:t>A home page contains connections to other pages of information</a:t>
            </a:r>
          </a:p>
          <a:p>
            <a:pPr algn="just">
              <a:lnSpc>
                <a:spcPct val="150000"/>
              </a:lnSpc>
              <a:buNone/>
            </a:pPr>
            <a:endParaRPr lang="en-US" dirty="0">
              <a:latin typeface="Times New Roman" pitchFamily="18" charset="0"/>
              <a:cs typeface="Times New Roman" pitchFamily="18" charset="0"/>
            </a:endParaRPr>
          </a:p>
          <a:p>
            <a:endParaRPr lang="en-IN" sz="2000" dirty="0"/>
          </a:p>
        </p:txBody>
      </p:sp>
      <p:sp>
        <p:nvSpPr>
          <p:cNvPr id="2" name="Slide Number Placeholder 1">
            <a:extLst>
              <a:ext uri="{FF2B5EF4-FFF2-40B4-BE49-F238E27FC236}">
                <a16:creationId xmlns:a16="http://schemas.microsoft.com/office/drawing/2014/main" id="{BBE86B91-0BF1-6430-B5B3-1C0BEC303B7F}"/>
              </a:ext>
            </a:extLst>
          </p:cNvPr>
          <p:cNvSpPr>
            <a:spLocks noGrp="1"/>
          </p:cNvSpPr>
          <p:nvPr>
            <p:ph type="sldNum" sz="quarter" idx="12"/>
          </p:nvPr>
        </p:nvSpPr>
        <p:spPr/>
        <p:txBody>
          <a:bodyPr/>
          <a:lstStyle/>
          <a:p>
            <a:fld id="{69C1BC1C-4A56-4B1C-B3F9-889DAF0FA9F7}"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MODULE DESCRIPTION</a:t>
            </a:r>
          </a:p>
        </p:txBody>
      </p:sp>
      <p:sp>
        <p:nvSpPr>
          <p:cNvPr id="3" name="Content Placeholder 2"/>
          <p:cNvSpPr>
            <a:spLocks noGrp="1"/>
          </p:cNvSpPr>
          <p:nvPr>
            <p:ph idx="1"/>
          </p:nvPr>
        </p:nvSpPr>
        <p:spPr/>
        <p:txBody>
          <a:bodyPr/>
          <a:lstStyle/>
          <a:p>
            <a:pPr>
              <a:buNone/>
            </a:pPr>
            <a:r>
              <a:rPr lang="en-US" sz="3600" b="1" dirty="0">
                <a:latin typeface="Times New Roman" pitchFamily="18" charset="0"/>
                <a:cs typeface="Times New Roman" pitchFamily="18" charset="0"/>
              </a:rPr>
              <a:t>EVENTS PAGE</a:t>
            </a:r>
          </a:p>
          <a:p>
            <a:pPr algn="just">
              <a:lnSpc>
                <a:spcPct val="150000"/>
              </a:lnSpc>
            </a:pPr>
            <a:r>
              <a:rPr lang="en-US" dirty="0">
                <a:latin typeface="Times New Roman" pitchFamily="18" charset="0"/>
                <a:cs typeface="Times New Roman" pitchFamily="18" charset="0"/>
              </a:rPr>
              <a:t>An event page is a unique, stand-alone web page that can be automatically created for any event on your Team up calendar. </a:t>
            </a:r>
          </a:p>
          <a:p>
            <a:pPr algn="just">
              <a:lnSpc>
                <a:spcPct val="150000"/>
              </a:lnSpc>
            </a:pPr>
            <a:r>
              <a:rPr lang="en-US" dirty="0">
                <a:latin typeface="Times New Roman" pitchFamily="18" charset="0"/>
                <a:cs typeface="Times New Roman" pitchFamily="18" charset="0"/>
              </a:rPr>
              <a:t>When you create an event page from the sharing options a resulting web page will open up in a new browser tab. This is the event page.</a:t>
            </a:r>
          </a:p>
          <a:p>
            <a:pPr algn="just">
              <a:lnSpc>
                <a:spcPct val="150000"/>
              </a:lnSpc>
            </a:pPr>
            <a:endParaRPr lang="en-US" dirty="0"/>
          </a:p>
        </p:txBody>
      </p:sp>
      <p:sp>
        <p:nvSpPr>
          <p:cNvPr id="4" name="Slide Number Placeholder 3">
            <a:extLst>
              <a:ext uri="{FF2B5EF4-FFF2-40B4-BE49-F238E27FC236}">
                <a16:creationId xmlns:a16="http://schemas.microsoft.com/office/drawing/2014/main" id="{98AE4373-AB19-D5AA-ADD2-8413CC4C9BCB}"/>
              </a:ext>
            </a:extLst>
          </p:cNvPr>
          <p:cNvSpPr>
            <a:spLocks noGrp="1"/>
          </p:cNvSpPr>
          <p:nvPr>
            <p:ph type="sldNum" sz="quarter" idx="12"/>
          </p:nvPr>
        </p:nvSpPr>
        <p:spPr/>
        <p:txBody>
          <a:bodyPr/>
          <a:lstStyle/>
          <a:p>
            <a:fld id="{69C1BC1C-4A56-4B1C-B3F9-889DAF0FA9F7}"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MODULE DESCRIPTION</a:t>
            </a:r>
            <a:endParaRPr lang="en-US" dirty="0"/>
          </a:p>
        </p:txBody>
      </p:sp>
      <p:sp>
        <p:nvSpPr>
          <p:cNvPr id="3" name="Content Placeholder 2"/>
          <p:cNvSpPr>
            <a:spLocks noGrp="1"/>
          </p:cNvSpPr>
          <p:nvPr>
            <p:ph idx="1"/>
          </p:nvPr>
        </p:nvSpPr>
        <p:spPr/>
        <p:txBody>
          <a:bodyPr/>
          <a:lstStyle/>
          <a:p>
            <a:pPr>
              <a:buNone/>
            </a:pPr>
            <a:r>
              <a:rPr lang="en-US" sz="3600" b="1" dirty="0">
                <a:latin typeface="Times New Roman" pitchFamily="18" charset="0"/>
                <a:cs typeface="Times New Roman" pitchFamily="18" charset="0"/>
              </a:rPr>
              <a:t>ABOUT PAGE</a:t>
            </a:r>
          </a:p>
          <a:p>
            <a:pPr algn="just">
              <a:lnSpc>
                <a:spcPct val="150000"/>
              </a:lnSpc>
            </a:pPr>
            <a:r>
              <a:rPr lang="en-US" dirty="0">
                <a:latin typeface="Times New Roman" pitchFamily="18" charset="0"/>
                <a:cs typeface="Times New Roman" pitchFamily="18" charset="0"/>
              </a:rPr>
              <a:t>The about us page is often a reflection of the purpose and personality of the business and its owners or top employees. </a:t>
            </a:r>
          </a:p>
          <a:p>
            <a:pPr algn="just">
              <a:lnSpc>
                <a:spcPct val="150000"/>
              </a:lnSpc>
            </a:pPr>
            <a:r>
              <a:rPr lang="en-US" dirty="0">
                <a:latin typeface="Times New Roman" pitchFamily="18" charset="0"/>
                <a:cs typeface="Times New Roman" pitchFamily="18" charset="0"/>
              </a:rPr>
              <a:t>Finally, the page can also incorporate contact or location information. One way to view the about us concept is as a text self-portrait or short autobiography created by a business</a:t>
            </a:r>
            <a:r>
              <a:rPr lang="en-US" dirty="0"/>
              <a:t>.</a:t>
            </a:r>
          </a:p>
          <a:p>
            <a:endParaRPr lang="en-US" dirty="0"/>
          </a:p>
        </p:txBody>
      </p:sp>
      <p:sp>
        <p:nvSpPr>
          <p:cNvPr id="4" name="Slide Number Placeholder 3">
            <a:extLst>
              <a:ext uri="{FF2B5EF4-FFF2-40B4-BE49-F238E27FC236}">
                <a16:creationId xmlns:a16="http://schemas.microsoft.com/office/drawing/2014/main" id="{C54AC7E8-9576-C4E3-3A17-625BF22FA3B8}"/>
              </a:ext>
            </a:extLst>
          </p:cNvPr>
          <p:cNvSpPr>
            <a:spLocks noGrp="1"/>
          </p:cNvSpPr>
          <p:nvPr>
            <p:ph type="sldNum" sz="quarter" idx="12"/>
          </p:nvPr>
        </p:nvSpPr>
        <p:spPr/>
        <p:txBody>
          <a:bodyPr/>
          <a:lstStyle/>
          <a:p>
            <a:fld id="{69C1BC1C-4A56-4B1C-B3F9-889DAF0FA9F7}" type="slidenum">
              <a:rPr lang="en-IN" smtClean="0"/>
              <a:pPr/>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1595</Words>
  <Application>Microsoft Office PowerPoint</Application>
  <PresentationFormat>Widescreen</PresentationFormat>
  <Paragraphs>119</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EVENT MANAGEMENT  SYSTEM   </vt:lpstr>
      <vt:lpstr>OBJECTIVE</vt:lpstr>
      <vt:lpstr>INTRODUCTION</vt:lpstr>
      <vt:lpstr>SOFTWARE AND HARDWARE REQUIREMENTS</vt:lpstr>
      <vt:lpstr>PROJECT DESCRIPTION</vt:lpstr>
      <vt:lpstr>MODULES</vt:lpstr>
      <vt:lpstr> MODULES DESCRIPTION </vt:lpstr>
      <vt:lpstr>MODULE DESCRIPTION</vt:lpstr>
      <vt:lpstr>MODULE DESCRIPTION</vt:lpstr>
      <vt:lpstr>MODULE DESCRIPTION</vt:lpstr>
      <vt:lpstr>MODULE DESCRIPTION</vt:lpstr>
      <vt:lpstr>CONCLUSION</vt:lpstr>
      <vt:lpstr>FUTURE ENHANCEMENT</vt:lpstr>
      <vt:lpstr>SCREENSHOTS  </vt:lpstr>
      <vt:lpstr>SCREENSHOTS</vt:lpstr>
      <vt:lpstr>SCREENSHOTS  </vt:lpstr>
      <vt:lpstr>SCREENSHOTS </vt:lpstr>
      <vt:lpstr>SCREENSHOTS</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RECOGNITION USING MACHINE INTELLIGENCE FOR HEARING IMPAIRMENT PERSON</dc:title>
  <dc:creator>Fantasy solution</dc:creator>
  <cp:lastModifiedBy>Nirmal Kumar</cp:lastModifiedBy>
  <cp:revision>45</cp:revision>
  <dcterms:created xsi:type="dcterms:W3CDTF">2022-03-21T05:00:35Z</dcterms:created>
  <dcterms:modified xsi:type="dcterms:W3CDTF">2022-06-27T03:48:54Z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89c46defdbbe4a8f8c6aa6e2366eb449</vt:lpwstr>
  </property>
</Properties>
</file>