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9545-6B30-4302-950A-C7D6A22DA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5A4CF-A4CD-473C-97B8-B7C974E3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FBC7-347F-4FC6-A2C6-04F59A9A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1EA7-D233-4699-8A74-DB9DEE7C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EBE6-CD3D-40AE-B7F2-7648A922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C6DA-7E24-4F21-B610-581A0A57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B5EB2-B669-423A-B588-9F8B3E26A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B2AC-0E29-4B6E-884D-89F8E662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573E-7AC9-4A0F-B951-8FD48FAA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513C-0AE8-47D5-ABFE-814F42FC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9805D-AE2C-430C-9A5C-215AD8A09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7053-3FD0-420A-83B2-C1A5F0BD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0AB-3AA6-47A9-B288-A417CE6B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D7CE-6C85-47BD-8431-B12B8426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50C6-4BDC-4069-A56F-0241A0EB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9DB9-29FA-40B9-B186-845848B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7171-18E9-4182-BC42-AD888EEC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FFCB-25CF-4ABF-AEFD-000EF54F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1BBC-AC90-4657-98DC-A7C159C2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0DF5-E53F-4547-8CD9-12EAE8C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1108-75BA-4926-9CE7-2D5F0334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EE8C6-5377-4B8C-BAC6-2E51DB06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CF8F-4823-4961-9BA2-3BBF38E9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668C-C541-40E2-BC47-5048992C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EE69-966B-4998-BC91-A55E9C0E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D527-1585-4A9A-8442-FEE70174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1AC-0908-44B3-AB34-997766A6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A3575-88F1-4DFF-8B2B-73DB9A10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1D25-2523-48E4-B574-CF269DC8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E1E91-41DB-46FD-B45D-062CD836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F9D5A-34A6-4324-A637-6A407CA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F212-D082-4DE4-8FE4-9C61E25E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D496-A7B5-4385-8414-3A57DCB3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97250-F39C-41F3-A927-B4A4D8A3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B192-560B-4F1A-A78B-D50DD20F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860F1-9FC8-48B2-9A29-C86968A34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73576-7C77-4BF3-8D0A-C658FDC8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5BFAB-1896-4598-ABB4-A5BE459F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3BA6C-FE15-40AC-8254-31941E8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C8B2-2507-4516-A06D-79F199E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7A110-9A95-4787-A383-FE61DD91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7C134-88EB-455D-814A-34B4908B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9EFB-93D5-430F-8F7D-F9F4F9C3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70ECE-BA6B-452A-BE70-D7BDFFB7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7AAC3-B2A0-4E7D-B317-FFCEA26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4B50-E0C8-4DCE-8959-6A184E94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D963-C052-45C6-AAE4-A54D8468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0778-F1A9-467F-9CAB-FB8FE915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FE8D6-5AC1-4479-A57C-F0515C62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555A-5C1E-431C-AF04-AB66ADD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86B4-FA37-4E09-8E0E-5B0EF94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88C1-4827-4D88-A67C-C599266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32E-5BB5-4FDF-AAAB-E54E48EA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0584A-5DBA-4EDE-B24C-1E848898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264D-7865-4EAE-93D9-9D838484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FF828-9E39-4AA3-8F7C-0C8A88EC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BA10-2887-46B4-B1CE-01763BBB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4E1F9-BA2B-4A95-84B9-811EE26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E8F7F-2E92-4F1C-98E4-143E08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1A7-696F-43F9-8396-69C6D885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0442-C3D8-48BC-871E-8D574559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4A44-8E2B-4F67-A8A3-2462F48A4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8B59-1528-4B8A-97C6-70985D6B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957A-358E-4ADB-B247-00E02F4C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nycodesnow.github.io/Project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ycodesnow/Project1" TargetMode="External"/><Relationship Id="rId2" Type="http://schemas.openxmlformats.org/officeDocument/2006/relationships/hyperlink" Target="https://tonycodesnow.github.io/Project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43680-115D-434B-AEFB-934C0D79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National Parks Search Tool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PS.gov Homepage (U.S. National Park Service)">
            <a:extLst>
              <a:ext uri="{FF2B5EF4-FFF2-40B4-BE49-F238E27FC236}">
                <a16:creationId xmlns:a16="http://schemas.microsoft.com/office/drawing/2014/main" id="{E6524C68-2312-41B4-95C5-04D0CFE2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3" r="2258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5B4B-E9E1-4085-B955-AD0039F6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02F6-89D8-4085-A293-62C04DF6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We?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a diverse group of programmers who really enjoy traveling, seeing sights, and spending time in the beautiful outdoors.  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Did We Do?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 was to make a resource that fellow travelers can use to look for national parks near their home city or a city they will be visiting soon.  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Did We Do It and What Is New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National Parks Service and Google Predictions APIs, a drop-down list of potential city choices will appear as the user types the first few letters of a cit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name.  When they choose a city and a distance, all national parks near that city will be listed, along with a picture, some information about the park, and a few thumbnails of images related to that park.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6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0145-D13C-474B-9D39-BB2BEEA9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9CD2-4686-4C87-B861-EFCDE8B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17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Description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Shows national parks on search, by city and distance, with one click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Our love for travel and outdoors, the need for a tool to find the next outdoor adventure to visit our gorgeous national parks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Story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 A lover of travel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 WANT a tool to let me search for national parks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 THAT I can find my way to adventure near my next travel destination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Acceptance Criteria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GIVEN I am looking for an adventure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search for a city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I am given a list of national parks nearby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change the distance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the list of parks grows/shrinks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save a park to favorites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I can view the list of my favorite parks by clicking the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119-031D-40CD-9C18-FD62E90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682-943E-44D8-92F4-4997237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85064"/>
          </a:xfrm>
        </p:spPr>
        <p:txBody>
          <a:bodyPr>
            <a:normAutofit fontScale="62500" lnSpcReduction="20000"/>
          </a:bodyPr>
          <a:lstStyle/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Technologies Used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HTML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CSS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Local Storage API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Colorhunt (for color palette)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Font Awesome (for icons)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Web APIs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jQuery (required for Semantic UI)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Moment.JS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Lightbox API (to increase size of images)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Server-Side APIs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National Parks API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Google Autocomplete API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Framework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Semantic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119-031D-40CD-9C18-FD62E90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682-943E-44D8-92F4-4997237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85064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Breakdown of Tasks and Roles</a:t>
            </a:r>
          </a:p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Coming to an agreement on design/implementation of UI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Including other APIs (News, Yelp, National Parks, Google)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Deciding on which framework to use </a:t>
            </a:r>
          </a:p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Successes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National Parks API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Google Autocomplete API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CF-6389-410F-8D24-58A40AE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D191-CD2A-497C-8930-D9D277B2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https://tonycodesnow.github.io/Project1/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82F5-4B1E-4180-B892-F8AA9116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0590-15C5-42DC-8EAF-8BCBFAC0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Enhancements to Existing UI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 (ex. Distance Slider, etc.)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(ex. Remove certain results, etc.)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Extend to State/Local Parks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Search for specific amenities(ex. Camping allowed, restrooms, etc.)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Check-in/Sticker Badge Collection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42097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7A8-B9C7-4BB9-ACAC-4D218653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9DAE-92CA-4177-88C3-1BC09D4F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https://tonycodesnow.github.io/Project1/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https://github.com/Tonycodesnow/Project1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5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464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National Parks Search Tool</vt:lpstr>
      <vt:lpstr>Elevator Pitch</vt:lpstr>
      <vt:lpstr>Concept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Search Tool</dc:title>
  <dc:creator>Gokul Kowligi</dc:creator>
  <cp:lastModifiedBy>Gokul Kowligi</cp:lastModifiedBy>
  <cp:revision>11</cp:revision>
  <dcterms:created xsi:type="dcterms:W3CDTF">2021-09-15T02:02:53Z</dcterms:created>
  <dcterms:modified xsi:type="dcterms:W3CDTF">2021-09-16T04:33:16Z</dcterms:modified>
</cp:coreProperties>
</file>