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2282-70AD-4E9C-9316-57C988BAB972}"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EF276-2FDF-4C25-9EAF-9017F5AEFC42}" type="slidenum">
              <a:rPr lang="en-US" smtClean="0"/>
              <a:t>‹#›</a:t>
            </a:fld>
            <a:endParaRPr lang="en-US"/>
          </a:p>
        </p:txBody>
      </p:sp>
    </p:spTree>
    <p:extLst>
      <p:ext uri="{BB962C8B-B14F-4D97-AF65-F5344CB8AC3E}">
        <p14:creationId xmlns:p14="http://schemas.microsoft.com/office/powerpoint/2010/main" val="172549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EF276-2FDF-4C25-9EAF-9017F5AEFC42}" type="slidenum">
              <a:rPr lang="en-US" smtClean="0"/>
              <a:t>4</a:t>
            </a:fld>
            <a:endParaRPr lang="en-US"/>
          </a:p>
        </p:txBody>
      </p:sp>
    </p:spTree>
    <p:extLst>
      <p:ext uri="{BB962C8B-B14F-4D97-AF65-F5344CB8AC3E}">
        <p14:creationId xmlns:p14="http://schemas.microsoft.com/office/powerpoint/2010/main" val="75240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BCCD-0C43-4A3E-B00C-29492E4A7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3C3179-776D-44EF-9B0B-57E54A74E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7F614-BAEC-423C-A7C1-9D5FD69C156E}"/>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3129781B-FBCD-43E3-B452-449C02CD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78FEC-7AEC-4A2E-B9CA-B9C3A3FBCF3F}"/>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10412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3EF7-FAF9-400C-813E-C7DA8CF58C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1F711-AA9E-40E1-890B-AD786AC56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61E19-65E3-4045-93DA-630674FFDEA3}"/>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2A209190-5395-4CE0-8790-14A4F75E3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1F52B-E340-47FD-B6FE-EF6435DA32EE}"/>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07218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41C2B-FECA-415F-A0F4-3882A57C6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0EA2C-4BD6-43FD-A031-88BA03AAF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B532-8567-494B-80F4-4824B3FA920C}"/>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DCAA0285-D315-4E1E-AC5F-AB53A0BF1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07EC-9CBA-4BCA-83FF-91DF5FC9A0E4}"/>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6033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514F-704A-4D7C-9A46-61C5FB7FB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EA60A-6C17-4A76-A35C-EDF9B9396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5B117-6041-424D-BA0B-DE75A9E9E2E4}"/>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D43EB14F-34D4-4331-B6D6-EFE7D3694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B4186-2B35-48BC-8805-77E5BAE22AE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37113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FCA7-53E2-4CF4-B4B4-0F7F504E8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1FE8B-6816-4A7A-BA0C-81D649497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6B652-54E3-4EAE-B574-EE95DFDE6684}"/>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9DD0C632-4518-45A9-B367-E8D8DAE44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74429-95F3-493F-9BCE-522BA6FD0BA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80646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3013-584F-45B6-9094-E73F98AE2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1E821-0C19-4518-AE6A-7459210E0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1143A-037C-403B-8F70-70F935E84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FDAB6-CE36-4BBB-A45C-1CFC14778402}"/>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6" name="Footer Placeholder 5">
            <a:extLst>
              <a:ext uri="{FF2B5EF4-FFF2-40B4-BE49-F238E27FC236}">
                <a16:creationId xmlns:a16="http://schemas.microsoft.com/office/drawing/2014/main" id="{7E185739-410E-4C73-A840-62FF66B5F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CB1E0-1912-47F2-ABAD-BE253DBE8C6D}"/>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34397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B1E3-6760-4E3B-8770-0900DECF0C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276342-CD31-43D0-825B-EF9B70B3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DAE1A8-62B6-416E-BEDD-10374B0A4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B440D-A78A-484A-AF60-2B648F00B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91F5C-AA81-4C6C-A739-FB0F701FB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D1E388-1522-4BAC-AAC7-6C650B8B5876}"/>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8" name="Footer Placeholder 7">
            <a:extLst>
              <a:ext uri="{FF2B5EF4-FFF2-40B4-BE49-F238E27FC236}">
                <a16:creationId xmlns:a16="http://schemas.microsoft.com/office/drawing/2014/main" id="{543E907D-A6EF-4D1D-9CD2-D0C0DBA18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309CC-7841-4D20-857D-F20F97050450}"/>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2808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EEC5-388B-4E51-BEF4-782022E31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0F541-FB5C-4E38-8B8D-80F29E280DAA}"/>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4" name="Footer Placeholder 3">
            <a:extLst>
              <a:ext uri="{FF2B5EF4-FFF2-40B4-BE49-F238E27FC236}">
                <a16:creationId xmlns:a16="http://schemas.microsoft.com/office/drawing/2014/main" id="{98B8ADC6-3507-4E57-992B-82503AACB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F9AB85-812F-46A5-B462-96A4FDDBDC1E}"/>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285346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79CC6-CBF1-431E-ADCC-926AEEF04E33}"/>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3" name="Footer Placeholder 2">
            <a:extLst>
              <a:ext uri="{FF2B5EF4-FFF2-40B4-BE49-F238E27FC236}">
                <a16:creationId xmlns:a16="http://schemas.microsoft.com/office/drawing/2014/main" id="{1FE00F8D-6190-47C4-BF0F-9C4FF547F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4E857D-B1D2-4862-8F94-70154DAB6E2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17283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3B5B-A21F-4D19-A864-2B6B89CB5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92FFA-BDFE-42C1-88D7-DA899A48C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DD8AE-C1AD-447F-BB83-63591080F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9DCC3-2614-435B-A790-42494AF149B2}"/>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6" name="Footer Placeholder 5">
            <a:extLst>
              <a:ext uri="{FF2B5EF4-FFF2-40B4-BE49-F238E27FC236}">
                <a16:creationId xmlns:a16="http://schemas.microsoft.com/office/drawing/2014/main" id="{C7AE6344-9084-45D3-88AA-24DECD04D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7B54D-68E2-424F-9448-CB446A8384CC}"/>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93520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306E-4E62-4BB1-86D5-251276B74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2B1899-5E11-4B52-A94D-F61A6E1DC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621E7-1D1A-49CC-A35A-8939B2A31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65A94-82CE-45D4-9840-1B6EE6F3B845}"/>
              </a:ext>
            </a:extLst>
          </p:cNvPr>
          <p:cNvSpPr>
            <a:spLocks noGrp="1"/>
          </p:cNvSpPr>
          <p:nvPr>
            <p:ph type="dt" sz="half" idx="10"/>
          </p:nvPr>
        </p:nvSpPr>
        <p:spPr/>
        <p:txBody>
          <a:bodyPr/>
          <a:lstStyle/>
          <a:p>
            <a:fld id="{B270F33F-26C9-471D-A090-FF04A8DCEA45}" type="datetimeFigureOut">
              <a:rPr lang="en-US" smtClean="0"/>
              <a:t>11/10/2021</a:t>
            </a:fld>
            <a:endParaRPr lang="en-US"/>
          </a:p>
        </p:txBody>
      </p:sp>
      <p:sp>
        <p:nvSpPr>
          <p:cNvPr id="6" name="Footer Placeholder 5">
            <a:extLst>
              <a:ext uri="{FF2B5EF4-FFF2-40B4-BE49-F238E27FC236}">
                <a16:creationId xmlns:a16="http://schemas.microsoft.com/office/drawing/2014/main" id="{F1682574-95E9-47AB-B803-415B0C3DB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663FD-3B2D-4FC7-A0E5-3FB173BA72AB}"/>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61706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AF029-B58B-43BD-BD78-687A893CB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E1C6D-2B7D-43F2-8E4A-018B13B6A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52DF8-E96E-4461-9F64-A9289A583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0F33F-26C9-471D-A090-FF04A8DCEA45}" type="datetimeFigureOut">
              <a:rPr lang="en-US" smtClean="0"/>
              <a:t>11/10/2021</a:t>
            </a:fld>
            <a:endParaRPr lang="en-US"/>
          </a:p>
        </p:txBody>
      </p:sp>
      <p:sp>
        <p:nvSpPr>
          <p:cNvPr id="5" name="Footer Placeholder 4">
            <a:extLst>
              <a:ext uri="{FF2B5EF4-FFF2-40B4-BE49-F238E27FC236}">
                <a16:creationId xmlns:a16="http://schemas.microsoft.com/office/drawing/2014/main" id="{CA64F551-F6A5-4A2D-B711-CB2DA3DFA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562E88-A6AD-4A6E-9A7B-685227F5B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0FA6B-9C8B-41CA-AF63-964307268309}" type="slidenum">
              <a:rPr lang="en-US" smtClean="0"/>
              <a:t>‹#›</a:t>
            </a:fld>
            <a:endParaRPr lang="en-US"/>
          </a:p>
        </p:txBody>
      </p:sp>
    </p:spTree>
    <p:extLst>
      <p:ext uri="{BB962C8B-B14F-4D97-AF65-F5344CB8AC3E}">
        <p14:creationId xmlns:p14="http://schemas.microsoft.com/office/powerpoint/2010/main" val="78706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cret-santa-project.herokuapp.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nycodesnow/theNextGen" TargetMode="External"/><Relationship Id="rId2" Type="http://schemas.openxmlformats.org/officeDocument/2006/relationships/hyperlink" Target="https://secret-santa-project.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cret Santa - Secret Santa - anonymous gift exchange">
            <a:extLst>
              <a:ext uri="{FF2B5EF4-FFF2-40B4-BE49-F238E27FC236}">
                <a16:creationId xmlns:a16="http://schemas.microsoft.com/office/drawing/2014/main" id="{C1073B2F-9687-4C92-B84C-8EB4665CD9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76" b="1619"/>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1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1F17-5CA0-456B-9939-22CFB367F965}"/>
              </a:ext>
            </a:extLst>
          </p:cNvPr>
          <p:cNvSpPr>
            <a:spLocks noGrp="1"/>
          </p:cNvSpPr>
          <p:nvPr>
            <p:ph type="title"/>
          </p:nvPr>
        </p:nvSpPr>
        <p:spPr/>
        <p:txBody>
          <a:bodyPr>
            <a:normAutofit/>
          </a:bodyPr>
          <a:lstStyle/>
          <a:p>
            <a:r>
              <a:rPr lang="en-US" sz="4000" b="1" dirty="0"/>
              <a:t>Concept</a:t>
            </a:r>
          </a:p>
        </p:txBody>
      </p:sp>
      <p:sp>
        <p:nvSpPr>
          <p:cNvPr id="3" name="Content Placeholder 2">
            <a:extLst>
              <a:ext uri="{FF2B5EF4-FFF2-40B4-BE49-F238E27FC236}">
                <a16:creationId xmlns:a16="http://schemas.microsoft.com/office/drawing/2014/main" id="{3EC2CC53-E8C3-439C-81B7-76E05FDF05F7}"/>
              </a:ext>
            </a:extLst>
          </p:cNvPr>
          <p:cNvSpPr>
            <a:spLocks noGrp="1"/>
          </p:cNvSpPr>
          <p:nvPr>
            <p:ph idx="1"/>
          </p:nvPr>
        </p:nvSpPr>
        <p:spPr/>
        <p:txBody>
          <a:bodyPr>
            <a:normAutofit lnSpcReduction="10000"/>
          </a:bodyPr>
          <a:lstStyle/>
          <a:p>
            <a:r>
              <a:rPr lang="en-US" sz="2000" dirty="0"/>
              <a:t>Description: </a:t>
            </a:r>
          </a:p>
          <a:p>
            <a:pPr lvl="1"/>
            <a:r>
              <a:rPr lang="en-US" sz="1600" dirty="0"/>
              <a:t>This application will help you, your friends, and/or family create a Secret Santa system to randomly pass gifts to each other for any holiday</a:t>
            </a:r>
          </a:p>
          <a:p>
            <a:r>
              <a:rPr lang="en-US" sz="2000" dirty="0"/>
              <a:t>Motivation for development: </a:t>
            </a:r>
          </a:p>
          <a:p>
            <a:pPr lvl="1"/>
            <a:r>
              <a:rPr lang="en-US" sz="1600" dirty="0"/>
              <a:t>Since the holiday season is coming up, we were excited to help anyone who wants to keep track of their Secret Santa or gift exchange events, such as for Christmas parties, Hanukkah, etc.</a:t>
            </a:r>
          </a:p>
          <a:p>
            <a:r>
              <a:rPr lang="en-US" sz="2000" dirty="0"/>
              <a:t>User story: </a:t>
            </a:r>
          </a:p>
          <a:p>
            <a:pPr lvl="1"/>
            <a:r>
              <a:rPr lang="en-US" sz="1600" dirty="0"/>
              <a:t>IF I have friends</a:t>
            </a:r>
          </a:p>
          <a:p>
            <a:pPr lvl="1"/>
            <a:r>
              <a:rPr lang="en-US" sz="1600" dirty="0"/>
              <a:t>THEN I want to invite them to a Christmas party</a:t>
            </a:r>
          </a:p>
          <a:p>
            <a:pPr lvl="1"/>
            <a:r>
              <a:rPr lang="en-US" sz="1600" dirty="0"/>
              <a:t>IF they accept my invitation</a:t>
            </a:r>
          </a:p>
          <a:p>
            <a:pPr lvl="1"/>
            <a:r>
              <a:rPr lang="en-US" sz="1600" dirty="0"/>
              <a:t>THEN they will be able to join the event</a:t>
            </a:r>
          </a:p>
          <a:p>
            <a:pPr lvl="1"/>
            <a:r>
              <a:rPr lang="en-US" sz="1600" dirty="0"/>
              <a:t>WHEN they join the event</a:t>
            </a:r>
          </a:p>
          <a:p>
            <a:pPr lvl="1"/>
            <a:r>
              <a:rPr lang="en-US" sz="1600" dirty="0"/>
              <a:t>THEN they will be entered into the Secret Santa lottery</a:t>
            </a:r>
          </a:p>
          <a:p>
            <a:pPr lvl="1"/>
            <a:r>
              <a:rPr lang="en-US" sz="1600" dirty="0"/>
              <a:t>WHEN they are matched with a recipient</a:t>
            </a:r>
          </a:p>
          <a:p>
            <a:pPr lvl="1"/>
            <a:r>
              <a:rPr lang="en-US" sz="1600" dirty="0"/>
              <a:t>THEN they will be able to view their recipient’s wish list and links to wish list items to choose from for the gift exchange</a:t>
            </a:r>
          </a:p>
          <a:p>
            <a:endParaRPr lang="en-US" sz="2000" dirty="0"/>
          </a:p>
        </p:txBody>
      </p:sp>
    </p:spTree>
    <p:extLst>
      <p:ext uri="{BB962C8B-B14F-4D97-AF65-F5344CB8AC3E}">
        <p14:creationId xmlns:p14="http://schemas.microsoft.com/office/powerpoint/2010/main" val="264908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401-ED01-40A1-917F-B46CEE45B585}"/>
              </a:ext>
            </a:extLst>
          </p:cNvPr>
          <p:cNvSpPr>
            <a:spLocks noGrp="1"/>
          </p:cNvSpPr>
          <p:nvPr>
            <p:ph type="title"/>
          </p:nvPr>
        </p:nvSpPr>
        <p:spPr/>
        <p:txBody>
          <a:bodyPr>
            <a:normAutofit/>
          </a:bodyPr>
          <a:lstStyle/>
          <a:p>
            <a:r>
              <a:rPr lang="en-US" sz="4000" b="1" dirty="0"/>
              <a:t>Process</a:t>
            </a:r>
          </a:p>
        </p:txBody>
      </p:sp>
      <p:sp>
        <p:nvSpPr>
          <p:cNvPr id="3" name="Content Placeholder 2">
            <a:extLst>
              <a:ext uri="{FF2B5EF4-FFF2-40B4-BE49-F238E27FC236}">
                <a16:creationId xmlns:a16="http://schemas.microsoft.com/office/drawing/2014/main" id="{06DAE5C3-6F5A-41E0-AA9C-73BFACE3F9F8}"/>
              </a:ext>
            </a:extLst>
          </p:cNvPr>
          <p:cNvSpPr>
            <a:spLocks noGrp="1"/>
          </p:cNvSpPr>
          <p:nvPr>
            <p:ph idx="1"/>
          </p:nvPr>
        </p:nvSpPr>
        <p:spPr>
          <a:xfrm>
            <a:off x="6280212" y="1498631"/>
            <a:ext cx="4603812" cy="4351338"/>
          </a:xfrm>
        </p:spPr>
        <p:txBody>
          <a:bodyPr>
            <a:normAutofit lnSpcReduction="10000"/>
          </a:bodyPr>
          <a:lstStyle/>
          <a:p>
            <a:r>
              <a:rPr lang="en-US" sz="2000" dirty="0"/>
              <a:t>Breakdown of tasks and roles</a:t>
            </a:r>
          </a:p>
          <a:p>
            <a:pPr lvl="1"/>
            <a:r>
              <a:rPr lang="en-US" sz="1600" dirty="0"/>
              <a:t>Back-end:</a:t>
            </a:r>
          </a:p>
          <a:p>
            <a:pPr lvl="2"/>
            <a:r>
              <a:rPr lang="en-US" sz="1200" dirty="0"/>
              <a:t>Sivan and Antonio</a:t>
            </a:r>
          </a:p>
          <a:p>
            <a:pPr lvl="1"/>
            <a:r>
              <a:rPr lang="en-US" sz="1600" dirty="0"/>
              <a:t>Front-end:</a:t>
            </a:r>
          </a:p>
          <a:p>
            <a:pPr lvl="2"/>
            <a:r>
              <a:rPr lang="en-US" sz="1200" dirty="0"/>
              <a:t>Jose and Gokul</a:t>
            </a:r>
          </a:p>
          <a:p>
            <a:r>
              <a:rPr lang="en-US" sz="2000" dirty="0"/>
              <a:t>Challenges:</a:t>
            </a:r>
          </a:p>
          <a:p>
            <a:pPr lvl="1"/>
            <a:r>
              <a:rPr lang="en-US" sz="1600" dirty="0"/>
              <a:t>Multiple async steps in one route (multiple then’s)</a:t>
            </a:r>
          </a:p>
          <a:p>
            <a:pPr lvl="1"/>
            <a:r>
              <a:rPr lang="en-US" sz="1600" dirty="0"/>
              <a:t>Color scheme</a:t>
            </a:r>
          </a:p>
          <a:p>
            <a:r>
              <a:rPr lang="en-US" sz="2000" dirty="0"/>
              <a:t>Successes</a:t>
            </a:r>
          </a:p>
          <a:p>
            <a:pPr lvl="1"/>
            <a:r>
              <a:rPr lang="en-US" sz="1600" dirty="0"/>
              <a:t>Initial design layout</a:t>
            </a:r>
          </a:p>
          <a:p>
            <a:pPr lvl="1"/>
            <a:r>
              <a:rPr lang="en-US" sz="1600" dirty="0"/>
              <a:t>Seeds</a:t>
            </a:r>
          </a:p>
          <a:p>
            <a:pPr lvl="1"/>
            <a:r>
              <a:rPr lang="en-US" sz="1600" dirty="0"/>
              <a:t>Designing models first</a:t>
            </a:r>
          </a:p>
          <a:p>
            <a:pPr lvl="1"/>
            <a:r>
              <a:rPr lang="en-US" sz="1600" dirty="0"/>
              <a:t>No major conflicts in GitHub</a:t>
            </a:r>
          </a:p>
          <a:p>
            <a:pPr lvl="1"/>
            <a:r>
              <a:rPr lang="en-US" sz="1600" dirty="0"/>
              <a:t>End result</a:t>
            </a:r>
          </a:p>
        </p:txBody>
      </p:sp>
      <p:sp>
        <p:nvSpPr>
          <p:cNvPr id="4" name="Content Placeholder 2">
            <a:extLst>
              <a:ext uri="{FF2B5EF4-FFF2-40B4-BE49-F238E27FC236}">
                <a16:creationId xmlns:a16="http://schemas.microsoft.com/office/drawing/2014/main" id="{0DBA991F-26AB-4A67-98BA-EE4BDD98E6D5}"/>
              </a:ext>
            </a:extLst>
          </p:cNvPr>
          <p:cNvSpPr txBox="1">
            <a:spLocks/>
          </p:cNvSpPr>
          <p:nvPr/>
        </p:nvSpPr>
        <p:spPr>
          <a:xfrm>
            <a:off x="1026110" y="1498630"/>
            <a:ext cx="4603812" cy="51596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Technologies used:</a:t>
            </a:r>
          </a:p>
          <a:p>
            <a:pPr lvl="1"/>
            <a:r>
              <a:rPr lang="en-US" sz="1800" dirty="0"/>
              <a:t>JavaScript</a:t>
            </a:r>
          </a:p>
          <a:p>
            <a:pPr lvl="1"/>
            <a:r>
              <a:rPr lang="en-US" sz="1800" dirty="0"/>
              <a:t>CSS</a:t>
            </a:r>
          </a:p>
          <a:p>
            <a:pPr lvl="1"/>
            <a:r>
              <a:rPr lang="en-US" sz="1800" dirty="0"/>
              <a:t>NodeJS</a:t>
            </a:r>
          </a:p>
          <a:p>
            <a:pPr lvl="2"/>
            <a:r>
              <a:rPr lang="en-US" sz="1400" dirty="0"/>
              <a:t>Mysql2</a:t>
            </a:r>
          </a:p>
          <a:p>
            <a:pPr lvl="2"/>
            <a:r>
              <a:rPr lang="en-US" sz="1400" dirty="0" err="1"/>
              <a:t>Sequelize</a:t>
            </a:r>
            <a:endParaRPr lang="en-US" sz="1400" dirty="0"/>
          </a:p>
          <a:p>
            <a:pPr lvl="2"/>
            <a:r>
              <a:rPr lang="en-US" sz="1400" dirty="0" err="1"/>
              <a:t>Bcrypt</a:t>
            </a:r>
            <a:endParaRPr lang="en-US" sz="1400" dirty="0"/>
          </a:p>
          <a:p>
            <a:pPr lvl="2"/>
            <a:r>
              <a:rPr lang="en-US" sz="1400" dirty="0" err="1"/>
              <a:t>Dotenv</a:t>
            </a:r>
            <a:endParaRPr lang="en-US" sz="1400" dirty="0"/>
          </a:p>
          <a:p>
            <a:pPr lvl="2"/>
            <a:r>
              <a:rPr lang="en-US" sz="1400" dirty="0"/>
              <a:t>Express</a:t>
            </a:r>
          </a:p>
          <a:p>
            <a:pPr lvl="2"/>
            <a:r>
              <a:rPr lang="en-US" sz="1400" dirty="0"/>
              <a:t>Express-handlebars</a:t>
            </a:r>
          </a:p>
          <a:p>
            <a:pPr lvl="2"/>
            <a:r>
              <a:rPr lang="en-US" sz="1400" dirty="0"/>
              <a:t>Express-session</a:t>
            </a:r>
          </a:p>
          <a:p>
            <a:pPr lvl="2"/>
            <a:r>
              <a:rPr lang="en-US" sz="1400" dirty="0"/>
              <a:t>Connect-session-</a:t>
            </a:r>
            <a:r>
              <a:rPr lang="en-US" sz="1400" dirty="0" err="1"/>
              <a:t>sequelize</a:t>
            </a:r>
            <a:endParaRPr lang="en-US" sz="1400" dirty="0"/>
          </a:p>
          <a:p>
            <a:pPr lvl="2"/>
            <a:r>
              <a:rPr lang="en-US" sz="1400" dirty="0" err="1"/>
              <a:t>Nodemailer</a:t>
            </a:r>
            <a:endParaRPr lang="en-US" sz="1400" dirty="0"/>
          </a:p>
          <a:p>
            <a:pPr lvl="2"/>
            <a:r>
              <a:rPr lang="en-US" sz="1400" dirty="0" err="1"/>
              <a:t>MomentJS</a:t>
            </a:r>
            <a:endParaRPr lang="en-US" sz="1400" dirty="0"/>
          </a:p>
          <a:p>
            <a:pPr lvl="2"/>
            <a:r>
              <a:rPr lang="en-US" sz="1400" dirty="0" err="1"/>
              <a:t>Nodemon</a:t>
            </a:r>
            <a:endParaRPr lang="en-US" sz="1400" dirty="0"/>
          </a:p>
          <a:p>
            <a:pPr lvl="1"/>
            <a:r>
              <a:rPr lang="en-US" sz="1800" dirty="0"/>
              <a:t>Bootstrap v5</a:t>
            </a:r>
          </a:p>
          <a:p>
            <a:pPr lvl="1"/>
            <a:r>
              <a:rPr lang="en-US" sz="1800" dirty="0"/>
              <a:t>Animate.JS</a:t>
            </a:r>
          </a:p>
          <a:p>
            <a:pPr lvl="1"/>
            <a:r>
              <a:rPr lang="en-US" sz="1800" dirty="0" err="1"/>
              <a:t>LottieFiles</a:t>
            </a:r>
            <a:endParaRPr lang="en-US" sz="1800" dirty="0"/>
          </a:p>
          <a:p>
            <a:r>
              <a:rPr lang="en-US" sz="2000" dirty="0"/>
              <a:t>Breakdown of tasks and roles</a:t>
            </a:r>
          </a:p>
          <a:p>
            <a:r>
              <a:rPr lang="en-US" sz="2000" dirty="0"/>
              <a:t>Challenges</a:t>
            </a:r>
          </a:p>
          <a:p>
            <a:r>
              <a:rPr lang="en-US" sz="2000" dirty="0"/>
              <a:t>Successes</a:t>
            </a:r>
          </a:p>
        </p:txBody>
      </p:sp>
    </p:spTree>
    <p:extLst>
      <p:ext uri="{BB962C8B-B14F-4D97-AF65-F5344CB8AC3E}">
        <p14:creationId xmlns:p14="http://schemas.microsoft.com/office/powerpoint/2010/main" val="183149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B0B3C-AB66-4C32-ADD8-4904E2AF230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Demo</a:t>
            </a:r>
          </a:p>
        </p:txBody>
      </p:sp>
      <p:sp>
        <p:nvSpPr>
          <p:cNvPr id="3" name="Content Placeholder 2">
            <a:extLst>
              <a:ext uri="{FF2B5EF4-FFF2-40B4-BE49-F238E27FC236}">
                <a16:creationId xmlns:a16="http://schemas.microsoft.com/office/drawing/2014/main" id="{58C4092D-34CA-4245-9681-3C323456909B}"/>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b="0" i="0" u="none" strike="noStrike" dirty="0">
                <a:solidFill>
                  <a:schemeClr val="bg2"/>
                </a:solidFill>
                <a:effectLst/>
                <a:hlinkClick r:id="rId3">
                  <a:extLst>
                    <a:ext uri="{A12FA001-AC4F-418D-AE19-62706E023703}">
                      <ahyp:hlinkClr xmlns:ahyp="http://schemas.microsoft.com/office/drawing/2018/hyperlinkcolor" val="tx"/>
                    </a:ext>
                  </a:extLst>
                </a:hlinkClick>
              </a:rPr>
              <a:t>https://secret-santa-project.herokuapp.com/</a:t>
            </a:r>
            <a:endParaRPr lang="en-US" sz="2000" dirty="0">
              <a:solidFill>
                <a:schemeClr val="bg2"/>
              </a:solidFill>
            </a:endParaRPr>
          </a:p>
        </p:txBody>
      </p:sp>
      <p:pic>
        <p:nvPicPr>
          <p:cNvPr id="11" name="Picture 10" descr="Text&#10;&#10;Description automatically generated with medium confidence">
            <a:extLst>
              <a:ext uri="{FF2B5EF4-FFF2-40B4-BE49-F238E27FC236}">
                <a16:creationId xmlns:a16="http://schemas.microsoft.com/office/drawing/2014/main" id="{07FB1B09-00E6-49DA-8D05-B69483FB6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391" y="307731"/>
            <a:ext cx="1848906" cy="3997637"/>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228D56F2-5AB9-4061-8C43-D17BB3FDE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2940" y="307731"/>
            <a:ext cx="1858901" cy="3997637"/>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iagram&#10;&#10;Description automatically generated">
            <a:extLst>
              <a:ext uri="{FF2B5EF4-FFF2-40B4-BE49-F238E27FC236}">
                <a16:creationId xmlns:a16="http://schemas.microsoft.com/office/drawing/2014/main" id="{981E1D93-587D-4B55-BD8B-6BE0C71F2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2227" y="330045"/>
            <a:ext cx="1838912" cy="3997637"/>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366CBD2-078F-4C53-AF42-BBEDD8780B0D}"/>
              </a:ext>
            </a:extLst>
          </p:cNvPr>
          <p:cNvSpPr txBox="1"/>
          <p:nvPr/>
        </p:nvSpPr>
        <p:spPr>
          <a:xfrm>
            <a:off x="0" y="-49860"/>
            <a:ext cx="1394934" cy="369332"/>
          </a:xfrm>
          <a:prstGeom prst="rect">
            <a:avLst/>
          </a:prstGeom>
          <a:noFill/>
        </p:spPr>
        <p:txBody>
          <a:bodyPr wrap="none" rtlCol="0">
            <a:spAutoFit/>
          </a:bodyPr>
          <a:lstStyle/>
          <a:p>
            <a:r>
              <a:rPr lang="en-US" dirty="0"/>
              <a:t>Initial Design</a:t>
            </a:r>
          </a:p>
        </p:txBody>
      </p:sp>
    </p:spTree>
    <p:extLst>
      <p:ext uri="{BB962C8B-B14F-4D97-AF65-F5344CB8AC3E}">
        <p14:creationId xmlns:p14="http://schemas.microsoft.com/office/powerpoint/2010/main" val="219381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FA3CC-5B84-46EB-AC52-AEA95D4A89F0}"/>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Current Design</a:t>
            </a:r>
          </a:p>
        </p:txBody>
      </p:sp>
      <p:pic>
        <p:nvPicPr>
          <p:cNvPr id="7" name="Picture 6" descr="Graphical user interface, application&#10;&#10;Description automatically generated">
            <a:extLst>
              <a:ext uri="{FF2B5EF4-FFF2-40B4-BE49-F238E27FC236}">
                <a16:creationId xmlns:a16="http://schemas.microsoft.com/office/drawing/2014/main" id="{B566736C-4D4D-407A-8EA4-DCADD7CB2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973" y="736370"/>
            <a:ext cx="2907900" cy="5385001"/>
          </a:xfrm>
          <a:prstGeom prst="rect">
            <a:avLst/>
          </a:prstGeom>
        </p:spPr>
      </p:pic>
      <p:pic>
        <p:nvPicPr>
          <p:cNvPr id="5" name="Content Placeholder 4" descr="Graphical user interface, text, application, chat or text message&#10;&#10;Description automatically generated">
            <a:extLst>
              <a:ext uri="{FF2B5EF4-FFF2-40B4-BE49-F238E27FC236}">
                <a16:creationId xmlns:a16="http://schemas.microsoft.com/office/drawing/2014/main" id="{F0166139-6B85-4230-96D4-0FCF695DA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206" y="736370"/>
            <a:ext cx="2598389" cy="5385262"/>
          </a:xfrm>
          <a:prstGeom prst="rect">
            <a:avLst/>
          </a:prstGeom>
        </p:spPr>
      </p:pic>
    </p:spTree>
    <p:extLst>
      <p:ext uri="{BB962C8B-B14F-4D97-AF65-F5344CB8AC3E}">
        <p14:creationId xmlns:p14="http://schemas.microsoft.com/office/powerpoint/2010/main" val="69874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430A-BDAF-4C5D-9438-773B6568174D}"/>
              </a:ext>
            </a:extLst>
          </p:cNvPr>
          <p:cNvSpPr>
            <a:spLocks noGrp="1"/>
          </p:cNvSpPr>
          <p:nvPr>
            <p:ph type="title"/>
          </p:nvPr>
        </p:nvSpPr>
        <p:spPr/>
        <p:txBody>
          <a:bodyPr>
            <a:normAutofit/>
          </a:bodyPr>
          <a:lstStyle/>
          <a:p>
            <a:r>
              <a:rPr lang="en-US" sz="4000" b="1" dirty="0"/>
              <a:t>Directions for Future Development</a:t>
            </a:r>
          </a:p>
        </p:txBody>
      </p:sp>
      <p:sp>
        <p:nvSpPr>
          <p:cNvPr id="3" name="Content Placeholder 2">
            <a:extLst>
              <a:ext uri="{FF2B5EF4-FFF2-40B4-BE49-F238E27FC236}">
                <a16:creationId xmlns:a16="http://schemas.microsoft.com/office/drawing/2014/main" id="{2C34133D-F773-4916-A2D3-6AB3997C8AD1}"/>
              </a:ext>
            </a:extLst>
          </p:cNvPr>
          <p:cNvSpPr>
            <a:spLocks noGrp="1"/>
          </p:cNvSpPr>
          <p:nvPr>
            <p:ph idx="1"/>
          </p:nvPr>
        </p:nvSpPr>
        <p:spPr/>
        <p:txBody>
          <a:bodyPr>
            <a:normAutofit/>
          </a:bodyPr>
          <a:lstStyle/>
          <a:p>
            <a:r>
              <a:rPr lang="en-US" dirty="0"/>
              <a:t>Link to share instead of email</a:t>
            </a:r>
          </a:p>
          <a:p>
            <a:pPr lvl="1"/>
            <a:r>
              <a:rPr lang="en-US" dirty="0"/>
              <a:t>Better email design with links to add to calendar and more</a:t>
            </a:r>
          </a:p>
          <a:p>
            <a:r>
              <a:rPr lang="en-US" dirty="0"/>
              <a:t>Comments on events and </a:t>
            </a:r>
            <a:r>
              <a:rPr lang="en-US" dirty="0" err="1"/>
              <a:t>wishlist</a:t>
            </a:r>
            <a:r>
              <a:rPr lang="en-US" dirty="0"/>
              <a:t> items</a:t>
            </a:r>
          </a:p>
          <a:p>
            <a:r>
              <a:rPr lang="en-US" dirty="0"/>
              <a:t>Event rules/restrictions</a:t>
            </a:r>
          </a:p>
          <a:p>
            <a:r>
              <a:rPr lang="en-US" dirty="0"/>
              <a:t>QR code for invitations</a:t>
            </a:r>
          </a:p>
          <a:p>
            <a:r>
              <a:rPr lang="en-US" dirty="0"/>
              <a:t>Password retrieval</a:t>
            </a:r>
          </a:p>
          <a:p>
            <a:r>
              <a:rPr lang="en-US" dirty="0"/>
              <a:t>Mobile app (IOS/Android)</a:t>
            </a:r>
          </a:p>
          <a:p>
            <a:r>
              <a:rPr lang="en-US" dirty="0"/>
              <a:t>Affiliate for </a:t>
            </a:r>
            <a:r>
              <a:rPr lang="en-US" dirty="0" err="1"/>
              <a:t>wishlist</a:t>
            </a:r>
            <a:r>
              <a:rPr lang="en-US"/>
              <a:t> items</a:t>
            </a:r>
            <a:endParaRPr lang="en-US" dirty="0"/>
          </a:p>
        </p:txBody>
      </p:sp>
    </p:spTree>
    <p:extLst>
      <p:ext uri="{BB962C8B-B14F-4D97-AF65-F5344CB8AC3E}">
        <p14:creationId xmlns:p14="http://schemas.microsoft.com/office/powerpoint/2010/main" val="274320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3EFF-566C-476B-89B3-8C0F8F588CB1}"/>
              </a:ext>
            </a:extLst>
          </p:cNvPr>
          <p:cNvSpPr>
            <a:spLocks noGrp="1"/>
          </p:cNvSpPr>
          <p:nvPr>
            <p:ph type="title"/>
          </p:nvPr>
        </p:nvSpPr>
        <p:spPr/>
        <p:txBody>
          <a:bodyPr>
            <a:normAutofit/>
          </a:bodyPr>
          <a:lstStyle/>
          <a:p>
            <a:r>
              <a:rPr lang="en-US" sz="4000" b="1" dirty="0"/>
              <a:t>Links</a:t>
            </a:r>
          </a:p>
        </p:txBody>
      </p:sp>
      <p:sp>
        <p:nvSpPr>
          <p:cNvPr id="3" name="Content Placeholder 2">
            <a:extLst>
              <a:ext uri="{FF2B5EF4-FFF2-40B4-BE49-F238E27FC236}">
                <a16:creationId xmlns:a16="http://schemas.microsoft.com/office/drawing/2014/main" id="{0A26594C-3A9B-42DA-8B87-EA2B466779FC}"/>
              </a:ext>
            </a:extLst>
          </p:cNvPr>
          <p:cNvSpPr>
            <a:spLocks noGrp="1"/>
          </p:cNvSpPr>
          <p:nvPr>
            <p:ph idx="1"/>
          </p:nvPr>
        </p:nvSpPr>
        <p:spPr/>
        <p:txBody>
          <a:bodyPr/>
          <a:lstStyle/>
          <a:p>
            <a:r>
              <a:rPr lang="en-US" dirty="0"/>
              <a:t>Deployed: </a:t>
            </a:r>
            <a:r>
              <a:rPr lang="en-US" b="0" i="0" u="none" strike="noStrike" dirty="0">
                <a:effectLst/>
                <a:latin typeface="Slack-Lato"/>
                <a:hlinkClick r:id="rId2"/>
              </a:rPr>
              <a:t>https://secret-santa-project.herokuapp.com/</a:t>
            </a:r>
            <a:endParaRPr lang="en-US" dirty="0"/>
          </a:p>
          <a:p>
            <a:r>
              <a:rPr lang="en-US" dirty="0"/>
              <a:t>GitHub repo: </a:t>
            </a:r>
            <a:r>
              <a:rPr lang="en-US" dirty="0">
                <a:hlinkClick r:id="rId3"/>
              </a:rPr>
              <a:t>https://github.com/Tonycodesnow/theNextGen</a:t>
            </a:r>
            <a:endParaRPr lang="en-US" dirty="0"/>
          </a:p>
        </p:txBody>
      </p:sp>
    </p:spTree>
    <p:extLst>
      <p:ext uri="{BB962C8B-B14F-4D97-AF65-F5344CB8AC3E}">
        <p14:creationId xmlns:p14="http://schemas.microsoft.com/office/powerpoint/2010/main" val="2344993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310</Words>
  <Application>Microsoft Office PowerPoint</Application>
  <PresentationFormat>Widescreen</PresentationFormat>
  <Paragraphs>67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Slack-Lato</vt:lpstr>
      <vt:lpstr>Office Theme</vt:lpstr>
      <vt:lpstr>PowerPoint Presentation</vt:lpstr>
      <vt:lpstr>Concept</vt:lpstr>
      <vt:lpstr>Process</vt:lpstr>
      <vt:lpstr>Demo</vt:lpstr>
      <vt:lpstr>Current Design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Kowligi</dc:creator>
  <cp:lastModifiedBy>Gokul Kowligi</cp:lastModifiedBy>
  <cp:revision>4</cp:revision>
  <dcterms:created xsi:type="dcterms:W3CDTF">2021-11-11T03:35:52Z</dcterms:created>
  <dcterms:modified xsi:type="dcterms:W3CDTF">2021-11-11T04:49:56Z</dcterms:modified>
</cp:coreProperties>
</file>