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79007A5-25CB-480A-A448-B7EF763A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Superstore Sales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F04D0B7-B3C3-425E-8671-9300BEEA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File created on: 31/10/2023 12:30:22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59D2C8F4-267D-1ECE-B667-811B8C6E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CA4C1EDD-0D80-4A52-B589-03C0FA773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3" y="643466"/>
            <a:ext cx="69638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2">
            <a:extLst>
              <a:ext uri="{FF2B5EF4-FFF2-40B4-BE49-F238E27FC236}">
                <a16:creationId xmlns:a16="http://schemas.microsoft.com/office/drawing/2014/main" id="{A9983400-F247-4577-8424-A38B6FFB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3">
            <a:extLst>
              <a:ext uri="{FF2B5EF4-FFF2-40B4-BE49-F238E27FC236}">
                <a16:creationId xmlns:a16="http://schemas.microsoft.com/office/drawing/2014/main" id="{01BA8D0F-75C3-46A4-A1C3-BF8A71FAF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Superstore Sales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Analysis</dc:title>
  <dc:creator/>
  <cp:lastModifiedBy>Anthony Ofordum</cp:lastModifiedBy>
  <cp:revision>1</cp:revision>
  <dcterms:created xsi:type="dcterms:W3CDTF">2023-10-31T16:30:23Z</dcterms:created>
  <dcterms:modified xsi:type="dcterms:W3CDTF">2023-10-31T16:33:24Z</dcterms:modified>
</cp:coreProperties>
</file>