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4516847"/>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TONY EDWIN 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US" sz="2400" dirty="0" err="1">
                <a:latin typeface="Times New Roman" panose="02020603050405020304" pitchFamily="18" charset="0"/>
                <a:cs typeface="Times New Roman" panose="02020603050405020304" pitchFamily="18" charset="0"/>
              </a:rPr>
              <a:t>asun</a:t>
            </a:r>
            <a:r>
              <a:rPr lang="en-IN" sz="2400" dirty="0">
                <a:latin typeface="Times New Roman" panose="02020603050405020304" pitchFamily="18" charset="0"/>
                <a:cs typeface="Times New Roman" panose="02020603050405020304" pitchFamily="18" charset="0"/>
              </a:rPr>
              <a:t>m1611d22cp064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Corporate Secretaryship</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Patrician</a:t>
            </a:r>
            <a:r>
              <a:rPr lang="en-US" sz="2400" dirty="0">
                <a:latin typeface="Times New Roman" panose="02020603050405020304" pitchFamily="18" charset="0"/>
                <a:cs typeface="Times New Roman" panose="02020603050405020304" pitchFamily="18" charset="0"/>
              </a:rPr>
              <a:t> College of Arts and </a:t>
            </a:r>
            <a:r>
              <a:rPr lang="en-US" sz="2400" dirty="0" err="1">
                <a:latin typeface="Times New Roman" panose="02020603050405020304" pitchFamily="18" charset="0"/>
                <a:cs typeface="Times New Roman" panose="02020603050405020304" pitchFamily="18" charset="0"/>
              </a:rPr>
              <a:t>Scien</a:t>
            </a:r>
            <a:r>
              <a:rPr lang="en-IN" sz="2400" dirty="0" err="1">
                <a:latin typeface="Times New Roman" panose="02020603050405020304" pitchFamily="18" charset="0"/>
                <a:cs typeface="Times New Roman" panose="02020603050405020304" pitchFamily="18" charset="0"/>
              </a:rPr>
              <a:t>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26</cp:revision>
  <dcterms:created xsi:type="dcterms:W3CDTF">2024-03-29T15:07:22Z</dcterms:created>
  <dcterms:modified xsi:type="dcterms:W3CDTF">2024-10-24T18:25:53Z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