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9" r:id="rId3"/>
    <p:sldId id="280" r:id="rId4"/>
    <p:sldId id="281" r:id="rId5"/>
    <p:sldId id="282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5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6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536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Java's type to support something called an enumeration.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 defines enumeration as, “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complete ordered listing of </a:t>
            </a:r>
            <a:r>
              <a:rPr lang="en-US" sz="6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items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collection.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describes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as:  A special data type that contains predefined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is a variable whose value can't be changed, once it's value has been assigned.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little like an array, except it's elements are known, not changeable, and each element can be referred to by a constant name, instead of an index position.</a:t>
            </a:r>
          </a:p>
        </p:txBody>
      </p:sp>
    </p:spTree>
    <p:extLst>
      <p:ext uri="{BB962C8B-B14F-4D97-AF65-F5344CB8AC3E}">
        <p14:creationId xmlns:p14="http://schemas.microsoft.com/office/powerpoint/2010/main" val="261025325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701810"/>
            <a:ext cx="34782670" cy="113481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 its simplest form, is described like a class, but the keyword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replaces the keyword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name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any valid identifier, but like a class, Upper CamelCase is the preferred style.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body, you declare a list of constant identifiers, separated by commas.   By convention, these are all uppercase labels.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example of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the days of the week, as shown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6F5F-842E-0B6F-A2CA-414F4BA1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3058730"/>
            <a:ext cx="32709088" cy="3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24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701810"/>
            <a:ext cx="34782670" cy="113481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ordered, by the way you declare the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SUNDAY is considered the first day of the week, and SATURDAY is the last day of the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6F5F-842E-0B6F-A2CA-414F4BA1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8" y="3058730"/>
            <a:ext cx="32709088" cy="3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60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used to declare a limited set of constants, and sometimes, there is a natural order to the listing, as in the case of days of the week.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other examples of possible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declarations might be: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months in the year: JANUARY, FEBRUARY, MARCH, etc.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directions in a compass: EAST, NORTH, WEST, SOUTH.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of sizes: EXTRA_SMALL, SMALL, MEDIUM, LARGE, EXTRA_LARGE.</a:t>
            </a:r>
          </a:p>
        </p:txBody>
      </p:sp>
    </p:spTree>
    <p:extLst>
      <p:ext uri="{BB962C8B-B14F-4D97-AF65-F5344CB8AC3E}">
        <p14:creationId xmlns:p14="http://schemas.microsoft.com/office/powerpoint/2010/main" val="39770851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a special type of class, which contains fields to support the constants, but we'll get into that, in a later discussion.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understand all the internals of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derive the benefits of using this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you get used to how this type works, you may find many places to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simplify your code, and make it more readable in many ways.</a:t>
            </a:r>
          </a:p>
        </p:txBody>
      </p:sp>
    </p:spTree>
    <p:extLst>
      <p:ext uri="{BB962C8B-B14F-4D97-AF65-F5344CB8AC3E}">
        <p14:creationId xmlns:p14="http://schemas.microsoft.com/office/powerpoint/2010/main" val="38550083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471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2023-10-19T13:32:26Z</dcterms:modified>
</cp:coreProperties>
</file>