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21" d="100"/>
          <a:sy n="21" d="100"/>
        </p:scale>
        <p:origin x="10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34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000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3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587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88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591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104582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does Encapsulation Mean?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Java, encapsulation means hiding things, by making them private, or inaccessible.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07995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hide things?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would we want to hide things in Java?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make the interface simpler, we may want to hide unnecessary details.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protect the integrity of data on an object, we may hide or restrict access to some of the data and operations.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decouple the published interface from the internal details of the class, we may hide actual names and types of class members.</a:t>
            </a:r>
          </a:p>
        </p:txBody>
      </p:sp>
    </p:spTree>
    <p:extLst>
      <p:ext uri="{BB962C8B-B14F-4D97-AF65-F5344CB8AC3E}">
        <p14:creationId xmlns:p14="http://schemas.microsoft.com/office/powerpoint/2010/main" val="345958439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374688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do we mean by interface here?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Although Java has a type called interface, that's not what we're talking about here.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we talk about a class's public or published interface, we're really talking about the class members that are exposed to, or can be accessed by, the calling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Everything else in the class is internal, or private to it.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application programming interface, or API, is the public contract, that tells others how to use the class.</a:t>
            </a:r>
          </a:p>
        </p:txBody>
      </p:sp>
    </p:spTree>
    <p:extLst>
      <p:ext uri="{BB962C8B-B14F-4D97-AF65-F5344CB8AC3E}">
        <p14:creationId xmlns:p14="http://schemas.microsoft.com/office/powerpoint/2010/main" val="425761843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6FB4195-A0A9-4BB2-129E-B452DE1A9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042" y="2363483"/>
            <a:ext cx="14047916" cy="890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Shape 126"/>
          <p:cNvSpPr/>
          <p:nvPr/>
        </p:nvSpPr>
        <p:spPr>
          <a:xfrm>
            <a:off x="952498" y="459786"/>
            <a:ext cx="1057821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Player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0823512"/>
            <a:ext cx="34782670" cy="710778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the model for a Player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Player will have three variables: name, health, and weapon.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this class will have three methods,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loseHealth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restoreHealth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(),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healthRemaining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(), which I'll explain in a bit.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we're going to create this class without using encapsulation.</a:t>
            </a:r>
          </a:p>
        </p:txBody>
      </p:sp>
    </p:spTree>
    <p:extLst>
      <p:ext uri="{BB962C8B-B14F-4D97-AF65-F5344CB8AC3E}">
        <p14:creationId xmlns:p14="http://schemas.microsoft.com/office/powerpoint/2010/main" val="269798397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7203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 One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Allowing direct access to data on an object, can potentially bypass checks, and additional processing, your class has in place to manage the data.</a:t>
            </a:r>
          </a:p>
        </p:txBody>
      </p:sp>
    </p:spTree>
    <p:extLst>
      <p:ext uri="{BB962C8B-B14F-4D97-AF65-F5344CB8AC3E}">
        <p14:creationId xmlns:p14="http://schemas.microsoft.com/office/powerpoint/2010/main" val="322687678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7203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 Two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Allowing direct access to fields, means calling code would need to change, when you edit any of the fields.</a:t>
            </a:r>
          </a:p>
        </p:txBody>
      </p:sp>
    </p:spTree>
    <p:extLst>
      <p:ext uri="{BB962C8B-B14F-4D97-AF65-F5344CB8AC3E}">
        <p14:creationId xmlns:p14="http://schemas.microsoft.com/office/powerpoint/2010/main" val="350148060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75106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 Three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Omitting a constructor, that would accept initialization data, may mean the calling code is responsible for setting up this data, on the new object.</a:t>
            </a:r>
          </a:p>
        </p:txBody>
      </p:sp>
    </p:spTree>
    <p:extLst>
      <p:ext uri="{BB962C8B-B14F-4D97-AF65-F5344CB8AC3E}">
        <p14:creationId xmlns:p14="http://schemas.microsoft.com/office/powerpoint/2010/main" val="2189792734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381</Words>
  <Application>Microsoft Office PowerPoint</Application>
  <PresentationFormat>Custom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165</cp:revision>
  <dcterms:modified xsi:type="dcterms:W3CDTF">2023-10-11T12:54:23Z</dcterms:modified>
</cp:coreProperties>
</file>