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3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6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2799043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problems when classes aren't properly encapsulated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object, can bypass checks and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an interdependency, or coupling, between the calling code and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previous example, we showed that changing a field name, broke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also showed, that the calling code had to take on the responsibility, for properly initializing a new Player.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really one of the huge benefits of encapsulation, is that you're not actually affecting any other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sort of like a black box in many ways.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has more control over it's data.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650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8122252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we want to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protect the members of the class, and some methods, from external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prevents calling code from bypassing the rules and constraints, we've built into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create a new instance, it's initialized with valid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likewise, we're also making sure that there's no direct access to the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why you want to always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something that you should really get used to.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155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Staying in Control</a:t>
            </a:r>
          </a:p>
        </p:txBody>
      </p:sp>
    </p:spTree>
    <p:extLst>
      <p:ext uri="{BB962C8B-B14F-4D97-AF65-F5344CB8AC3E}">
        <p14:creationId xmlns:p14="http://schemas.microsoft.com/office/powerpoint/2010/main" val="13034055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an encapsulated class, you want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constructors for object initialization, which enforces that only objects with valid data will get created.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private access modifier for your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setter and getter methods sparingly, and only as needed.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access modifiers that aren't private, only for the methods that the calling code needs to use.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5816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364417189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315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2023-10-11T12:56:40Z</dcterms:modified>
</cp:coreProperties>
</file>