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0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4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Simply stated, polymorphism, means many forms.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this apply to code?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lets us write code to call a method, but at runtime, this method's behavior can be different, for different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behavior that occurs, while the program is executing, depends on the runtime type of the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runtime type, might be different from the declared type in the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declared type has to have some kind of relationship to the runtime type, and inheritance is one way to establish this relationship.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other ways, but in this video, we'll talk about how to use inheritance, to support polymorphism.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B75707BF-9FC1-34AE-08F5-069253EBD5D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33171001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F2E6FE-63BC-4A45-CA69-4B2F97FC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759" y="4062676"/>
            <a:ext cx="18213355" cy="124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617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 Genres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01825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time, we're going to look at a polymorphism example, using movies.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have a base class of Movie, which has the title of the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Movie will have one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watchMovie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60ABF670-CCEB-AEC5-044B-8A35FEC3245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72357300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F1339A-A820-2E4D-9C5F-532E0D3A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759" y="4062676"/>
            <a:ext cx="18213355" cy="124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617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 Genres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65274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have 3 subclasses, each a different kind of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have an Adventure film, a Comedy, and a Science Fiction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different categories, so we'll use these as the subclasses.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will override, and implement unique behavior,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watchMovie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478DA672-14A2-4069-26C9-C787F0DCB48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292452780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257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2023-10-11T13:40:10Z</dcterms:modified>
</cp:coreProperties>
</file>