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77" r:id="rId2"/>
    <p:sldId id="278" r:id="rId3"/>
    <p:sldId id="279" r:id="rId4"/>
    <p:sldId id="280" r:id="rId5"/>
    <p:sldId id="281" r:id="rId6"/>
    <p:sldId id="282" r:id="rId7"/>
    <p:sldId id="283" r:id="rId8"/>
    <p:sldId id="284" r:id="rId9"/>
    <p:sldId id="285" r:id="rId10"/>
    <p:sldId id="286" r:id="rId11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32" autoAdjust="0"/>
    <p:restoredTop sz="94660"/>
  </p:normalViewPr>
  <p:slideViewPr>
    <p:cSldViewPr snapToGrid="0">
      <p:cViewPr varScale="1">
        <p:scale>
          <a:sx n="21" d="100"/>
          <a:sy n="21" d="100"/>
        </p:scale>
        <p:origin x="1012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8545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5804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4432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2374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6880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142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9819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9867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6496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382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8277907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vs super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vs super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Let's discuss the difference between the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and the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super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keywords.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We'll also find out about the differences between the </a:t>
            </a:r>
            <a:r>
              <a:rPr lang="en-US" sz="6400" b="1" dirty="0"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</a:rPr>
              <a:t>this()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and </a:t>
            </a:r>
            <a:r>
              <a:rPr lang="en-US" sz="6400" b="1" dirty="0"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</a:rPr>
              <a:t>super()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method calls.</a:t>
            </a:r>
          </a:p>
        </p:txBody>
      </p:sp>
    </p:spTree>
    <p:extLst>
      <p:ext uri="{BB962C8B-B14F-4D97-AF65-F5344CB8AC3E}">
        <p14:creationId xmlns:p14="http://schemas.microsoft.com/office/powerpoint/2010/main" val="2568037488"/>
      </p:ext>
    </p:extLst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3066077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super() call example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vs super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09EC776-2285-AC3E-15B6-7DDA0302A711}"/>
              </a:ext>
            </a:extLst>
          </p:cNvPr>
          <p:cNvSpPr/>
          <p:nvPr/>
        </p:nvSpPr>
        <p:spPr>
          <a:xfrm>
            <a:off x="17597536" y="2948475"/>
            <a:ext cx="18137636" cy="14667721"/>
          </a:xfrm>
          <a:prstGeom prst="rect">
            <a:avLst/>
          </a:prstGeom>
        </p:spPr>
        <p:txBody>
          <a:bodyPr wrap="square">
            <a:normAutofit lnSpcReduction="10000"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this example, we have a class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Shape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with x and y variables, and a class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Rectangle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that extends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Shape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with variables width and height.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the Rectangle class, the 1st constructor is calling the 2nd constructor.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2nd constructor calls the parent constructor, with parameters x and y.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parent constructor will initialize the x and y variables, while the 2nd Rectangle constructor will initialize the width and height variables.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Here, we have both the </a:t>
            </a:r>
            <a:r>
              <a:rPr lang="en-US" sz="6400" b="1" dirty="0"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</a:rPr>
              <a:t>super()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and </a:t>
            </a:r>
            <a:r>
              <a:rPr lang="en-US" sz="6400" b="1" dirty="0"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</a:rPr>
              <a:t>this()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calls.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35CD0F-E101-FD2F-45CA-D534BC8019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498" y="2554876"/>
            <a:ext cx="16444387" cy="15300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754792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8277907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vs super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vs super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Let's start with the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super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and the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keywords first.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keyword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super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is used to access or call the parent class members (variables and methods).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keyword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is used to call the current class members (variables and methods).</a:t>
            </a:r>
          </a:p>
          <a:p>
            <a:pPr algn="l">
              <a:spcAft>
                <a:spcPts val="5022"/>
              </a:spcAft>
            </a:pP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is required, when we have a parameter with the same name, as an instance variable or field.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NOTE: We can use either of them anywhere in a class, except for static elements, like a static method.  Any attempt to do so there, will lead to compile time errors.</a:t>
            </a:r>
          </a:p>
        </p:txBody>
      </p:sp>
    </p:spTree>
    <p:extLst>
      <p:ext uri="{BB962C8B-B14F-4D97-AF65-F5344CB8AC3E}">
        <p14:creationId xmlns:p14="http://schemas.microsoft.com/office/powerpoint/2010/main" val="287599673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8515152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Keyword this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vs super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23233225" y="2948475"/>
            <a:ext cx="12501946" cy="14667721"/>
          </a:xfrm>
          <a:prstGeom prst="rect">
            <a:avLst/>
          </a:prstGeom>
        </p:spPr>
        <p:txBody>
          <a:bodyPr wrap="square">
            <a:normAutofit lnSpcReduction="10000"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keyword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is commonly used with constructors and setters, and optionally used in getters. 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this example, we're using the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keyword in the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constructor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and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setter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since there's a parameter with the same name, as the instance or field.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the getter we don't have any parameters, so there's no conflict, so therefore the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keyword is optional there.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97965A2-EFFA-9943-93D3-E24C2256EF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498" y="3797987"/>
            <a:ext cx="21608922" cy="12978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596494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9866484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Keyword super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vs super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23233225" y="2948475"/>
            <a:ext cx="12501946" cy="1466772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keyword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super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is commonly used with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method overriding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when we call a method with the same name, from the parent class. 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this example, we have a method called </a:t>
            </a:r>
            <a:r>
              <a:rPr lang="en-US" sz="64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printMethod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that calls </a:t>
            </a:r>
            <a:r>
              <a:rPr lang="en-US" sz="64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super.printMethod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0CA3888-4E27-42A6-6AFA-7660EE6A6F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497" y="3150532"/>
            <a:ext cx="21888841" cy="14272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984124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2410449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this() vs super() call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vs super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88E3734-4417-856A-EBF2-3CF47593C106}"/>
              </a:ext>
            </a:extLst>
          </p:cNvPr>
          <p:cNvSpPr/>
          <p:nvPr/>
        </p:nvSpPr>
        <p:spPr>
          <a:xfrm>
            <a:off x="952501" y="4285903"/>
            <a:ext cx="34782670" cy="1344225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Java we've got the </a:t>
            </a:r>
            <a:r>
              <a:rPr lang="en-US" sz="6400" b="1" dirty="0"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</a:rPr>
              <a:t>this()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and </a:t>
            </a:r>
            <a:r>
              <a:rPr lang="en-US" sz="6400" b="1" dirty="0"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</a:rPr>
              <a:t>super()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call. Notice the parentheses.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These are known as calls, since it looks like a regular method call, although we're calling certain constructors.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 </a:t>
            </a:r>
            <a:r>
              <a:rPr lang="en-US" sz="6400" b="1" dirty="0"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</a:rPr>
              <a:t>this()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to call a constructor, from another overloaded constructor in the same class.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call to </a:t>
            </a:r>
            <a:r>
              <a:rPr lang="en-US" sz="6400" b="1" dirty="0"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</a:rPr>
              <a:t>this()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can only be used in a constructor, and it must be the first statement in a constructor.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It's used with constructor chaining, in other words when one constructor calls another constructor, and it helps to reduce duplicated code.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only way to call a parent constructor, is by calling </a:t>
            </a:r>
            <a:r>
              <a:rPr lang="en-US" sz="6400" b="1" dirty="0"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</a:rPr>
              <a:t>super()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which calls the parent constructor.</a:t>
            </a:r>
          </a:p>
        </p:txBody>
      </p:sp>
    </p:spTree>
    <p:extLst>
      <p:ext uri="{BB962C8B-B14F-4D97-AF65-F5344CB8AC3E}">
        <p14:creationId xmlns:p14="http://schemas.microsoft.com/office/powerpoint/2010/main" val="1773480459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2410449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this() vs super() call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vs super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88E3734-4417-856A-EBF2-3CF47593C106}"/>
              </a:ext>
            </a:extLst>
          </p:cNvPr>
          <p:cNvSpPr/>
          <p:nvPr/>
        </p:nvSpPr>
        <p:spPr>
          <a:xfrm>
            <a:off x="952501" y="4285903"/>
            <a:ext cx="34782670" cy="1344225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Java compiler puts a default call to </a:t>
            </a:r>
            <a:r>
              <a:rPr lang="en-US" sz="6400" b="1" dirty="0"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</a:rPr>
              <a:t>super()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if we don't add it, and it's always a call to the no </a:t>
            </a:r>
            <a:r>
              <a:rPr lang="en-US" sz="6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argument constructor, 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which is inserted by the compiler.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call to </a:t>
            </a:r>
            <a:r>
              <a:rPr lang="en-US" sz="6400" b="1" dirty="0"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</a:rPr>
              <a:t>super()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must be the first statement in each constructor.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constructor can have a call to </a:t>
            </a:r>
            <a:r>
              <a:rPr lang="en-US" sz="6400" b="1" dirty="0"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</a:rPr>
              <a:t>super()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or </a:t>
            </a:r>
            <a:r>
              <a:rPr lang="en-US" sz="6400" b="1" dirty="0"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</a:rPr>
              <a:t>this()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but never both.</a:t>
            </a:r>
          </a:p>
        </p:txBody>
      </p:sp>
    </p:spTree>
    <p:extLst>
      <p:ext uri="{BB962C8B-B14F-4D97-AF65-F5344CB8AC3E}">
        <p14:creationId xmlns:p14="http://schemas.microsoft.com/office/powerpoint/2010/main" val="3885480922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7257930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Constructors Bad Example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vs super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09EC776-2285-AC3E-15B6-7DDA0302A711}"/>
              </a:ext>
            </a:extLst>
          </p:cNvPr>
          <p:cNvSpPr/>
          <p:nvPr/>
        </p:nvSpPr>
        <p:spPr>
          <a:xfrm>
            <a:off x="17317616" y="2948475"/>
            <a:ext cx="18417555" cy="1466772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Here, we have three constructors. 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All three constructors initialize variables.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There's repeated code in each constructor.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We're initializing variables in each constructor, with some default values.</a:t>
            </a:r>
          </a:p>
          <a:p>
            <a:pPr algn="l">
              <a:spcAft>
                <a:spcPts val="5022"/>
              </a:spcAft>
            </a:pP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should never write constructors like this.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Let's look at the right way to do this, by using a </a:t>
            </a:r>
            <a:r>
              <a:rPr lang="en-US" sz="6400" b="1" dirty="0"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</a:rPr>
              <a:t>this()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call.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247E02-A7C6-C5C6-5776-0FF68258C5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498" y="2554877"/>
            <a:ext cx="15655992" cy="15401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828647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8271027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Constructors Good Example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vs super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09EC776-2285-AC3E-15B6-7DDA0302A711}"/>
              </a:ext>
            </a:extLst>
          </p:cNvPr>
          <p:cNvSpPr/>
          <p:nvPr/>
        </p:nvSpPr>
        <p:spPr>
          <a:xfrm>
            <a:off x="18445148" y="2948475"/>
            <a:ext cx="17290023" cy="14667721"/>
          </a:xfrm>
          <a:prstGeom prst="rect">
            <a:avLst/>
          </a:prstGeom>
        </p:spPr>
        <p:txBody>
          <a:bodyPr wrap="square">
            <a:normAutofit lnSpcReduction="10000"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this example, we still have three constructors.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1st constructor calls the 2nd constructor, the 2nd constructor calls the 3rd constructor, and the 3rd constructor initializes the instance variables.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3rd constructor does all the work.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 matter what constructor we call, the variables will always be initialized in the 3rd constructor.  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is known as constructor chaining, the last constructor has the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responsibility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to initialize the variables.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4275F2-4D6D-B6AB-F448-B277FE96D0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498" y="2578204"/>
            <a:ext cx="17290023" cy="15353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806323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7281975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Comparing Both Examples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vs super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4275F2-4D6D-B6AB-F448-B277FE96D0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64252" y="2550412"/>
            <a:ext cx="16356172" cy="1452386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ADC0A86-3BC2-A5DB-F4A6-90C8803D2E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5759" y="2554877"/>
            <a:ext cx="15655991" cy="1540134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AFCA556-51D0-9EDC-FDA5-BAAD7F46AD95}"/>
              </a:ext>
            </a:extLst>
          </p:cNvPr>
          <p:cNvSpPr/>
          <p:nvPr/>
        </p:nvSpPr>
        <p:spPr>
          <a:xfrm>
            <a:off x="11218508" y="3290817"/>
            <a:ext cx="4385388" cy="145680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8800" b="1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Helvetica Light"/>
              </a:rPr>
              <a:t>BAD</a:t>
            </a:r>
            <a:endParaRPr kumimoji="0" lang="en-PH" sz="88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Helvetica Light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D8DA735-93B4-E89D-6371-D2CD023BDA77}"/>
              </a:ext>
            </a:extLst>
          </p:cNvPr>
          <p:cNvSpPr/>
          <p:nvPr/>
        </p:nvSpPr>
        <p:spPr>
          <a:xfrm>
            <a:off x="29353957" y="3290817"/>
            <a:ext cx="4385388" cy="1456809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8800" b="1" i="0" u="none" strike="noStrike" cap="none" spc="0" normalizeH="0" baseline="0" dirty="0">
                <a:ln>
                  <a:noFill/>
                </a:ln>
                <a:solidFill>
                  <a:srgbClr val="00B050"/>
                </a:solidFill>
                <a:effectLst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Helvetica Light"/>
              </a:rPr>
              <a:t>GOOD</a:t>
            </a:r>
            <a:endParaRPr kumimoji="0" lang="en-PH" sz="8800" b="1" i="0" u="none" strike="noStrike" cap="none" spc="0" normalizeH="0" baseline="0" dirty="0">
              <a:ln>
                <a:noFill/>
              </a:ln>
              <a:solidFill>
                <a:srgbClr val="00B050"/>
              </a:solidFill>
              <a:effectLst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550400073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645</TotalTime>
  <Words>762</Words>
  <Application>Microsoft Office PowerPoint</Application>
  <PresentationFormat>Custom</PresentationFormat>
  <Paragraphs>69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Helvetica</vt:lpstr>
      <vt:lpstr>Helvetica Light</vt:lpstr>
      <vt:lpstr>Helvetica Neue</vt:lpstr>
      <vt:lpstr>Open Sans</vt:lpstr>
      <vt:lpstr>Roboto Mono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Antonio Filho</cp:lastModifiedBy>
  <cp:revision>168</cp:revision>
  <dcterms:modified xsi:type="dcterms:W3CDTF">2023-10-09T11:06:50Z</dcterms:modified>
</cp:coreProperties>
</file>