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77" r:id="rId2"/>
    <p:sldId id="279" r:id="rId3"/>
    <p:sldId id="280" r:id="rId4"/>
    <p:sldId id="281" r:id="rId5"/>
    <p:sldId id="282" r:id="rId6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21" d="100"/>
          <a:sy n="21" d="100"/>
        </p:scale>
        <p:origin x="10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806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044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110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175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042272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Finding a match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123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Finding a Match, Using a Binary Search and testing equality of arrays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 are different algorithms for searching and matching elements in lists.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472678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Searching Sequentially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123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Finding a Match, Using a Binary Search and testing equality of arrays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hopefully imagine if you were going to start writing code to do this, you might start looping from start to finish, and check each element, to see it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equals what you're looking for.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you find a match, you'd stop looping, and return that a match was found, either with the position you found the element at, or just a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boolean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value, true if it was found, and false if not.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called a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linear search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or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sequential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because you're stepping through the elements, one after another.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your elements are sorted though, using this type of linear search, is unnecessarily inefficient. </a:t>
            </a:r>
          </a:p>
        </p:txBody>
      </p:sp>
    </p:spTree>
    <p:extLst>
      <p:ext uri="{BB962C8B-B14F-4D97-AF65-F5344CB8AC3E}">
        <p14:creationId xmlns:p14="http://schemas.microsoft.com/office/powerpoint/2010/main" val="2997770335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607651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intervals to Search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123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Finding a Match, Using a Binary Search and testing equality of arrays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split each section up, testing the values at the boundaries, and based on that, split again into smaller sections, narrowing the number of elements to test, each time.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type of searching, in software, is called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interval searching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Within these two categories, sequential and interval, there are numerous existing algorithms in each.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One of the most common interval searches, is the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binary search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which is why Java provides this search, on so many of it's collection classes.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search,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intervals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are continually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split into two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hence the word binary.</a:t>
            </a:r>
          </a:p>
        </p:txBody>
      </p:sp>
    </p:spTree>
    <p:extLst>
      <p:ext uri="{BB962C8B-B14F-4D97-AF65-F5344CB8AC3E}">
        <p14:creationId xmlns:p14="http://schemas.microsoft.com/office/powerpoint/2010/main" val="3940172757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348446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Arrays.binarySearch</a:t>
            </a: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123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Finding a Match, Using a Binary Search and testing equality of arrays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static method,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binarySearch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is on the Arrays class.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can use this method, to test if a value is already in our array, but there are some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important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things to remember.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First, the array has to be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sorted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Second, if there are duplicate values in the array, there's no guarantee which one it'll match on.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Finally, elements must be comparable.  Trying to compare instances of different types, may lead to errors and invalid results.</a:t>
            </a:r>
          </a:p>
        </p:txBody>
      </p:sp>
    </p:spTree>
    <p:extLst>
      <p:ext uri="{BB962C8B-B14F-4D97-AF65-F5344CB8AC3E}">
        <p14:creationId xmlns:p14="http://schemas.microsoft.com/office/powerpoint/2010/main" val="745561837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348446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Arrays.binarySearch</a:t>
            </a: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123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Finding a Match, Using a Binary Search and testing equality of arrays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method returns: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position of a match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if found.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returns a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-1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when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 match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was found.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important to remember, that a positive number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may not be the position of the first match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your array has duplicate values, and you need to find the first element, other methods should be used.</a:t>
            </a:r>
          </a:p>
        </p:txBody>
      </p:sp>
    </p:spTree>
    <p:extLst>
      <p:ext uri="{BB962C8B-B14F-4D97-AF65-F5344CB8AC3E}">
        <p14:creationId xmlns:p14="http://schemas.microsoft.com/office/powerpoint/2010/main" val="2974229500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495</Words>
  <Application>Microsoft Office PowerPoint</Application>
  <PresentationFormat>Custom</PresentationFormat>
  <Paragraphs>35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Antonio Filho</cp:lastModifiedBy>
  <cp:revision>165</cp:revision>
  <dcterms:modified xsi:type="dcterms:W3CDTF">2023-10-16T09:40:47Z</dcterms:modified>
</cp:coreProperties>
</file>