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77" r:id="rId2"/>
    <p:sldId id="278" r:id="rId3"/>
    <p:sldId id="279" r:id="rId4"/>
    <p:sldId id="280" r:id="rId5"/>
    <p:sldId id="281" r:id="rId6"/>
    <p:sldId id="282" r:id="rId7"/>
    <p:sldId id="283" r:id="rId8"/>
    <p:sldId id="284" r:id="rId9"/>
    <p:sldId id="285" r:id="rId10"/>
    <p:sldId id="287" r:id="rId11"/>
    <p:sldId id="286" r:id="rId12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E4D5"/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32" autoAdjust="0"/>
    <p:restoredTop sz="94660"/>
  </p:normalViewPr>
  <p:slideViewPr>
    <p:cSldViewPr snapToGrid="0">
      <p:cViewPr varScale="1">
        <p:scale>
          <a:sx n="21" d="100"/>
          <a:sy n="21" d="100"/>
        </p:scale>
        <p:origin x="1012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8545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2034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297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448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78480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7711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29909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4699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330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2596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5535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8561639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Arrays Recap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Arrays Recap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Alright, I want to recap what we've learned so far about arrays, and discuss some of the common errors, that occur using arrays.</a:t>
            </a:r>
          </a:p>
        </p:txBody>
      </p:sp>
    </p:spTree>
    <p:extLst>
      <p:ext uri="{BB962C8B-B14F-4D97-AF65-F5344CB8AC3E}">
        <p14:creationId xmlns:p14="http://schemas.microsoft.com/office/powerpoint/2010/main" val="2568037488"/>
      </p:ext>
    </p:extLst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3838725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Third </a:t>
            </a:r>
            <a:r>
              <a:rPr lang="en-US" sz="10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Common Error</a:t>
            </a:r>
            <a:endParaRPr lang="en-US" sz="10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Arrays Recap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4DE69D1-F00B-80CE-2631-C9B2407E2E23}"/>
              </a:ext>
            </a:extLst>
          </p:cNvPr>
          <p:cNvSpPr/>
          <p:nvPr/>
        </p:nvSpPr>
        <p:spPr>
          <a:xfrm>
            <a:off x="952472" y="2642695"/>
            <a:ext cx="34782668" cy="5847352"/>
          </a:xfrm>
          <a:prstGeom prst="rect">
            <a:avLst/>
          </a:prstGeom>
          <a:noFill/>
          <a:ln w="76200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PH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A69315E-5BA1-27D7-437F-5B1D7DC0698E}"/>
              </a:ext>
            </a:extLst>
          </p:cNvPr>
          <p:cNvSpPr/>
          <p:nvPr/>
        </p:nvSpPr>
        <p:spPr>
          <a:xfrm>
            <a:off x="952472" y="9375104"/>
            <a:ext cx="34782668" cy="7262723"/>
          </a:xfrm>
          <a:prstGeom prst="rect">
            <a:avLst/>
          </a:prstGeom>
          <a:noFill/>
          <a:ln w="76200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PH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F0F033-F7E9-FBD5-8086-694327AD0597}"/>
              </a:ext>
            </a:extLst>
          </p:cNvPr>
          <p:cNvSpPr/>
          <p:nvPr/>
        </p:nvSpPr>
        <p:spPr>
          <a:xfrm>
            <a:off x="1064438" y="9528318"/>
            <a:ext cx="34782670" cy="745339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b="1" u="sng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OUTPUT:</a:t>
            </a:r>
            <a:br>
              <a:rPr lang="en-US" sz="6400" b="1" u="sng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value = 10		// printed when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= 0		-&gt; condition 0 &lt;= 5 is true</a:t>
            </a:r>
            <a:b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value = 35		// printed when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= 1		-&gt; condition 1 &lt;= 5 is true</a:t>
            </a:r>
            <a:b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value = 20		// printed when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= 2		-&gt; condition 2 &lt;= 5 is true</a:t>
            </a:r>
            <a:b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value = 17		// printed when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= 3		-&gt; condition 3 &lt;= 5 is true</a:t>
            </a:r>
            <a:b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value = 18		// printed when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= 4		-&gt; condition 4 &lt;= 5 is true</a:t>
            </a:r>
            <a:b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endParaRPr lang="en-US" sz="6400" b="1" dirty="0">
              <a:solidFill>
                <a:srgbClr val="FF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D8B196-F48F-CE4C-71A0-A7D3355FF91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0448" y="2841812"/>
            <a:ext cx="23660272" cy="548644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DB187B4-8CC0-D7AA-7376-3E4D1DB34745}"/>
              </a:ext>
            </a:extLst>
          </p:cNvPr>
          <p:cNvSpPr/>
          <p:nvPr/>
        </p:nvSpPr>
        <p:spPr>
          <a:xfrm>
            <a:off x="8845421" y="5019869"/>
            <a:ext cx="9629192" cy="1185668"/>
          </a:xfrm>
          <a:prstGeom prst="rect">
            <a:avLst/>
          </a:prstGeom>
          <a:noFill/>
          <a:ln w="76200">
            <a:solidFill>
              <a:srgbClr val="FF0000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PH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210962451"/>
      </p:ext>
    </p:extLst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Arrays Recap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3153749"/>
            <a:ext cx="34782670" cy="1301233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 the enhanced for loop, if you're looping through elements from first to last, and want to process them one at a time, and you're not setting or assigning values to elements.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E38D49F-9360-6F61-78B8-7537F62294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3954016"/>
              </p:ext>
            </p:extLst>
          </p:nvPr>
        </p:nvGraphicFramePr>
        <p:xfrm>
          <a:off x="952498" y="5535509"/>
          <a:ext cx="22206082" cy="124215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06082">
                  <a:extLst>
                    <a:ext uri="{9D8B030D-6E8A-4147-A177-3AD203B41FA5}">
                      <a16:colId xmlns:a16="http://schemas.microsoft.com/office/drawing/2014/main" val="2844207666"/>
                    </a:ext>
                  </a:extLst>
                </a:gridCol>
              </a:tblGrid>
              <a:tr h="1755195">
                <a:tc>
                  <a:txBody>
                    <a:bodyPr/>
                    <a:lstStyle/>
                    <a:p>
                      <a:pPr marL="180000" algn="l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Enhanced For Loop (Preferred for this kind of processing)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129174"/>
                  </a:ext>
                </a:extLst>
              </a:tr>
              <a:tr h="4596496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5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325450"/>
                  </a:ext>
                </a:extLst>
              </a:tr>
              <a:tr h="1280329">
                <a:tc>
                  <a:txBody>
                    <a:bodyPr/>
                    <a:lstStyle/>
                    <a:p>
                      <a:pPr marL="180000" algn="l"/>
                      <a:r>
                        <a:rPr lang="en-US" sz="5400" b="1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Traditional For Loop</a:t>
                      </a:r>
                      <a:endParaRPr lang="en-US" sz="5400" b="1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2707241"/>
                  </a:ext>
                </a:extLst>
              </a:tr>
              <a:tr h="4789513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5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9894109"/>
                  </a:ext>
                </a:extLst>
              </a:tr>
            </a:tbl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4787B132-FA81-47EA-7855-AC6883CA1C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4464" y="13350080"/>
            <a:ext cx="20702738" cy="448392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5F4B1F8-88B9-4BEE-3660-01735FE616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4464" y="7449611"/>
            <a:ext cx="19634762" cy="4338651"/>
          </a:xfrm>
          <a:prstGeom prst="rect">
            <a:avLst/>
          </a:prstGeom>
        </p:spPr>
      </p:pic>
      <p:sp>
        <p:nvSpPr>
          <p:cNvPr id="3" name="Shape 126">
            <a:extLst>
              <a:ext uri="{FF2B5EF4-FFF2-40B4-BE49-F238E27FC236}">
                <a16:creationId xmlns:a16="http://schemas.microsoft.com/office/drawing/2014/main" id="{C5D9F4D2-2A74-2A90-2147-C2B116FD6B5D}"/>
              </a:ext>
            </a:extLst>
          </p:cNvPr>
          <p:cNvSpPr/>
          <p:nvPr/>
        </p:nvSpPr>
        <p:spPr>
          <a:xfrm>
            <a:off x="952498" y="459786"/>
            <a:ext cx="34786767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 Enhanced For Loop to avoid some of these errors</a:t>
            </a:r>
          </a:p>
        </p:txBody>
      </p:sp>
    </p:spTree>
    <p:extLst>
      <p:ext uri="{BB962C8B-B14F-4D97-AF65-F5344CB8AC3E}">
        <p14:creationId xmlns:p14="http://schemas.microsoft.com/office/powerpoint/2010/main" val="2489101592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8561639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Arrays Recap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Arrays Recap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 lnSpcReduction="10000"/>
          </a:bodyPr>
          <a:lstStyle/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 array is a data structure that allows us to store multiple values, of the same type, in a single variable.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default values of numeric array elements are set to zero.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Arrays are zero indexed, so an array with n elements, is indexed from 0 to n - 1, for example, 10 elements would have the index range from 0 through 9.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If we try to access an index that is out of range, Java will give us an </a:t>
            </a:r>
            <a:r>
              <a:rPr lang="en-US" sz="64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ArrayIndexOutOfBoundsException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which indicates that the index is out of range, in other words, out of bounds.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 access array elements, we use square braces. This is also known as the array access operator.</a:t>
            </a:r>
          </a:p>
        </p:txBody>
      </p:sp>
    </p:spTree>
    <p:extLst>
      <p:ext uri="{BB962C8B-B14F-4D97-AF65-F5344CB8AC3E}">
        <p14:creationId xmlns:p14="http://schemas.microsoft.com/office/powerpoint/2010/main" val="1182980610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23384607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Arrays Recap - Creating a New Array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Arrays Recap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5635890"/>
            <a:ext cx="34782670" cy="1053019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array contains the elements from array[0], through to array[4].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 has 5 elements, and an index range, from 0 to 4.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new operator or keyword, is used to create the array, and initialize the array elements to their default values.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this example, all the array elements will default to zero, because it is an int array.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boolean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arrays, elements would be initialized to false.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If you use String or other objects, they would be set to null, or a null reference.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B50A305-8B74-C15E-0590-2F0DB921CB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498" y="3972366"/>
            <a:ext cx="12401640" cy="1028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746941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23190644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Arrays Recap - Creating a new Array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Arrays Recap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 can also initialize an array inline, using an array initializer block, as we show here.</a:t>
            </a: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 define the values for the array, in curly braces, in the order we want them assigned, each value separated by a comma.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way of initializing array elements, is also known as an anonymous array.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 has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5 elements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and an index range from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to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4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algn="l">
              <a:spcAft>
                <a:spcPts val="5022"/>
              </a:spcAft>
            </a:pPr>
            <a:r>
              <a:rPr lang="en-US" sz="6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this example, the array elements are initialized to 5 down to 1.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13874BF-5314-7C81-CEEA-A006CA0C63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378" y="5924303"/>
            <a:ext cx="16859372" cy="1162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932813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8561639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Arrays Recap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Arrays Recap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AC584B-324E-B50B-BD11-FF52B099DA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448" y="2951091"/>
            <a:ext cx="13335096" cy="121920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4DE69D1-F00B-80CE-2631-C9B2407E2E23}"/>
              </a:ext>
            </a:extLst>
          </p:cNvPr>
          <p:cNvSpPr/>
          <p:nvPr/>
        </p:nvSpPr>
        <p:spPr>
          <a:xfrm>
            <a:off x="952498" y="2642695"/>
            <a:ext cx="34782668" cy="1836000"/>
          </a:xfrm>
          <a:prstGeom prst="rect">
            <a:avLst/>
          </a:prstGeom>
          <a:noFill/>
          <a:ln w="76200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PH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1A6816A-9B4E-0F57-A9ED-A888BD456B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3470" y="7524394"/>
            <a:ext cx="26749060" cy="10425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921633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8561639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Arrays Recap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Arrays Recap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4DE69D1-F00B-80CE-2631-C9B2407E2E23}"/>
              </a:ext>
            </a:extLst>
          </p:cNvPr>
          <p:cNvSpPr/>
          <p:nvPr/>
        </p:nvSpPr>
        <p:spPr>
          <a:xfrm>
            <a:off x="952498" y="2642695"/>
            <a:ext cx="34782670" cy="1836000"/>
          </a:xfrm>
          <a:prstGeom prst="rect">
            <a:avLst/>
          </a:prstGeom>
          <a:noFill/>
          <a:ln w="76200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PH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6D2339F-9EFD-C977-387E-F4D4FF4C7110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3468" y="6087421"/>
            <a:ext cx="26749060" cy="1186675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A326655-E5EA-38FA-7C40-F140478FBAAD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20448" y="2990683"/>
            <a:ext cx="18288132" cy="1047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591922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2933028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First Common Error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Arrays Recap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4DE69D1-F00B-80CE-2631-C9B2407E2E23}"/>
              </a:ext>
            </a:extLst>
          </p:cNvPr>
          <p:cNvSpPr/>
          <p:nvPr/>
        </p:nvSpPr>
        <p:spPr>
          <a:xfrm>
            <a:off x="952498" y="2642694"/>
            <a:ext cx="34782644" cy="2581873"/>
          </a:xfrm>
          <a:prstGeom prst="rect">
            <a:avLst/>
          </a:prstGeom>
          <a:noFill/>
          <a:ln w="76200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PH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A326655-E5EA-38FA-7C40-F140478FBAAD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0448" y="2990683"/>
            <a:ext cx="18288132" cy="104775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71DAA49-7047-CDB4-0297-F40DC3FE4C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475" y="8630130"/>
            <a:ext cx="34782669" cy="930117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A69315E-5BA1-27D7-437F-5B1D7DC0698E}"/>
              </a:ext>
            </a:extLst>
          </p:cNvPr>
          <p:cNvSpPr/>
          <p:nvPr/>
        </p:nvSpPr>
        <p:spPr>
          <a:xfrm>
            <a:off x="952472" y="5503778"/>
            <a:ext cx="34782670" cy="2691809"/>
          </a:xfrm>
          <a:prstGeom prst="rect">
            <a:avLst/>
          </a:prstGeom>
          <a:noFill/>
          <a:ln w="76200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PH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F0F033-F7E9-FBD5-8086-694327AD0597}"/>
              </a:ext>
            </a:extLst>
          </p:cNvPr>
          <p:cNvSpPr/>
          <p:nvPr/>
        </p:nvSpPr>
        <p:spPr>
          <a:xfrm>
            <a:off x="952472" y="5559216"/>
            <a:ext cx="34782670" cy="3096729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5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Accessing index out of range will cause error in other words </a:t>
            </a:r>
            <a:r>
              <a:rPr lang="en-US" sz="5800" b="1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ArrayIndexOutOfBoundsException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5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 have </a:t>
            </a:r>
            <a:r>
              <a:rPr lang="en-US" sz="58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5 elements and index range is 0 to 4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19CF91B-6FD9-73C4-72B3-91B02CF31717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01787" y="3019931"/>
            <a:ext cx="18288132" cy="2057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281485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4882279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Second Common Error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Arrays Recap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4DE69D1-F00B-80CE-2631-C9B2407E2E23}"/>
              </a:ext>
            </a:extLst>
          </p:cNvPr>
          <p:cNvSpPr/>
          <p:nvPr/>
        </p:nvSpPr>
        <p:spPr>
          <a:xfrm>
            <a:off x="952472" y="2642695"/>
            <a:ext cx="34782670" cy="5847352"/>
          </a:xfrm>
          <a:prstGeom prst="rect">
            <a:avLst/>
          </a:prstGeom>
          <a:noFill/>
          <a:ln w="76200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PH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A69315E-5BA1-27D7-437F-5B1D7DC0698E}"/>
              </a:ext>
            </a:extLst>
          </p:cNvPr>
          <p:cNvSpPr/>
          <p:nvPr/>
        </p:nvSpPr>
        <p:spPr>
          <a:xfrm>
            <a:off x="952472" y="9375104"/>
            <a:ext cx="34782668" cy="5665844"/>
          </a:xfrm>
          <a:prstGeom prst="rect">
            <a:avLst/>
          </a:prstGeom>
          <a:noFill/>
          <a:ln w="76200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PH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F0F033-F7E9-FBD5-8086-694327AD0597}"/>
              </a:ext>
            </a:extLst>
          </p:cNvPr>
          <p:cNvSpPr/>
          <p:nvPr/>
        </p:nvSpPr>
        <p:spPr>
          <a:xfrm>
            <a:off x="1064438" y="9528319"/>
            <a:ext cx="34782670" cy="754670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b="1" u="sng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OUTPUT:</a:t>
            </a:r>
            <a:br>
              <a:rPr lang="en-US" sz="6400" b="1" u="sng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value= 35</a:t>
            </a:r>
            <a:b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value= 20</a:t>
            </a:r>
            <a:b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value= 17</a:t>
            </a:r>
            <a:b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value= 18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6BCA24-6AB0-0D1A-00A4-3EBE42CE95F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0448" y="2978359"/>
            <a:ext cx="23660272" cy="518163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755C370A-EC01-A336-BC36-423004AB5670}"/>
              </a:ext>
            </a:extLst>
          </p:cNvPr>
          <p:cNvSpPr/>
          <p:nvPr/>
        </p:nvSpPr>
        <p:spPr>
          <a:xfrm>
            <a:off x="3564294" y="5019869"/>
            <a:ext cx="4590661" cy="1185668"/>
          </a:xfrm>
          <a:prstGeom prst="rect">
            <a:avLst/>
          </a:prstGeom>
          <a:noFill/>
          <a:ln w="76200">
            <a:solidFill>
              <a:srgbClr val="FF0000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PH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148610600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3838725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Third </a:t>
            </a:r>
            <a:r>
              <a:rPr lang="en-US" sz="10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Common Error</a:t>
            </a:r>
            <a:endParaRPr lang="en-US" sz="10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Arrays Recap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4DE69D1-F00B-80CE-2631-C9B2407E2E23}"/>
              </a:ext>
            </a:extLst>
          </p:cNvPr>
          <p:cNvSpPr/>
          <p:nvPr/>
        </p:nvSpPr>
        <p:spPr>
          <a:xfrm>
            <a:off x="952472" y="2642695"/>
            <a:ext cx="34782668" cy="5847352"/>
          </a:xfrm>
          <a:prstGeom prst="rect">
            <a:avLst/>
          </a:prstGeom>
          <a:noFill/>
          <a:ln w="76200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PH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A69315E-5BA1-27D7-437F-5B1D7DC0698E}"/>
              </a:ext>
            </a:extLst>
          </p:cNvPr>
          <p:cNvSpPr/>
          <p:nvPr/>
        </p:nvSpPr>
        <p:spPr>
          <a:xfrm>
            <a:off x="952472" y="9375104"/>
            <a:ext cx="34782668" cy="7262723"/>
          </a:xfrm>
          <a:prstGeom prst="rect">
            <a:avLst/>
          </a:prstGeom>
          <a:noFill/>
          <a:ln w="76200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PH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F0F033-F7E9-FBD5-8086-694327AD0597}"/>
              </a:ext>
            </a:extLst>
          </p:cNvPr>
          <p:cNvSpPr/>
          <p:nvPr/>
        </p:nvSpPr>
        <p:spPr>
          <a:xfrm>
            <a:off x="1064438" y="9528318"/>
            <a:ext cx="34782670" cy="745339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b="1" u="sng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OUTPUT:</a:t>
            </a:r>
            <a:br>
              <a:rPr lang="en-US" sz="6400" b="1" u="sng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value = 10		// printed when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= 0		-&gt; condition 0 &lt;= 5 is true</a:t>
            </a:r>
            <a:b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value = 35		// printed when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= 1		-&gt; condition 1 &lt;= 5 is true</a:t>
            </a:r>
            <a:b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value = 20		// printed when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= 2		-&gt; condition 2 &lt;= 5 is true</a:t>
            </a:r>
            <a:b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value = 17		// printed when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= 3		-&gt; condition 3 &lt;= 5 is true</a:t>
            </a:r>
            <a:b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value = 18		// printed when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= 4		-&gt; condition 4 &lt;= 5 is true</a:t>
            </a:r>
            <a:b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6400" b="1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ArrayIndexOutOfBoundsException when </a:t>
            </a:r>
            <a:r>
              <a:rPr lang="en-US" sz="6400" b="1" dirty="0" err="1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US" sz="6400" b="1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= 5 since condition 5 &lt;= 5 is true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3FAE66-6B08-1CE1-FC24-D6CC3974D9AD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0448" y="2934656"/>
            <a:ext cx="23641224" cy="533404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DB187B4-8CC0-D7AA-7376-3E4D1DB34745}"/>
              </a:ext>
            </a:extLst>
          </p:cNvPr>
          <p:cNvSpPr/>
          <p:nvPr/>
        </p:nvSpPr>
        <p:spPr>
          <a:xfrm>
            <a:off x="8845420" y="5019869"/>
            <a:ext cx="10189029" cy="1185668"/>
          </a:xfrm>
          <a:prstGeom prst="rect">
            <a:avLst/>
          </a:prstGeom>
          <a:noFill/>
          <a:ln w="76200">
            <a:solidFill>
              <a:srgbClr val="FF0000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PH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586189836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714</TotalTime>
  <Words>770</Words>
  <Application>Microsoft Office PowerPoint</Application>
  <PresentationFormat>Custom</PresentationFormat>
  <Paragraphs>59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Helvetica</vt:lpstr>
      <vt:lpstr>Helvetica Light</vt:lpstr>
      <vt:lpstr>Helvetica Neue</vt:lpstr>
      <vt:lpstr>Open Sans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Antonio Filho</cp:lastModifiedBy>
  <cp:revision>175</cp:revision>
  <dcterms:modified xsi:type="dcterms:W3CDTF">2023-10-16T10:28:24Z</dcterms:modified>
</cp:coreProperties>
</file>