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0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4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1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7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4227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 match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 Match, Using a Binary Search and testing equality of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different algorithms for searching and matching elements in lists.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72678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Searching Sequentially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 Match, Using a Binary Search and testing equality of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hopefully imagine if you were going to start writing code to do this, you might start looping from start to finish, and check each element, to see it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equals what you're looking for.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find a match, you'd stop looping, and return that a match was found, either with the position you found the element at, or just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value, true if it was found, and false if not.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called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search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sequential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because you're stepping through the elements, one after another.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elements are sorted though, using this type of linear search, is unnecessarily inefficient. </a:t>
            </a:r>
          </a:p>
        </p:txBody>
      </p:sp>
    </p:spTree>
    <p:extLst>
      <p:ext uri="{BB962C8B-B14F-4D97-AF65-F5344CB8AC3E}">
        <p14:creationId xmlns:p14="http://schemas.microsoft.com/office/powerpoint/2010/main" val="299777033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0765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intervals to Search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 Match, Using a Binary Search and testing equality of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split each section up, testing the values at the boundaries, and based on that, split again into smaller sections, narrowing the number of elements to test, each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type of searching, in software, is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interval searching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Within these two categories, sequential and interval, there are numerous existing algorithms in each.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of the most common interval searches, is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search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why Java provides this search, on so many of it's collection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search,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intervals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continually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into two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hence the word binary.</a:t>
            </a:r>
          </a:p>
        </p:txBody>
      </p:sp>
    </p:spTree>
    <p:extLst>
      <p:ext uri="{BB962C8B-B14F-4D97-AF65-F5344CB8AC3E}">
        <p14:creationId xmlns:p14="http://schemas.microsoft.com/office/powerpoint/2010/main" val="394017275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4844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Arrays.binarySearch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 Match, Using a Binary Search and testing equality of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static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binarySearch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on the Arrays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this method, to test if a value is already in our array, but there are some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things to remember.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the array has to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Second, if there are duplicate values in the array, there's no guarantee which one it'll match 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elements must be comparable.  Trying to compare instances of different types, may lead to errors and invalid results.</a:t>
            </a:r>
          </a:p>
        </p:txBody>
      </p:sp>
    </p:spTree>
    <p:extLst>
      <p:ext uri="{BB962C8B-B14F-4D97-AF65-F5344CB8AC3E}">
        <p14:creationId xmlns:p14="http://schemas.microsoft.com/office/powerpoint/2010/main" val="74556183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4844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Arrays.binarySearch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 Match, Using a Binary Search and testing equality of 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returns: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position of a match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found.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returns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-1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match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was found.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remember, that a positive number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not be the position of the first match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array has duplicate values, and you need to find the first element, other methods should be used.</a:t>
            </a:r>
          </a:p>
        </p:txBody>
      </p:sp>
    </p:spTree>
    <p:extLst>
      <p:ext uri="{BB962C8B-B14F-4D97-AF65-F5344CB8AC3E}">
        <p14:creationId xmlns:p14="http://schemas.microsoft.com/office/powerpoint/2010/main" val="297422950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495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165</cp:revision>
  <dcterms:modified xsi:type="dcterms:W3CDTF">2023-10-16T09:41:27Z</dcterms:modified>
</cp:coreProperties>
</file>