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4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2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6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6220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Generics?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generic types, such as classes, records and interfaces.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supports generic methods.   Sound confusing?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904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 Class vs. Declaring a generic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you a regular class declaration, next to a generic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thing to notice with the generic class, is that the class declaration has angle brackets with a T in them, directly after the class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is the placeholder for a type that will be specified later.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a type identifier, and it can be any letter or word, but T which is short for Type is commonly used.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E410F3-FE74-2934-4B3D-AACD7CDC9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82719"/>
              </p:ext>
            </p:extLst>
          </p:nvPr>
        </p:nvGraphicFramePr>
        <p:xfrm>
          <a:off x="952501" y="10654389"/>
          <a:ext cx="34782667" cy="723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14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7252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4934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Generic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90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999EF8F-95E2-2CD5-549C-66B933E64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82" y="12256674"/>
            <a:ext cx="12419048" cy="51809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7DD406-CB80-06B2-525C-07C2CF936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1871" y="12202237"/>
            <a:ext cx="1241904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283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904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 Class vs. Declaring a generic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generic class, the field's type is that placeholder, just T, and this means it can be any type at all.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 in the angle brackets means it's the same type as the T, specified as the type of the field.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1D8628-4DF6-3A4A-4775-B56B7BB15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77791"/>
              </p:ext>
            </p:extLst>
          </p:nvPr>
        </p:nvGraphicFramePr>
        <p:xfrm>
          <a:off x="952501" y="10654389"/>
          <a:ext cx="34782667" cy="723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14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7252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4934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Generic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90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3F345B16-22F3-889E-76B2-81407C48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82" y="12256674"/>
            <a:ext cx="12419048" cy="5180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ACF970-9DFD-7467-EC99-67CB5B00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1871" y="12202237"/>
            <a:ext cx="1241904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82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F902E0-8072-F11B-9F6E-C8C909162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84" y="10566966"/>
            <a:ext cx="15432832" cy="765985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6508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generic class as a reference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have a variable declaration of the generic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declaration of a reference type that uses generics, the type parameter is declared in angle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type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type parameter (or parameterized type) is String, which is declared in angle brackets,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listOfString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184683686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F902E0-8072-F11B-9F6E-C8C909162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84" y="10566966"/>
            <a:ext cx="15432832" cy="765985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6508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generic class as a reference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of Java's libraries are written using generic classes and interfaces, so we'll be using them a lot moving forward.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it's still a good idea to learn to write your own generic class, to help you understand the concept.</a:t>
            </a:r>
          </a:p>
        </p:txBody>
      </p:sp>
    </p:spTree>
    <p:extLst>
      <p:ext uri="{BB962C8B-B14F-4D97-AF65-F5344CB8AC3E}">
        <p14:creationId xmlns:p14="http://schemas.microsoft.com/office/powerpoint/2010/main" val="220967689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343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164</cp:revision>
  <dcterms:modified xsi:type="dcterms:W3CDTF">2023-10-23T14:00:08Z</dcterms:modified>
</cp:coreProperties>
</file>