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79" r:id="rId3"/>
    <p:sldId id="280" r:id="rId4"/>
    <p:sldId id="281" r:id="rId5"/>
    <p:sldId id="282" r:id="rId6"/>
    <p:sldId id="283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86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73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22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9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0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32709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an Iterator?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far, we've mainly used for loops to traverse, or step through elements, in an array or list.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use the traditional for loop and an index, to index into a list.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use the enhanced for loop and a collection, to step through the elements, one at a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Java provides other means to traverse lists.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alternatives are the Iterator,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ListIterator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95203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does an Iterator work?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you're familiar with databases, you might be familiar with a database cursor, which is a mechanism that enables traversal, over records in a database.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iterator can be thought of as similar to a database cursor.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kind of cursor we're referring to here, can be described as an object, that allows traversal over records in a collection.</a:t>
            </a:r>
          </a:p>
        </p:txBody>
      </p:sp>
    </p:spTree>
    <p:extLst>
      <p:ext uri="{BB962C8B-B14F-4D97-AF65-F5344CB8AC3E}">
        <p14:creationId xmlns:p14="http://schemas.microsoft.com/office/powerpoint/2010/main" val="323986345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95203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does an Iterator work?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Iterator is pretty simple.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get an instance of an iterator, you can call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next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to get the next element in the list.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the </a:t>
            </a:r>
            <a:r>
              <a:rPr lang="en-US" sz="6400" b="1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hasNext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to check if any elements remain to be processed.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code, you can see a while loop, which uses the iterator's </a:t>
            </a:r>
            <a:r>
              <a:rPr lang="en-US" sz="6400" b="1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hasNext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to determine if it should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continue looping.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loop,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next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is called, and its value assigned to a local variable, and the local variable printed out.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would just print each element in a list, but do it through the iterator object.</a:t>
            </a:r>
          </a:p>
        </p:txBody>
      </p:sp>
    </p:spTree>
    <p:extLst>
      <p:ext uri="{BB962C8B-B14F-4D97-AF65-F5344CB8AC3E}">
        <p14:creationId xmlns:p14="http://schemas.microsoft.com/office/powerpoint/2010/main" val="16999611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B79765B-868A-5300-AE1C-37E9F88D5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1" y="1315155"/>
            <a:ext cx="18288000" cy="17452601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795203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does an Iterator work?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93009"/>
            <a:ext cx="18455172" cy="1533829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visually how an Iterator works, using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PlacesToVisit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an iterator is created, its cursor position is pointed at a position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first element.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call to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next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gets the first element, and moves the cursor position, to be between the first and second elements.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Subsequent calls to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next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moves the iterator's position through the list, as shown, until there are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elements left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meaning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hasNext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this point, the iterator or cursor position is below the last element.</a:t>
            </a:r>
          </a:p>
        </p:txBody>
      </p:sp>
    </p:spTree>
    <p:extLst>
      <p:ext uri="{BB962C8B-B14F-4D97-AF65-F5344CB8AC3E}">
        <p14:creationId xmlns:p14="http://schemas.microsoft.com/office/powerpoint/2010/main" val="408719189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94479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Iterator vs.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ListIterator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Iterator is forwards only, and only supports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remove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ListIterator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can be used to go both forwards and backwards, and in addition to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remove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it also supports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add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methods.</a:t>
            </a:r>
          </a:p>
        </p:txBody>
      </p:sp>
    </p:spTree>
    <p:extLst>
      <p:ext uri="{BB962C8B-B14F-4D97-AF65-F5344CB8AC3E}">
        <p14:creationId xmlns:p14="http://schemas.microsoft.com/office/powerpoint/2010/main" val="154345351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4743660-899E-92CB-62C1-04E2B7F74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267" y="3599985"/>
            <a:ext cx="16439466" cy="9435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CB5BD-973B-D8F2-6178-CF5B98CB9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12209119"/>
            <a:ext cx="21549281" cy="5722187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526493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Iterator positions vs. Element positions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20681"/>
            <a:ext cx="34782670" cy="1364539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really important to understand that the iterator's cursor positions, are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between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elements.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23308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483</Words>
  <Application>Microsoft Office PowerPoint</Application>
  <PresentationFormat>Custom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167</cp:revision>
  <dcterms:modified xsi:type="dcterms:W3CDTF">2023-10-19T09:52:30Z</dcterms:modified>
</cp:coreProperties>
</file>