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4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9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5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3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1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3634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 vs. The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we talked about the Plain Old Java Object, and we showed you how it comes with a lot of what we call boilerplate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code that's repetitive and follows certain rules.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created, this code is rarely looked at, or modified.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there are tools that'll just regenerate all of this code, if your underlying data, or domain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9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was introduced in JDK 14, and became officially part of Java in JDK 16.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purpose is to replace the boilerplate code of the POJO, but to be more restrictive.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calls them "plain data carriers".</a:t>
            </a:r>
          </a:p>
        </p:txBody>
      </p:sp>
    </p:spTree>
    <p:extLst>
      <p:ext uri="{BB962C8B-B14F-4D97-AF65-F5344CB8AC3E}">
        <p14:creationId xmlns:p14="http://schemas.microsoft.com/office/powerpoint/2010/main" val="3774056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9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is a special class that contains data, that's not meant to be altered.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it seeks to achieve immutability, for the data in its members.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only the most fundamental methods, such as constructors and accessors.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of all, you the developer, don't have to write or generate any of this code.</a:t>
            </a:r>
          </a:p>
        </p:txBody>
      </p:sp>
    </p:spTree>
    <p:extLst>
      <p:ext uri="{BB962C8B-B14F-4D97-AF65-F5344CB8AC3E}">
        <p14:creationId xmlns:p14="http://schemas.microsoft.com/office/powerpoint/2010/main" val="40837180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Java tell us about what is implicitly created, when we declare a record as we did in this code?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it's important to understand that the part that's in parentheses, is called the record header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header consists of record components, a comma delimited list of components.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7022164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7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component in the header, Java generates: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field with the same name and declared type as the record 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is declared private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is sometimes referred to as a component field.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4407920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01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generates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that prints out each attribute in a formatted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creating a private final field for each component, Java generates a public accessor method for each component.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has the same name and type of the component, but it doesn't have any kind of special prefix, no get, or is, for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accessor method, for id in this example, is simply id().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4407920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5816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9945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have an immutable record?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the record built to be immutable?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more use cases for immutable data transfer objects, and keeping them well encapsulated.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protect the data from unintended mutations.</a:t>
            </a:r>
          </a:p>
        </p:txBody>
      </p:sp>
    </p:spTree>
    <p:extLst>
      <p:ext uri="{BB962C8B-B14F-4D97-AF65-F5344CB8AC3E}">
        <p14:creationId xmlns:p14="http://schemas.microsoft.com/office/powerpoint/2010/main" val="18174229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996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POJO vs.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modify data on your class, you won't be using the record.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code generation options for the POJO, as we showed in the earlier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if you're reading a whole lot of records, from a database or file source, and simply passing this data around, then the record is a big improvement.</a:t>
            </a:r>
          </a:p>
        </p:txBody>
      </p:sp>
    </p:spTree>
    <p:extLst>
      <p:ext uri="{BB962C8B-B14F-4D97-AF65-F5344CB8AC3E}">
        <p14:creationId xmlns:p14="http://schemas.microsoft.com/office/powerpoint/2010/main" val="10537415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877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new type, the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only touched on some of the features of the record, to give you an introduction.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do talk more about the final keyword, and immutability of data, especially as it may be affected by concurrent threads, we'll be revisiting this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also be showing it to you in action, when we get to the Database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I/O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sections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157487519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686</Words>
  <Application>Microsoft Office PowerPoint</Application>
  <PresentationFormat>Custom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167</cp:revision>
  <dcterms:modified xsi:type="dcterms:W3CDTF">2023-10-04T10:51:44Z</dcterms:modified>
</cp:coreProperties>
</file>