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77" r:id="rId2"/>
    <p:sldId id="278" r:id="rId3"/>
    <p:sldId id="279" r:id="rId4"/>
    <p:sldId id="280" r:id="rId5"/>
    <p:sldId id="281" r:id="rId6"/>
    <p:sldId id="282" r:id="rId7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21" d="100"/>
          <a:sy n="21" d="100"/>
        </p:scale>
        <p:origin x="10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51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941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193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244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49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37569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time now to talk about composition.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is another component of object-oriented programming.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C65E0B8-54DC-1F39-57D2-98A85A080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8778" y="2724541"/>
            <a:ext cx="20867303" cy="1179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Shape 126"/>
          <p:cNvSpPr/>
          <p:nvPr/>
        </p:nvSpPr>
        <p:spPr>
          <a:xfrm>
            <a:off x="952498" y="459786"/>
            <a:ext cx="747961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3321698"/>
            <a:ext cx="14476277" cy="146096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instance, we have a base class called Product.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of our computer parts are going to inherit from Product.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our parts will then have the same set of attributes, a manufacturer and model, and dimensions, the width, height, and depth in other words.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of these items are products, a particular type of Product.</a:t>
            </a:r>
          </a:p>
        </p:txBody>
      </p:sp>
    </p:spTree>
    <p:extLst>
      <p:ext uri="{BB962C8B-B14F-4D97-AF65-F5344CB8AC3E}">
        <p14:creationId xmlns:p14="http://schemas.microsoft.com/office/powerpoint/2010/main" val="58666244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14278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vs. Composition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defines an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A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relationship.  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defines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 A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relationship.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D27208-D706-48ED-52DF-D3E7C5276D39}"/>
              </a:ext>
            </a:extLst>
          </p:cNvPr>
          <p:cNvSpPr/>
          <p:nvPr/>
        </p:nvSpPr>
        <p:spPr>
          <a:xfrm>
            <a:off x="952497" y="3856337"/>
            <a:ext cx="34782667" cy="3493719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09858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8F96FF8-FEA1-2A7A-6CC2-B9771D20D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0" y="2977954"/>
            <a:ext cx="18064065" cy="1269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Shape 126"/>
          <p:cNvSpPr/>
          <p:nvPr/>
        </p:nvSpPr>
        <p:spPr>
          <a:xfrm>
            <a:off x="952498" y="459786"/>
            <a:ext cx="1777409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vs Composition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18380528" cy="1269967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keep this diagram simple,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PersonalComputer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inherits from Product.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a Personal Computer, in addition to being a product, is actually made up of other parts.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is actually modeling parts, and those parts make up a greater whole.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case we're going to model the personal computer.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we're modeling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 a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relationship, with the motherboard, the case, and the monitor.</a:t>
            </a:r>
          </a:p>
        </p:txBody>
      </p:sp>
    </p:spTree>
    <p:extLst>
      <p:ext uri="{BB962C8B-B14F-4D97-AF65-F5344CB8AC3E}">
        <p14:creationId xmlns:p14="http://schemas.microsoft.com/office/powerpoint/2010/main" val="3822480045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622606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Parts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12887452"/>
            <a:ext cx="34782670" cy="500572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diagram shows the 3 classes that will make up the personal computer.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6A3FF4C-BC18-914A-41C9-22AB126E7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399" y="2855588"/>
            <a:ext cx="19971203" cy="975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92362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FD75400-10D6-DE79-066A-6F127FD5C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1957" y="2717064"/>
            <a:ext cx="8992086" cy="1140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Shape 126"/>
          <p:cNvSpPr/>
          <p:nvPr/>
        </p:nvSpPr>
        <p:spPr>
          <a:xfrm>
            <a:off x="952498" y="459786"/>
            <a:ext cx="1232869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PersonalComputer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13866908"/>
            <a:ext cx="34782670" cy="402626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will be our personal computer, and we've said it inherits from Product.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it also has 3 fields, which are classes, these are Monitor, Motherboard,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ComputerCase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398795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271</Words>
  <Application>Microsoft Office PowerPoint</Application>
  <PresentationFormat>Custom</PresentationFormat>
  <Paragraphs>34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Antonio Filho</cp:lastModifiedBy>
  <cp:revision>165</cp:revision>
  <dcterms:modified xsi:type="dcterms:W3CDTF">2023-10-10T15:09:59Z</dcterms:modified>
</cp:coreProperties>
</file>