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80" r:id="rId4"/>
    <p:sldId id="281" r:id="rId5"/>
    <p:sldId id="282" r:id="rId6"/>
    <p:sldId id="283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00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1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12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97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4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557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Lambda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syntax, &amp; additional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functional interface is the framework that lets a lambda expression be used.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 are also called lambdas for short.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of Java's classes, use functional interfaces in their method signatures, which allows us to pass lambdas as arguments to them.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soon discover that lambdas will reduce the amount of code you write.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an upcoming video, I'm going to cover many of Java's built-in functional interfaces.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71263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Consumer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Consumer interface is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java.util.function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one abstract method, that takes a single argument, and doesn't return anything.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doesn't seem like a very interesting interface at first, but let's see what this means in practice, as far as the lambda expressions we can use with 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2636D-75D2-381D-7FD3-9A1CA0352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7487555"/>
            <a:ext cx="8584001" cy="1078285"/>
          </a:xfrm>
          <a:prstGeom prst="rect">
            <a:avLst/>
          </a:prstGeom>
        </p:spPr>
      </p:pic>
      <p:sp>
        <p:nvSpPr>
          <p:cNvPr id="2" name="Shape 131">
            <a:extLst>
              <a:ext uri="{FF2B5EF4-FFF2-40B4-BE49-F238E27FC236}">
                <a16:creationId xmlns:a16="http://schemas.microsoft.com/office/drawing/2014/main" id="{F096906A-0757-3360-6C29-63B7714D8338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syntax, &amp; additional examples</a:t>
            </a:r>
          </a:p>
        </p:txBody>
      </p:sp>
    </p:spTree>
    <p:extLst>
      <p:ext uri="{BB962C8B-B14F-4D97-AF65-F5344CB8AC3E}">
        <p14:creationId xmlns:p14="http://schemas.microsoft.com/office/powerpoint/2010/main" val="298669687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41648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 variations, for a single parameter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the different ways to declare a single parameter in a lambda expression.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40E763-9B64-6BA7-C434-23BCE622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17158"/>
              </p:ext>
            </p:extLst>
          </p:nvPr>
        </p:nvGraphicFramePr>
        <p:xfrm>
          <a:off x="952501" y="5790810"/>
          <a:ext cx="34782667" cy="768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924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429342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86183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Lambda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84615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single parameter without a type can omit the parentheses.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5204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Parentheses are optional.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051077"/>
                  </a:ext>
                </a:extLst>
              </a:tr>
              <a:tr h="184615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Parentheses required if a reference type is specified.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69418"/>
                  </a:ext>
                </a:extLst>
              </a:tr>
              <a:tr h="135204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reference type can be var.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33243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CF19924-35B3-1774-DBCF-CBA47952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79" y="7189809"/>
            <a:ext cx="16183333" cy="8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C194A4-510C-65EA-1EC4-85321F982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79" y="8943091"/>
            <a:ext cx="17016666" cy="8666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6DAD17-A191-289A-9390-EAE5C635F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179" y="10385578"/>
            <a:ext cx="19950000" cy="9166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4B817C-346F-4D7F-8D47-9A1012F0A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6179" y="12232456"/>
            <a:ext cx="18750001" cy="850000"/>
          </a:xfrm>
          <a:prstGeom prst="rect">
            <a:avLst/>
          </a:prstGeom>
        </p:spPr>
      </p:pic>
      <p:sp>
        <p:nvSpPr>
          <p:cNvPr id="3" name="Shape 131">
            <a:extLst>
              <a:ext uri="{FF2B5EF4-FFF2-40B4-BE49-F238E27FC236}">
                <a16:creationId xmlns:a16="http://schemas.microsoft.com/office/drawing/2014/main" id="{EC23223C-8A09-1C64-6567-B43933D62367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syntax, &amp; additional examples</a:t>
            </a:r>
          </a:p>
        </p:txBody>
      </p:sp>
    </p:spTree>
    <p:extLst>
      <p:ext uri="{BB962C8B-B14F-4D97-AF65-F5344CB8AC3E}">
        <p14:creationId xmlns:p14="http://schemas.microsoft.com/office/powerpoint/2010/main" val="114741258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7840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 variations, the lambda body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54877"/>
            <a:ext cx="34782670" cy="136112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lambda body can be a single expression, or can contain a lambda body in opening and closing curly brackets.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40E763-9B64-6BA7-C434-23BCE622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35033"/>
              </p:ext>
            </p:extLst>
          </p:nvPr>
        </p:nvGraphicFramePr>
        <p:xfrm>
          <a:off x="952498" y="4913733"/>
          <a:ext cx="34782667" cy="1277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367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74899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924466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Lambda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02245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 expression can be a single statement.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Like a switch expression, that does not require yield for a single statement result, the use of return is not needed and would result in a compiler error. 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683018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 expression can be a code block. 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Like a switch expression, that requires yield, a lambda that returns a value, would require a final return statement.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 statements in the block must end with semi-colons.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05107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074611A-4A9F-3805-7497-3DDF7D1B0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66" y="6026542"/>
            <a:ext cx="14571429" cy="742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F60363-BF4A-D652-9E5A-688AAC37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666" y="11097011"/>
            <a:ext cx="18514286" cy="2914286"/>
          </a:xfrm>
          <a:prstGeom prst="rect">
            <a:avLst/>
          </a:prstGeom>
        </p:spPr>
      </p:pic>
      <p:sp>
        <p:nvSpPr>
          <p:cNvPr id="3" name="Shape 131">
            <a:extLst>
              <a:ext uri="{FF2B5EF4-FFF2-40B4-BE49-F238E27FC236}">
                <a16:creationId xmlns:a16="http://schemas.microsoft.com/office/drawing/2014/main" id="{21C9F5CE-5CD2-FB74-3E92-B7D97024FCBE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syntax, &amp; additional examples</a:t>
            </a:r>
          </a:p>
        </p:txBody>
      </p:sp>
    </p:spTree>
    <p:extLst>
      <p:ext uri="{BB962C8B-B14F-4D97-AF65-F5344CB8AC3E}">
        <p14:creationId xmlns:p14="http://schemas.microsoft.com/office/powerpoint/2010/main" val="45581398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10216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Functional Programming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Lambdas are Java's first step into functional programming.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programming paradigm that focuses on computing and returning results.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just for more information about functional programming, there's a good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wikipedia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article here.</a:t>
            </a:r>
          </a:p>
          <a:p>
            <a:pPr algn="l">
              <a:spcAft>
                <a:spcPts val="5022"/>
              </a:spcAft>
            </a:pPr>
            <a:r>
              <a:rPr lang="en-US" sz="6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https://en.wikipedia.org/wiki/Functional_programming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 that out to find out a bit more about functional programming.</a:t>
            </a:r>
          </a:p>
        </p:txBody>
      </p:sp>
      <p:sp>
        <p:nvSpPr>
          <p:cNvPr id="2" name="Shape 131">
            <a:extLst>
              <a:ext uri="{FF2B5EF4-FFF2-40B4-BE49-F238E27FC236}">
                <a16:creationId xmlns:a16="http://schemas.microsoft.com/office/drawing/2014/main" id="{C9B3CD71-37C6-1019-FF72-F1BC8890CB01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syntax, &amp; additional examples</a:t>
            </a:r>
          </a:p>
        </p:txBody>
      </p:sp>
    </p:spTree>
    <p:extLst>
      <p:ext uri="{BB962C8B-B14F-4D97-AF65-F5344CB8AC3E}">
        <p14:creationId xmlns:p14="http://schemas.microsoft.com/office/powerpoint/2010/main" val="383175663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4662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feature of Java, makes extensive use of lambda expressions, and that's streams.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are exciting, because they create a pipeline of work that can be formed into a chain.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of the stream operations take functional interfaces as parameters, meaning we can code them with lambda expressions.</a:t>
            </a:r>
          </a:p>
        </p:txBody>
      </p:sp>
      <p:sp>
        <p:nvSpPr>
          <p:cNvPr id="2" name="Shape 131">
            <a:extLst>
              <a:ext uri="{FF2B5EF4-FFF2-40B4-BE49-F238E27FC236}">
                <a16:creationId xmlns:a16="http://schemas.microsoft.com/office/drawing/2014/main" id="{AAEC743F-4275-D927-9690-638E5A0BE517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syntax, &amp; additional examples</a:t>
            </a:r>
          </a:p>
        </p:txBody>
      </p:sp>
    </p:spTree>
    <p:extLst>
      <p:ext uri="{BB962C8B-B14F-4D97-AF65-F5344CB8AC3E}">
        <p14:creationId xmlns:p14="http://schemas.microsoft.com/office/powerpoint/2010/main" val="343768322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503</Words>
  <Application>Microsoft Office PowerPoint</Application>
  <PresentationFormat>Custom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167</cp:revision>
  <dcterms:modified xsi:type="dcterms:W3CDTF">2023-10-26T09:18:26Z</dcterms:modified>
</cp:coreProperties>
</file>