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50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arrays?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(sort, fill,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copyOf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arrays to manage many items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behavior for arrays would be sorting, initializing values, copying the array, and finding an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array, this behavior isn't on the array instance itself, but it's provided on a helper class,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2023-10-13T14:52:54Z</dcterms:modified>
</cp:coreProperties>
</file>