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2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0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3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6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1173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'it'?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consider these sentences.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adopted a new pet this weekend.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ordered something I really wanted from the store.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bought a ticket and won a prize.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said any of these things to a friend or coworker, it might be frustrating for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haven't given them enough information in any of these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they can't paint a picture in their head, because they lack details.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pet, something ordered, and a ticket, are too general when talking about one item.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1173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'it'?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other hand, when we talk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groups of things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don't usually need too many specifics.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these sentences.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need to get home to feed the animals.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waiting for my box of stuff from an online store to be delivered.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here, 'animals', and 'stuff', are probably enough information, to fully describe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23115141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8021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 is declared with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are declaring an abstract class called Animal.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class that's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create an instance of an abstract class.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can still have a constructor, which will be called by its subclasses, during their construction.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5471B-D3DF-FCCC-010D-906AD176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7992197"/>
            <a:ext cx="34387882" cy="1716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1D2098-E248-8ABC-6583-72E84D534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4161756"/>
            <a:ext cx="34387882" cy="8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7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class's purpose, is to define the behavior it's subclasses are required to have, so it always participates 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examples on this slide, assume that Animal is an abstract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extend abstract classes, and can be concrete.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Dog extends Animal, Animal is abstract, but Dog is concrete.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0108-746D-82A0-EE86-B2B45524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2216445"/>
            <a:ext cx="33904486" cy="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272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201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abstract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that extends an abstract class, can also be abstract itself, as I show with this next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Mammal is declared abstract and it extends Animal, which is also abstract.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 an abstract class can extend a concrete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have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BestOfBreed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 abstract class, extending Dog, which is concrete.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13FB8-25EE-3C9C-AD39-D9F7E7EE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8917683"/>
            <a:ext cx="33871149" cy="1683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A304B-FFF2-4E55-2B8C-B054B632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5233018"/>
            <a:ext cx="33871149" cy="17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42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75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abstract method?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is declared with the modifier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on this slide, that we're declaring an abstract method called move, with a void return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simply ends with a semi-colon.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doesn't have a body, not even curly braces.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methods can only be declared on an abstract class or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EEB39-4647-5F09-99AE-ACADE4CE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2033034"/>
            <a:ext cx="13801827" cy="35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398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39702"/>
            <a:ext cx="34592803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good is an abstract method, if it doesn't have any code in it?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tells the outside world, that all Animals will move, in the example we show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code that uses a subtype of Animal, knows it can call the move method, and the subtype will implement this method with this signature.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also true for a concrete class, and a concrete method that's overridden.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be asking, what's the difference, and when would you use an abstract class.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2F147-DC9B-9074-7EFD-77208182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6703192"/>
            <a:ext cx="13801827" cy="35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3339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30293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 and Dog Class Diagram from our Inheritance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8557"/>
            <a:ext cx="34782670" cy="134975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we created a very basic Animal class, and then we extended it to create a Dog.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you the class diagram from that lecture again.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8AC2F9-BE82-D71C-ACCF-F564254C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51775"/>
              </p:ext>
            </p:extLst>
          </p:nvPr>
        </p:nvGraphicFramePr>
        <p:xfrm>
          <a:off x="952497" y="6667890"/>
          <a:ext cx="34782667" cy="112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0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69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237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 that example, Animal was a concrete class, so the move and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makeNoise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methods had code in their method bodies.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Subclasses have choices when they extend a concrete class with concrete methods.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inherit the same behavior from their parent.  This means they don't have to even declare the methods in their class bodies.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override the behavior from their parent.  This means they have a method with the same signature, but with their own code in there, ignoring the parent's code altogether.</a:t>
                      </a:r>
                    </a:p>
                    <a:p>
                      <a:pPr marL="86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They can also override the behavior but leverage the parent's method code, by calling the parent's method, using super in their overridden code.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067B2F-A5EA-0792-D2D7-9309DAD2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65" y="6857623"/>
            <a:ext cx="6429280" cy="10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181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302934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 and Dog Class Diagram, What if Animal were abstract?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8557"/>
            <a:ext cx="34782670" cy="1349752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what happens if Animal is declared as abstract, and the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are also abstract?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D26547-EBC7-BD53-0A83-9E216A03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6598"/>
              </p:ext>
            </p:extLst>
          </p:nvPr>
        </p:nvGraphicFramePr>
        <p:xfrm>
          <a:off x="952497" y="6667890"/>
          <a:ext cx="34782667" cy="112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0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169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237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Animal is abstract and it's methods are abstract, subclasses no longer have the options we just talked about. 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concrete method for a subclass to inherit code from.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Instead, the subclass must provide a concrete method for any abstract method declared on its parent.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subclass won't compile if it doesn't implement the abstract methods.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5C01FC-0115-DA02-D8D6-2C5BED3D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65" y="6857623"/>
            <a:ext cx="6429280" cy="10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18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867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169</cp:revision>
  <dcterms:modified xsi:type="dcterms:W3CDTF">2023-10-20T13:27:56Z</dcterms:modified>
</cp:coreProperties>
</file>