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77" r:id="rId2"/>
    <p:sldId id="279" r:id="rId3"/>
    <p:sldId id="280" r:id="rId4"/>
    <p:sldId id="281" r:id="rId5"/>
    <p:sldId id="282" r:id="rId6"/>
    <p:sldId id="283" r:id="rId7"/>
    <p:sldId id="284" r:id="rId8"/>
    <p:sldId id="285" r:id="rId9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21" d="100"/>
          <a:sy n="21" d="100"/>
        </p:scale>
        <p:origin x="10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13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45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145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81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9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42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46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13371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Generalization and Abstraction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Abstraction &amp; Generalization (with overview of abstract and other modifiers)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use the terms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Generalization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when we start trying to model real world things in software.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I launch into interface types and abstract classes, I want to talk about what these concepts mean.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55069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Generalization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Abstraction &amp; Generalization (with overview of abstract and other modifiers)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start modeling objects for your application, you start by identifying what features and behavior your objects have in common.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generalize when we create a class hierarchy.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base class is the most general class, the most basic building block, which everything can be said to have in common.</a:t>
            </a:r>
          </a:p>
        </p:txBody>
      </p:sp>
    </p:spTree>
    <p:extLst>
      <p:ext uri="{BB962C8B-B14F-4D97-AF65-F5344CB8AC3E}">
        <p14:creationId xmlns:p14="http://schemas.microsoft.com/office/powerpoint/2010/main" val="359251919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755014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Abstraction &amp; Generalization (with overview of abstract and other modifiers)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 of generalizing is using abstraction.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generalize a set of characteristics and behavior into an abstract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consider an octopus, a dog, and a penguin, you would probably say they're all animals.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animal is really an abstract concept.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animal doesn't really exist, except as a way to describe a set of more specific things.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can't draw it on a piece of paper, it's probably abstract.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Abstraction simplifies the view of a set of items' traits and behavior, so we can talk about them as a group, as well as generalize their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392260307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91703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support for Abstraction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Abstraction &amp; Generalization (with overview of abstract and other modifiers)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supports abstraction in several different ways.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allows us to create a class hierarchy, where the top of the hierarchy, the base class, is usually an abstract concept, whether it's an abstract class or not.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let's us create abstract classes. 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gives us a way to create interfaces.</a:t>
            </a:r>
          </a:p>
        </p:txBody>
      </p:sp>
    </p:spTree>
    <p:extLst>
      <p:ext uri="{BB962C8B-B14F-4D97-AF65-F5344CB8AC3E}">
        <p14:creationId xmlns:p14="http://schemas.microsoft.com/office/powerpoint/2010/main" val="397682897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96133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method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Abstraction &amp; Generalization (with overview of abstract and other modifiers)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402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videos that follow, I'll be talking a lot about abstract and concrete methods.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abstract method has a method signature, and a return type, but doesn't have a method body.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Because of this, we say an abstract method is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unimplemented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purpose is to describe behavior, which any object of that type will always have.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Conceptually, we can understand behaviors like move or eat on an Animal, so we might include those as abstract methods, on an abstract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think of an abstract method as a contract.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contract promises that all subtypes will provide the promised functionality, with the agreed upon name and arguments.</a:t>
            </a:r>
          </a:p>
        </p:txBody>
      </p:sp>
    </p:spTree>
    <p:extLst>
      <p:ext uri="{BB962C8B-B14F-4D97-AF65-F5344CB8AC3E}">
        <p14:creationId xmlns:p14="http://schemas.microsoft.com/office/powerpoint/2010/main" val="343814487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43101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Concrete method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Abstraction &amp; Generalization (with overview of abstract and other modifiers)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concrete method has a method body, usually with at least one statement.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it has operational code, that gets executed, under the right conditions.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concrete method is said to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 abstract method, if it overrides one.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classes and interfaces, can have a mix of abstract and concrete methods.</a:t>
            </a:r>
          </a:p>
        </p:txBody>
      </p:sp>
    </p:spTree>
    <p:extLst>
      <p:ext uri="{BB962C8B-B14F-4D97-AF65-F5344CB8AC3E}">
        <p14:creationId xmlns:p14="http://schemas.microsoft.com/office/powerpoint/2010/main" val="136665141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67467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Modifiers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Abstraction &amp; Generalization (with overview of abstract and other modifiers)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1C8E52-5ED8-DD81-FA3A-4D12DF0A8F0A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I've already covered access modifiers and what they mean for types, as well as members of types.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we know we have public, protected, package, and private access modifiers, as options for the members.</a:t>
            </a:r>
          </a:p>
        </p:txBody>
      </p:sp>
    </p:spTree>
    <p:extLst>
      <p:ext uri="{BB962C8B-B14F-4D97-AF65-F5344CB8AC3E}">
        <p14:creationId xmlns:p14="http://schemas.microsoft.com/office/powerpoint/2010/main" val="3621079459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67467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Modifiers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Abstraction &amp; Generalization (with overview of abstract and other modifiers)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1C8E52-5ED8-DD81-FA3A-4D12DF0A8F0A}"/>
              </a:ext>
            </a:extLst>
          </p:cNvPr>
          <p:cNvSpPr/>
          <p:nvPr/>
        </p:nvSpPr>
        <p:spPr>
          <a:xfrm>
            <a:off x="952501" y="2712439"/>
            <a:ext cx="34782670" cy="1518295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 to access modifiers, methods have other modifiers, which we'll list here, as a high-level introduction.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45793F-237A-A08B-C018-70DD55E22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142810"/>
              </p:ext>
            </p:extLst>
          </p:nvPr>
        </p:nvGraphicFramePr>
        <p:xfrm>
          <a:off x="952499" y="5291175"/>
          <a:ext cx="34782670" cy="12163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6347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30006323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5116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Modifier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Purpose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86190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abstract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When you declare a method abstract, a method body is always omitted. An abstract method can only be declared on an abstract class or an interface.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69395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static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Sometimes called a class method, rather than an instance method, because it's called directly on the Class instance.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328873"/>
                  </a:ext>
                </a:extLst>
              </a:tr>
              <a:tr h="130628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final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 method that is final cannot be overridden by subclasses.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78115"/>
                  </a:ext>
                </a:extLst>
              </a:tr>
              <a:tr h="132073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default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This modifier is only applicable to an interface, and we'll talk about it in our interface videos.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82093"/>
                  </a:ext>
                </a:extLst>
              </a:tr>
              <a:tr h="3172028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native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This is another method with no body, but it's very different from the abstract modifier.  The method body will be implemented in platform-dependent code, typically written in another programming language such as C.  This is an advanced topic and not generally commonly used, and we won't be covering it in this course.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361974"/>
                  </a:ext>
                </a:extLst>
              </a:tr>
              <a:tr h="165701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synchronized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This modifier manages how multiple threads will access the code in this method.  We'll cover this in a later section on multi-threaded code.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106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68107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827</Words>
  <Application>Microsoft Office PowerPoint</Application>
  <PresentationFormat>Custom</PresentationFormat>
  <Paragraphs>68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Antonio Filho</cp:lastModifiedBy>
  <cp:revision>164</cp:revision>
  <dcterms:modified xsi:type="dcterms:W3CDTF">2023-10-20T13:25:09Z</dcterms:modified>
</cp:coreProperties>
</file>