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7" r:id="rId2"/>
    <p:sldId id="279" r:id="rId3"/>
    <p:sldId id="278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5" d="100"/>
          <a:sy n="35" d="100"/>
        </p:scale>
        <p:origin x="1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2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60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02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34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5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6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we're going to talk about references, vs. objects, vs. instances, vs. classes.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B9D07F-2B88-2D6E-BECB-560984860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calls the method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setColor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sets the color to yellow. To the left you can that both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same color now. Why? Remember we have two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Once we change the color, of one,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references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still point to the same </a:t>
            </a: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our real world example, there is still just one physical house at that one address, even though we have written the same address on two pieces of paper.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5" y="8098971"/>
            <a:ext cx="9012595" cy="69046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E765D-1271-6FB0-9CE7-49E9E6C4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27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26BEF4-A5BA-92B1-5B60-3AE16332F8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are printing the color. Both now print “yellow” since we still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point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Notice the arrows on the left hand side.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8752114"/>
            <a:ext cx="14629624" cy="113833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5356E-43D2-948F-0151-C25C5657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008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F019F-12F2-A10C-D7F3-384B1979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are creating another new instance of the House class with the color set to “green”. Now we have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we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are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variable (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memory,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object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0286999"/>
            <a:ext cx="10486832" cy="74178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0CE26-6C77-FC2D-E3E4-75F90DA94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983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00BCB4-05A9-7BE2-398F-C37D053345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assigns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are dereferencing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It will now point to a different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Before it was pointing to a house that had the “yellow” color, now it points to the house that has the “green” color. In this scenario we still have three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two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but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one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while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the same 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10935478"/>
            <a:ext cx="7239779" cy="6344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BC20-2C67-7805-CE0B-A0794BA2A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669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2E9DA7-92B7-56FE-B8EE-10337DCD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379" y="2592199"/>
            <a:ext cx="17279619" cy="1223628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we have three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statements. The first will print “yellow” since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variable(reference)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points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 that has the “yellow” color, while the next two lines will print “green” since both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 to same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 flipV="1">
            <a:off x="19203176" y="11980505"/>
            <a:ext cx="14331044" cy="1828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361AF-552E-0A28-AEA7-DCE25A9B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956126" cy="108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883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code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first line, we create a new House, and make it red.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we aren't assigning this to any variable.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6" y="5888942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6735773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9339688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531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6139543"/>
            <a:ext cx="34782670" cy="115699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compiles fine, and you can do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is created in memory, but after that statement completes, our code has no way to access it.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exists in memory, but we can't communicate with it, after that statement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didn't create a reference to it. 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4787929"/>
            <a:ext cx="34979199" cy="8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2603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create a reference to the house object we created.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reference,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lets us have access to that beige house, as long as our variable,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stays in scope.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5765389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702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creating a red house again, but this is a different object altogether, from the red house we created on line one.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is creating another house object in memory, which has no relationship to the one we created on the first line.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88540-B5CE-CBA8-36D2-BAB159401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5" y="7044358"/>
            <a:ext cx="34668300" cy="250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8111B-2508-306F-C3BD-9DA9BF0C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6" y="12894792"/>
            <a:ext cx="34979199" cy="890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3EDA5-A49D-DC36-D25E-F31281368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13743184"/>
            <a:ext cx="34782670" cy="26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042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code has three instances of house, but only two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first object is said to be eligible for garbage collection, immediately after that first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 longer accessible.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08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 words,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quite a lot when talking about Java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new concepts may well be confusing at first.</a:t>
            </a:r>
          </a:p>
        </p:txBody>
      </p:sp>
    </p:spTree>
    <p:extLst>
      <p:ext uri="{BB962C8B-B14F-4D97-AF65-F5344CB8AC3E}">
        <p14:creationId xmlns:p14="http://schemas.microsoft.com/office/powerpoint/2010/main" val="86622435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C9FB2-D0C6-F613-7163-4EAA85AC47E5}"/>
              </a:ext>
            </a:extLst>
          </p:cNvPr>
          <p:cNvSpPr/>
          <p:nvPr/>
        </p:nvSpPr>
        <p:spPr>
          <a:xfrm>
            <a:off x="952501" y="9517228"/>
            <a:ext cx="34782670" cy="84140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times we might want to instantiate an object, and immediately call a method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99% of the time, we'll want to reference the objects we create.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9119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vs The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D2FD17D-2092-225C-06E7-0D22352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6" y="3128437"/>
            <a:ext cx="34979199" cy="8907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7B3155-C404-94BC-EA53-C4C586E8E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5" y="3976829"/>
            <a:ext cx="34782670" cy="26023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28B6D92-B751-4561-B20E-0AB3A1007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5" y="6579183"/>
            <a:ext cx="34668300" cy="25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41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611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009A8DD-FE65-262C-7FAE-788C3C05E9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5400000">
            <a:off x="12611793" y="4827097"/>
            <a:ext cx="5864589" cy="5487826"/>
          </a:xfrm>
          <a:prstGeom prst="bentConnector3">
            <a:avLst>
              <a:gd name="adj1" fmla="val 11498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88BDD57-E784-E646-E3EE-1780407A3373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rot="16200000" flipH="1">
            <a:off x="17992229" y="4934487"/>
            <a:ext cx="5700839" cy="5109296"/>
          </a:xfrm>
          <a:prstGeom prst="bentConnector3">
            <a:avLst>
              <a:gd name="adj1" fmla="val 11701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42A791-B8D4-6662-C99A-9FF01A13FC28}"/>
              </a:ext>
            </a:extLst>
          </p:cNvPr>
          <p:cNvSpPr/>
          <p:nvPr/>
        </p:nvSpPr>
        <p:spPr>
          <a:xfrm>
            <a:off x="14630400" y="2781797"/>
            <a:ext cx="7315200" cy="18569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Class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7AE9D-5902-34D9-8E52-572A249B19FC}"/>
              </a:ext>
            </a:extLst>
          </p:cNvPr>
          <p:cNvSpPr/>
          <p:nvPr/>
        </p:nvSpPr>
        <p:spPr>
          <a:xfrm>
            <a:off x="11928387" y="1008287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81BDFD-1B04-E4EA-4FFB-EF1C739BC071}"/>
              </a:ext>
            </a:extLst>
          </p:cNvPr>
          <p:cNvSpPr/>
          <p:nvPr/>
        </p:nvSpPr>
        <p:spPr>
          <a:xfrm>
            <a:off x="18316152" y="9919128"/>
            <a:ext cx="5952931" cy="2870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lang="en-US" sz="64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kumimoji="0" lang="en-US" sz="6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56BD33-70B3-00E8-E2D5-379A452BC113}"/>
              </a:ext>
            </a:extLst>
          </p:cNvPr>
          <p:cNvSpPr/>
          <p:nvPr/>
        </p:nvSpPr>
        <p:spPr>
          <a:xfrm>
            <a:off x="15138642" y="11969771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8FE4C0-640C-6F7D-C964-CC15181E5243}"/>
              </a:ext>
            </a:extLst>
          </p:cNvPr>
          <p:cNvSpPr/>
          <p:nvPr/>
        </p:nvSpPr>
        <p:spPr>
          <a:xfrm>
            <a:off x="16961188" y="14401197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Instance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0F831-ADDD-C9A6-1415-027C3F66F825}"/>
              </a:ext>
            </a:extLst>
          </p:cNvPr>
          <p:cNvSpPr/>
          <p:nvPr/>
        </p:nvSpPr>
        <p:spPr>
          <a:xfrm>
            <a:off x="20316213" y="12300210"/>
            <a:ext cx="5952931" cy="28708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600"/>
              </a:spcBef>
              <a:spcAft>
                <a:spcPts val="3600"/>
              </a:spcAft>
              <a:buClrTx/>
              <a:buSzTx/>
              <a:buFontTx/>
              <a:buNone/>
              <a:tabLst/>
            </a:pPr>
            <a:r>
              <a:rPr kumimoji="0" lang="en-US" sz="6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Object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73C03-48B2-F9CC-5556-BD4DF9CD8CE0}"/>
              </a:ext>
            </a:extLst>
          </p:cNvPr>
          <p:cNvSpPr/>
          <p:nvPr/>
        </p:nvSpPr>
        <p:spPr>
          <a:xfrm>
            <a:off x="13381556" y="5577179"/>
            <a:ext cx="9467102" cy="21727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create an object by ‘instantiating a </a:t>
            </a:r>
            <a:r>
              <a:rPr lang="en-US" sz="6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class’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921B2-791C-FDAA-EF87-7207DC9B444E}"/>
              </a:ext>
            </a:extLst>
          </p:cNvPr>
          <p:cNvSpPr/>
          <p:nvPr/>
        </p:nvSpPr>
        <p:spPr>
          <a:xfrm>
            <a:off x="26951866" y="9323623"/>
            <a:ext cx="8430304" cy="52922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many objects using a single class. Each may have unique attributes or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1FFA59-1452-88D5-2FE9-2234C133C4DF}"/>
              </a:ext>
            </a:extLst>
          </p:cNvPr>
          <p:cNvSpPr/>
          <p:nvPr/>
        </p:nvSpPr>
        <p:spPr>
          <a:xfrm>
            <a:off x="2588709" y="14436626"/>
            <a:ext cx="9425094" cy="22909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and instance are interchangeable terms</a:t>
            </a:r>
          </a:p>
        </p:txBody>
      </p:sp>
    </p:spTree>
    <p:extLst>
      <p:ext uri="{BB962C8B-B14F-4D97-AF65-F5344CB8AC3E}">
        <p14:creationId xmlns:p14="http://schemas.microsoft.com/office/powerpoint/2010/main" val="5480294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use the analogy of building a house to understand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is basically a blueprint for the house.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blueprint, we can build as many houses as we like, based on those plans.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house we build (in other words using the new operator)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object can also be known as an instance, often we'll say it's an instance of the class.  So we would have an instance of house in this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house we build has an address (a physical location).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if we want to tell someone where we live, we give them our address (perhaps written on a piece of paper). This is known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37803222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copy that reference as many times as we like, but there is still just one house that we're referring to.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we're copying the paper that has the address on it, not the house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pass references as parameters to constructors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2623327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640" y="3020810"/>
            <a:ext cx="19817528" cy="14016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AE230-8B50-C231-937E-A98772C7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20810"/>
            <a:ext cx="12404211" cy="10234069"/>
          </a:xfrm>
          <a:prstGeom prst="rect">
            <a:avLst/>
          </a:prstGeom>
        </p:spPr>
      </p:pic>
      <p:sp>
        <p:nvSpPr>
          <p:cNvPr id="11" name="Shape 128">
            <a:extLst>
              <a:ext uri="{FF2B5EF4-FFF2-40B4-BE49-F238E27FC236}">
                <a16:creationId xmlns:a16="http://schemas.microsoft.com/office/drawing/2014/main" id="{1AE79652-8A4F-7F72-4AED-27F4080F47CC}"/>
              </a:ext>
            </a:extLst>
          </p:cNvPr>
          <p:cNvSpPr/>
          <p:nvPr/>
        </p:nvSpPr>
        <p:spPr>
          <a:xfrm>
            <a:off x="14650974" y="2203340"/>
            <a:ext cx="0" cy="16007167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6203499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algn="l">
              <a:spcAft>
                <a:spcPts val="5022"/>
              </a:spcAft>
            </a:pP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6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new House(“blue”); 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House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Remember House is a blueprint, and we are assigning it to the </a:t>
            </a:r>
            <a:r>
              <a:rPr lang="en-US" sz="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it is a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</a:t>
            </a:r>
            <a:r>
              <a:rPr lang="en-US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The image on the left hopefully makes sense to you now.</a:t>
            </a:r>
          </a:p>
        </p:txBody>
      </p:sp>
      <p:sp>
        <p:nvSpPr>
          <p:cNvPr id="92" name="Shape 70">
            <a:extLst>
              <a:ext uri="{FF2B5EF4-FFF2-40B4-BE49-F238E27FC236}">
                <a16:creationId xmlns:a16="http://schemas.microsoft.com/office/drawing/2014/main" id="{D0985CC0-289F-C5C8-A95F-8DAEE3BFA971}"/>
              </a:ext>
            </a:extLst>
          </p:cNvPr>
          <p:cNvSpPr/>
          <p:nvPr/>
        </p:nvSpPr>
        <p:spPr>
          <a:xfrm>
            <a:off x="19203176" y="4795314"/>
            <a:ext cx="10020302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92F2F9A-5E80-4762-3008-306BDEFC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96" y="3555265"/>
            <a:ext cx="8642388" cy="9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019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line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House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5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creates another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memory. Here we have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pointing to the same object in memory. There is still one house, but two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that one </a:t>
            </a: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other words we have two pieces of paper with the physical address of where the house is built (going back to our real world example).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1125315-FA1B-247C-307A-FC3DD44AB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5355151"/>
            <a:ext cx="8770000" cy="597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</p:spTree>
    <p:extLst>
      <p:ext uri="{BB962C8B-B14F-4D97-AF65-F5344CB8AC3E}">
        <p14:creationId xmlns:p14="http://schemas.microsoft.com/office/powerpoint/2010/main" val="15506534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8436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vs Object vs Instance vs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A9A4A-BB44-1238-31FF-D50F5124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106" y="2593010"/>
            <a:ext cx="17284638" cy="12225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6AF1B-06A9-326E-ACAD-562A3D1496C1}"/>
              </a:ext>
            </a:extLst>
          </p:cNvPr>
          <p:cNvSpPr/>
          <p:nvPr/>
        </p:nvSpPr>
        <p:spPr>
          <a:xfrm>
            <a:off x="952501" y="14978783"/>
            <a:ext cx="34782670" cy="3071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we have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statements that print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anotherHouse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color. Both will print “blue” since we have two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same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0" name="Shape 70">
            <a:extLst>
              <a:ext uri="{FF2B5EF4-FFF2-40B4-BE49-F238E27FC236}">
                <a16:creationId xmlns:a16="http://schemas.microsoft.com/office/drawing/2014/main" id="{6E1DEC35-3E2E-97C2-7829-345A786B57FE}"/>
              </a:ext>
            </a:extLst>
          </p:cNvPr>
          <p:cNvSpPr/>
          <p:nvPr/>
        </p:nvSpPr>
        <p:spPr>
          <a:xfrm>
            <a:off x="19203176" y="6382139"/>
            <a:ext cx="15322568" cy="132494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836" tIns="91836" rIns="91836" bIns="91836" anchor="ctr" anchorCtr="0">
            <a:noAutofit/>
          </a:bodyPr>
          <a:lstStyle/>
          <a:p>
            <a:endParaRPr sz="376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7786-FE6A-CC21-5749-00B8C20B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400" y="3556800"/>
            <a:ext cx="14135289" cy="94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901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1371</Words>
  <Application>Microsoft Office PowerPoint</Application>
  <PresentationFormat>Custom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2023-10-03T15:24:04Z</dcterms:modified>
</cp:coreProperties>
</file>