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35" d="100"/>
          <a:sy n="35" d="100"/>
        </p:scale>
        <p:origin x="13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710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581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637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034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165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293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75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763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46632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vs Instance Variables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vs Instance Variables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Let's discuss the differences now between static variables, and instance variables.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95144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Variables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vs Instance Variables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Declared by using the keyword static.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variables are also known as static member variables.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Every instance of the class shares the same static variable.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if changes are made to that variable, all other instances of that class will see the effect of that change.</a:t>
            </a:r>
          </a:p>
        </p:txBody>
      </p:sp>
    </p:spTree>
    <p:extLst>
      <p:ext uri="{BB962C8B-B14F-4D97-AF65-F5344CB8AC3E}">
        <p14:creationId xmlns:p14="http://schemas.microsoft.com/office/powerpoint/2010/main" val="125811846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95144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Variables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vs Instance Variables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is considered best practice to use the Class name, and not a reference variable to access a static variable.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704369-5801-C5BA-A314-AF7AABEF5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486" y="6688031"/>
            <a:ext cx="23783029" cy="947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4869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95144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Variables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vs Instance Variables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instance isn't required to exist, to access the value of a static variable.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34901E-D33D-E3C9-4E0D-254E207FC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8" y="5951244"/>
            <a:ext cx="34782668" cy="662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540248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95144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Variables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vs Instance Variables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variables aren't used very often, but can sometimes be very useful. 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can be used for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Storing counters.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Generating unique ids.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Storing a constant value that doesn't change, like PI for example.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Creating, and controlling access, to a shared resource. </a:t>
            </a:r>
          </a:p>
        </p:txBody>
      </p:sp>
    </p:spTree>
    <p:extLst>
      <p:ext uri="{BB962C8B-B14F-4D97-AF65-F5344CB8AC3E}">
        <p14:creationId xmlns:p14="http://schemas.microsoft.com/office/powerpoint/2010/main" val="2506496726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95144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Variables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vs Instance Variables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C7EBEF5-9FEB-A0A6-5A57-719169A0A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712" y="2702343"/>
            <a:ext cx="33384577" cy="1516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582334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87504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Instance Variables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vs Instance Variables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875093-CA7E-E521-2C11-3FAC8BE29833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don't use the static keyword.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They're also known as fields, or member variables.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Instance variables belong to a specific instance of a class.</a:t>
            </a:r>
          </a:p>
        </p:txBody>
      </p:sp>
    </p:spTree>
    <p:extLst>
      <p:ext uri="{BB962C8B-B14F-4D97-AF65-F5344CB8AC3E}">
        <p14:creationId xmlns:p14="http://schemas.microsoft.com/office/powerpoint/2010/main" val="2873719594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87504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Instance Variables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vs Instance Variables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875093-CA7E-E521-2C11-3FAC8BE29833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instance has its own copy of an instance variable.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Every instance can have a different value.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Instance variables represent the state, of a specific instance of a class.</a:t>
            </a:r>
          </a:p>
        </p:txBody>
      </p:sp>
    </p:spTree>
    <p:extLst>
      <p:ext uri="{BB962C8B-B14F-4D97-AF65-F5344CB8AC3E}">
        <p14:creationId xmlns:p14="http://schemas.microsoft.com/office/powerpoint/2010/main" val="1871704686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87504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Instance Variables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vs Instance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A57F4D-F217-382D-616E-C1F9B36A4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608" y="2637418"/>
            <a:ext cx="24370784" cy="1529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044245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296</Words>
  <Application>Microsoft Office PowerPoint</Application>
  <PresentationFormat>Custom</PresentationFormat>
  <Paragraphs>46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Antonio Filho</cp:lastModifiedBy>
  <cp:revision>163</cp:revision>
  <dcterms:modified xsi:type="dcterms:W3CDTF">2023-10-03T15:22:18Z</dcterms:modified>
</cp:coreProperties>
</file>