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2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3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531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i-FI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Array vs Java 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mutable, and we saw, that we could set or change values in the array, but we could not resize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several classes that let us add and remove items, and resize a sequence of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classes are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List's behavior.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everyday life, we use lists all the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we're going to the grocery store, we've got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a list of things we need to do, a list of addresses, a list of contact numbers,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wouldn't be a very useful list however, if we started with 10 items we could change, but never add or remove an item.</a:t>
            </a:r>
          </a:p>
        </p:txBody>
      </p:sp>
    </p:spTree>
    <p:extLst>
      <p:ext uri="{BB962C8B-B14F-4D97-AF65-F5344CB8AC3E}">
        <p14:creationId xmlns:p14="http://schemas.microsoft.com/office/powerpoint/2010/main" val="7914151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is a special type in Java, called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now, I'll say a List Interface describes a set of method signatures, that all List classes are expected to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some of these methods.  I'm going to pull up the List methods in Java's API.</a:t>
            </a:r>
          </a:p>
        </p:txBody>
      </p:sp>
    </p:spTree>
    <p:extLst>
      <p:ext uri="{BB962C8B-B14F-4D97-AF65-F5344CB8AC3E}">
        <p14:creationId xmlns:p14="http://schemas.microsoft.com/office/powerpoint/2010/main" val="10105103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01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class, that really maintains an array in memory, that's actually bigger than what we need,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keeps track of the capacity, which is the actual size of the array in memory.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keeps track of the elements that've been assigned or set, which is the size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elements are added to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its capacity may need to grow.  This all happens automatically, behind the scenes.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6895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344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2023-10-17T16:20:18Z</dcterms:modified>
</cp:coreProperties>
</file>