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7" r:id="rId2"/>
    <p:sldId id="279" r:id="rId3"/>
    <p:sldId id="280" r:id="rId4"/>
    <p:sldId id="281" r:id="rId5"/>
    <p:sldId id="282" r:id="rId6"/>
    <p:sldId id="283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21" d="100"/>
          <a:sy n="21" d="100"/>
        </p:scale>
        <p:origin x="10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317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61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58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139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75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89514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Types vs. Value Types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 Types vs Value Types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 previous video, I talked about the differences between a Reference vs. an Object, vs. an Instance, vs. a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want to revisit this a little, and talk about why this matters, when we're talking about arrays.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assign an object to a variable, the variable becomes a reference to that object.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true of arrays, but the array has yet another level of indirection, if it's an array of objects.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every array element is also a reference.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89514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Types vs. Value Types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 Types vs Value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19B875-F332-E8BB-99EE-73C41EDBB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823" y="2776712"/>
            <a:ext cx="27870354" cy="70592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533798-B724-2018-6AA6-6A4BC628CB4D}"/>
              </a:ext>
            </a:extLst>
          </p:cNvPr>
          <p:cNvSpPr/>
          <p:nvPr/>
        </p:nvSpPr>
        <p:spPr>
          <a:xfrm>
            <a:off x="4142792" y="2642695"/>
            <a:ext cx="28290417" cy="7262983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9444A-02A0-2A8F-7EFD-D43F6F4933C9}"/>
              </a:ext>
            </a:extLst>
          </p:cNvPr>
          <p:cNvSpPr/>
          <p:nvPr/>
        </p:nvSpPr>
        <p:spPr>
          <a:xfrm flipV="1">
            <a:off x="4334162" y="2688353"/>
            <a:ext cx="10298151" cy="838619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421FD6-845B-F9A0-4ADA-459950668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2080" y="10363785"/>
            <a:ext cx="14331841" cy="763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3751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89514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Types vs. Value Types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 Types vs Value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19B875-F332-E8BB-99EE-73C41EDBB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823" y="2776712"/>
            <a:ext cx="27870354" cy="70592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533798-B724-2018-6AA6-6A4BC628CB4D}"/>
              </a:ext>
            </a:extLst>
          </p:cNvPr>
          <p:cNvSpPr/>
          <p:nvPr/>
        </p:nvSpPr>
        <p:spPr>
          <a:xfrm>
            <a:off x="4142792" y="2642695"/>
            <a:ext cx="28290417" cy="7262983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9444A-02A0-2A8F-7EFD-D43F6F4933C9}"/>
              </a:ext>
            </a:extLst>
          </p:cNvPr>
          <p:cNvSpPr/>
          <p:nvPr/>
        </p:nvSpPr>
        <p:spPr>
          <a:xfrm flipV="1">
            <a:off x="4334162" y="3416140"/>
            <a:ext cx="11024026" cy="838619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F6919A-9EDC-E086-B602-AE922DFCC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2080" y="10268080"/>
            <a:ext cx="14331840" cy="772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9013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89514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Types vs. Value Types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 Types vs Value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19B875-F332-E8BB-99EE-73C41EDBB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823" y="2776712"/>
            <a:ext cx="27870354" cy="70592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533798-B724-2018-6AA6-6A4BC628CB4D}"/>
              </a:ext>
            </a:extLst>
          </p:cNvPr>
          <p:cNvSpPr/>
          <p:nvPr/>
        </p:nvSpPr>
        <p:spPr>
          <a:xfrm>
            <a:off x="4142792" y="2642695"/>
            <a:ext cx="28290417" cy="7262983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9444A-02A0-2A8F-7EFD-D43F6F4933C9}"/>
              </a:ext>
            </a:extLst>
          </p:cNvPr>
          <p:cNvSpPr/>
          <p:nvPr/>
        </p:nvSpPr>
        <p:spPr>
          <a:xfrm flipV="1">
            <a:off x="4334162" y="4834391"/>
            <a:ext cx="23527046" cy="1529086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5F6C3A-001B-D313-29AF-526646279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241" y="10309516"/>
            <a:ext cx="14331839" cy="768675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28F46D5-00D4-43A5-1CBE-0E4F1623607A}"/>
              </a:ext>
            </a:extLst>
          </p:cNvPr>
          <p:cNvSpPr/>
          <p:nvPr/>
        </p:nvSpPr>
        <p:spPr>
          <a:xfrm>
            <a:off x="17401204" y="10306901"/>
            <a:ext cx="16384555" cy="7689361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2C1D5D-6CEE-A99B-B4B8-46B1F74389B5}"/>
              </a:ext>
            </a:extLst>
          </p:cNvPr>
          <p:cNvSpPr/>
          <p:nvPr/>
        </p:nvSpPr>
        <p:spPr>
          <a:xfrm>
            <a:off x="17548193" y="10419168"/>
            <a:ext cx="10449507" cy="457817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OUTPUT: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myIntArray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0 0 0 0 0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anotherArray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0 0 0 0 0</a:t>
            </a:r>
          </a:p>
        </p:txBody>
      </p:sp>
    </p:spTree>
    <p:extLst>
      <p:ext uri="{BB962C8B-B14F-4D97-AF65-F5344CB8AC3E}">
        <p14:creationId xmlns:p14="http://schemas.microsoft.com/office/powerpoint/2010/main" val="166711985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89514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Types vs. Value Types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 Types vs Value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19B875-F332-E8BB-99EE-73C41EDBB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823" y="2776712"/>
            <a:ext cx="27870354" cy="70592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533798-B724-2018-6AA6-6A4BC628CB4D}"/>
              </a:ext>
            </a:extLst>
          </p:cNvPr>
          <p:cNvSpPr/>
          <p:nvPr/>
        </p:nvSpPr>
        <p:spPr>
          <a:xfrm>
            <a:off x="4142792" y="2642695"/>
            <a:ext cx="28290417" cy="7262983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9444A-02A0-2A8F-7EFD-D43F6F4933C9}"/>
              </a:ext>
            </a:extLst>
          </p:cNvPr>
          <p:cNvSpPr/>
          <p:nvPr/>
        </p:nvSpPr>
        <p:spPr>
          <a:xfrm>
            <a:off x="4334162" y="6904653"/>
            <a:ext cx="6881234" cy="895738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8F46D5-00D4-43A5-1CBE-0E4F1623607A}"/>
              </a:ext>
            </a:extLst>
          </p:cNvPr>
          <p:cNvSpPr/>
          <p:nvPr/>
        </p:nvSpPr>
        <p:spPr>
          <a:xfrm>
            <a:off x="17401204" y="10306901"/>
            <a:ext cx="16384555" cy="7689361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2C1D5D-6CEE-A99B-B4B8-46B1F74389B5}"/>
              </a:ext>
            </a:extLst>
          </p:cNvPr>
          <p:cNvSpPr/>
          <p:nvPr/>
        </p:nvSpPr>
        <p:spPr>
          <a:xfrm>
            <a:off x="17548193" y="10419168"/>
            <a:ext cx="10449507" cy="457817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OUTPUT: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myIntArray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0 0 0 0 0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anotherArray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0 0 0 0 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3BD1FD4-BCEF-AA71-FF83-DBE1B3AD8AA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0242" y="10309511"/>
            <a:ext cx="14331838" cy="768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8380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89514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Types vs. Value Types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 Types vs Value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19B875-F332-E8BB-99EE-73C41EDBB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823" y="2776712"/>
            <a:ext cx="27870354" cy="70592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533798-B724-2018-6AA6-6A4BC628CB4D}"/>
              </a:ext>
            </a:extLst>
          </p:cNvPr>
          <p:cNvSpPr/>
          <p:nvPr/>
        </p:nvSpPr>
        <p:spPr>
          <a:xfrm>
            <a:off x="4142792" y="2642695"/>
            <a:ext cx="28290417" cy="7262983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9444A-02A0-2A8F-7EFD-D43F6F4933C9}"/>
              </a:ext>
            </a:extLst>
          </p:cNvPr>
          <p:cNvSpPr/>
          <p:nvPr/>
        </p:nvSpPr>
        <p:spPr>
          <a:xfrm flipV="1">
            <a:off x="4334161" y="8360229"/>
            <a:ext cx="27889016" cy="147575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8F46D5-00D4-43A5-1CBE-0E4F1623607A}"/>
              </a:ext>
            </a:extLst>
          </p:cNvPr>
          <p:cNvSpPr/>
          <p:nvPr/>
        </p:nvSpPr>
        <p:spPr>
          <a:xfrm>
            <a:off x="17401204" y="10306901"/>
            <a:ext cx="16384555" cy="7689361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2C1D5D-6CEE-A99B-B4B8-46B1F74389B5}"/>
              </a:ext>
            </a:extLst>
          </p:cNvPr>
          <p:cNvSpPr/>
          <p:nvPr/>
        </p:nvSpPr>
        <p:spPr>
          <a:xfrm>
            <a:off x="17548193" y="10419168"/>
            <a:ext cx="16220136" cy="73781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OUTPUT: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myIntArray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0 0 0 0 0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anotherArray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0 0 0 0 0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change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myIntArray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1 0 0 0 0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change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anotherArray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1 0 0 0 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DFEA34-21FD-291C-6DB6-714838D3E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671" y="10306901"/>
            <a:ext cx="14314410" cy="768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8226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258</Words>
  <Application>Microsoft Office PowerPoint</Application>
  <PresentationFormat>Custom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165</cp:revision>
  <dcterms:modified xsi:type="dcterms:W3CDTF">2023-10-16T12:07:32Z</dcterms:modified>
</cp:coreProperties>
</file>