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6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0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3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looks kind of interesting, but when would we really use it?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it turns out, in Java, we've been using Inheritance all along.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115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because every class you create in Java, intrinsically extends a special Java class.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is named Object, and it's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Ok, that's confusing, a class called Object?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see what Java has to say about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use the link to Java's Application Programming Interface (API) for this class, which you can find in the resources section of this video.</a:t>
            </a:r>
          </a:p>
        </p:txBody>
      </p:sp>
    </p:spTree>
    <p:extLst>
      <p:ext uri="{BB962C8B-B14F-4D97-AF65-F5344CB8AC3E}">
        <p14:creationId xmlns:p14="http://schemas.microsoft.com/office/powerpoint/2010/main" val="114834311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67072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Class inherits from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A6098F-681C-B156-4685-B1B1642F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8" y="2607556"/>
            <a:ext cx="21123731" cy="153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092269-4A3B-7A5A-6A50-5C898F067EE8}"/>
              </a:ext>
            </a:extLst>
          </p:cNvPr>
          <p:cNvSpPr/>
          <p:nvPr/>
        </p:nvSpPr>
        <p:spPr>
          <a:xfrm>
            <a:off x="22225518" y="4285904"/>
            <a:ext cx="1350965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that our Main class inherits from, or is a subclass of Object, as also is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class has over 60 methods!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class overrides several methods on Object, two of which are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equals()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0093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DF95EA-78D4-98B6-DB76-9AB6CA3AD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363" y="2275668"/>
            <a:ext cx="13508037" cy="160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46136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 for Student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PrimarySchoolStudent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183285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already built Student, which inherits from Object implicitly.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we'll build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PrimarySchoolStudent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will inherit from Student. </a:t>
            </a:r>
          </a:p>
        </p:txBody>
      </p:sp>
    </p:spTree>
    <p:extLst>
      <p:ext uri="{BB962C8B-B14F-4D97-AF65-F5344CB8AC3E}">
        <p14:creationId xmlns:p14="http://schemas.microsoft.com/office/powerpoint/2010/main" val="129838333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243</Words>
  <Application>Microsoft Office PowerPoint</Application>
  <PresentationFormat>Custom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2023-10-09T09:12:46Z</dcterms:modified>
</cp:coreProperties>
</file>