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20574000"/>
  <p:notesSz cx="6858000" cy="9144000"/>
  <p:embeddedFontLst>
    <p:embeddedFont>
      <p:font typeface="Helvetica Neue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AQN4kojCRTXVHjMdzc3gmWOb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C511B-3940-4CB0-B256-EA2FCDB981EA}">
  <a:tblStyle styleId="{1F9C511B-3940-4CB0-B256-EA2FCDB981EA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501" y="459775"/>
            <a:ext cx="200199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used for sorting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C8BB6-542F-D43E-96AE-06F72B31C6C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I've covered interfaces and generic classes, I want to review in more detail, interfaces I mentioned in previous lectures.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Comparable.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array, we can simply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Arrays.sort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pass it an array, but as I have previously mentioned, the elements in the array, need to implement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Comparable.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like String, or primitive wrapper classes like Integer or Character are sortable, and this is because they do implement this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501" y="4285904"/>
            <a:ext cx="34782667" cy="1364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interface declaration in Java.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It's a generic type, meaning it's parameterized.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class that implements this interface, needs to implement the </a:t>
            </a:r>
            <a:r>
              <a:rPr lang="en-PH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method.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pic>
        <p:nvPicPr>
          <p:cNvPr id="2" name="Google Shape;76;p3">
            <a:extLst>
              <a:ext uri="{FF2B5EF4-FFF2-40B4-BE49-F238E27FC236}">
                <a16:creationId xmlns:a16="http://schemas.microsoft.com/office/drawing/2014/main" id="{94DEB236-5A44-7715-F645-CA5ECB4CF5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7" t="46977"/>
          <a:stretch/>
        </p:blipFill>
        <p:spPr>
          <a:xfrm>
            <a:off x="10257183" y="5724692"/>
            <a:ext cx="15109134" cy="45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l="237" t="46977"/>
          <a:stretch/>
        </p:blipFill>
        <p:spPr>
          <a:xfrm>
            <a:off x="10257183" y="1925259"/>
            <a:ext cx="15109134" cy="450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 dirty="0"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2" name="Google Shape;82;p3"/>
          <p:cNvSpPr/>
          <p:nvPr/>
        </p:nvSpPr>
        <p:spPr>
          <a:xfrm>
            <a:off x="952501" y="6649787"/>
            <a:ext cx="34782670" cy="11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method takes one object as an argument, shown on this slide as the letter o, and compares it to the current instance, shown as this.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table on this slide shows what the results of the </a:t>
            </a:r>
            <a:r>
              <a:rPr lang="en-PH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method should mean, when implemented.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endParaRPr sz="4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" name="Google Shape;83;p3"/>
          <p:cNvGraphicFramePr/>
          <p:nvPr>
            <p:extLst>
              <p:ext uri="{D42A27DB-BD31-4B8C-83A1-F6EECF244321}">
                <p14:modId xmlns:p14="http://schemas.microsoft.com/office/powerpoint/2010/main" val="1145899849"/>
              </p:ext>
            </p:extLst>
          </p:nvPr>
        </p:nvGraphicFramePr>
        <p:xfrm>
          <a:off x="7413626" y="11607282"/>
          <a:ext cx="21748750" cy="5815300"/>
        </p:xfrm>
        <a:graphic>
          <a:graphicData uri="http://schemas.openxmlformats.org/drawingml/2006/table">
            <a:tbl>
              <a:tblPr firstRow="1" bandRow="1">
                <a:noFill/>
                <a:tableStyleId>{1F9C511B-3940-4CB0-B256-EA2FCDB981EA}</a:tableStyleId>
              </a:tblPr>
              <a:tblGrid>
                <a:gridCol w="100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resulting Value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Meaning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0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 == this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9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&lt;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0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&gt;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 Mono</vt:lpstr>
      <vt:lpstr>Helvetica Neue Light</vt:lpstr>
      <vt:lpstr>Helvetica Neue</vt:lpstr>
      <vt:lpstr>Open Sans</vt:lpstr>
      <vt:lpstr>Arial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4</cp:revision>
  <dcterms:modified xsi:type="dcterms:W3CDTF">2023-10-24T11:24:47Z</dcterms:modified>
</cp:coreProperties>
</file>